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485" r:id="rId2"/>
    <p:sldId id="502" r:id="rId3"/>
    <p:sldId id="319" r:id="rId4"/>
    <p:sldId id="322" r:id="rId5"/>
    <p:sldId id="325" r:id="rId6"/>
    <p:sldId id="337" r:id="rId7"/>
    <p:sldId id="338" r:id="rId8"/>
    <p:sldId id="352" r:id="rId9"/>
    <p:sldId id="280" r:id="rId10"/>
    <p:sldId id="285" r:id="rId11"/>
    <p:sldId id="358" r:id="rId12"/>
    <p:sldId id="371" r:id="rId13"/>
    <p:sldId id="372" r:id="rId14"/>
    <p:sldId id="377" r:id="rId15"/>
    <p:sldId id="380" r:id="rId16"/>
    <p:sldId id="383" r:id="rId17"/>
    <p:sldId id="382" r:id="rId18"/>
    <p:sldId id="407" r:id="rId19"/>
    <p:sldId id="408" r:id="rId20"/>
    <p:sldId id="411" r:id="rId21"/>
    <p:sldId id="413" r:id="rId22"/>
    <p:sldId id="415" r:id="rId23"/>
    <p:sldId id="433" r:id="rId24"/>
    <p:sldId id="434" r:id="rId25"/>
    <p:sldId id="435" r:id="rId26"/>
    <p:sldId id="419" r:id="rId27"/>
    <p:sldId id="421" r:id="rId28"/>
    <p:sldId id="423" r:id="rId29"/>
    <p:sldId id="424" r:id="rId30"/>
    <p:sldId id="425" r:id="rId31"/>
    <p:sldId id="430" r:id="rId32"/>
    <p:sldId id="438" r:id="rId33"/>
    <p:sldId id="447" r:id="rId34"/>
    <p:sldId id="451" r:id="rId35"/>
    <p:sldId id="452" r:id="rId36"/>
    <p:sldId id="453" r:id="rId37"/>
    <p:sldId id="454" r:id="rId38"/>
    <p:sldId id="455" r:id="rId39"/>
    <p:sldId id="459" r:id="rId40"/>
    <p:sldId id="461" r:id="rId41"/>
    <p:sldId id="472" r:id="rId42"/>
    <p:sldId id="473" r:id="rId43"/>
    <p:sldId id="479" r:id="rId44"/>
    <p:sldId id="480" r:id="rId45"/>
    <p:sldId id="501" r:id="rId4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800000"/>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96" autoAdjust="0"/>
    <p:restoredTop sz="83626" autoAdjust="0"/>
  </p:normalViewPr>
  <p:slideViewPr>
    <p:cSldViewPr>
      <p:cViewPr>
        <p:scale>
          <a:sx n="100" d="100"/>
          <a:sy n="100" d="100"/>
        </p:scale>
        <p:origin x="-1506" y="-94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44F1C7-ACCE-469A-AB59-E85978FE2323}" type="datetimeFigureOut">
              <a:rPr lang="zh-CN" altLang="en-US" smtClean="0"/>
              <a:t>2014/10/25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E55ECC-391F-4C9F-885F-A5D71156B889}" type="slidenum">
              <a:rPr lang="zh-CN" altLang="en-US" smtClean="0"/>
              <a:t>‹#›</a:t>
            </a:fld>
            <a:endParaRPr lang="zh-CN" altLang="en-US"/>
          </a:p>
        </p:txBody>
      </p:sp>
    </p:spTree>
    <p:extLst>
      <p:ext uri="{BB962C8B-B14F-4D97-AF65-F5344CB8AC3E}">
        <p14:creationId xmlns:p14="http://schemas.microsoft.com/office/powerpoint/2010/main" val="1974750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a:t>
            </a:fld>
            <a:endParaRPr lang="zh-CN" altLang="en-US"/>
          </a:p>
        </p:txBody>
      </p:sp>
    </p:spTree>
    <p:extLst>
      <p:ext uri="{BB962C8B-B14F-4D97-AF65-F5344CB8AC3E}">
        <p14:creationId xmlns:p14="http://schemas.microsoft.com/office/powerpoint/2010/main" val="2298287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10</a:t>
            </a:fld>
            <a:endParaRPr lang="zh-CN" altLang="en-US"/>
          </a:p>
        </p:txBody>
      </p:sp>
    </p:spTree>
    <p:extLst>
      <p:ext uri="{BB962C8B-B14F-4D97-AF65-F5344CB8AC3E}">
        <p14:creationId xmlns:p14="http://schemas.microsoft.com/office/powerpoint/2010/main" val="3664064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11</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12</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13</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14</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15</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16</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17</a:t>
            </a:fld>
            <a:endParaRPr lang="zh-CN" altLang="en-US"/>
          </a:p>
        </p:txBody>
      </p:sp>
    </p:spTree>
    <p:extLst>
      <p:ext uri="{BB962C8B-B14F-4D97-AF65-F5344CB8AC3E}">
        <p14:creationId xmlns:p14="http://schemas.microsoft.com/office/powerpoint/2010/main" val="680299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18</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19</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945974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20</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21</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22</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23</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24</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25</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26</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27</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28</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29</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a:t>
            </a:fld>
            <a:endParaRPr lang="zh-CN" altLang="en-US"/>
          </a:p>
        </p:txBody>
      </p:sp>
    </p:spTree>
    <p:extLst>
      <p:ext uri="{BB962C8B-B14F-4D97-AF65-F5344CB8AC3E}">
        <p14:creationId xmlns:p14="http://schemas.microsoft.com/office/powerpoint/2010/main" val="2298287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30</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31</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32</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33</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34</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35</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36</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37</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38</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39</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4</a:t>
            </a:fld>
            <a:endParaRPr lang="zh-CN" altLang="en-US"/>
          </a:p>
        </p:txBody>
      </p:sp>
    </p:spTree>
    <p:extLst>
      <p:ext uri="{BB962C8B-B14F-4D97-AF65-F5344CB8AC3E}">
        <p14:creationId xmlns:p14="http://schemas.microsoft.com/office/powerpoint/2010/main" val="9189731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40</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55ECC-391F-4C9F-885F-A5D71156B889}" type="slidenum">
              <a:rPr lang="zh-CN" altLang="en-US" smtClean="0"/>
              <a:t>41</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42</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43</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44</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45</a:t>
            </a:fld>
            <a:endParaRPr lang="zh-CN" altLang="en-US"/>
          </a:p>
        </p:txBody>
      </p:sp>
    </p:spTree>
    <p:extLst>
      <p:ext uri="{BB962C8B-B14F-4D97-AF65-F5344CB8AC3E}">
        <p14:creationId xmlns:p14="http://schemas.microsoft.com/office/powerpoint/2010/main" val="3945974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5</a:t>
            </a:fld>
            <a:endParaRPr lang="zh-CN" altLang="en-US"/>
          </a:p>
        </p:txBody>
      </p:sp>
    </p:spTree>
    <p:extLst>
      <p:ext uri="{BB962C8B-B14F-4D97-AF65-F5344CB8AC3E}">
        <p14:creationId xmlns:p14="http://schemas.microsoft.com/office/powerpoint/2010/main" val="918973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6</a:t>
            </a:fld>
            <a:endParaRPr lang="zh-CN" altLang="en-US"/>
          </a:p>
        </p:txBody>
      </p:sp>
    </p:spTree>
    <p:extLst>
      <p:ext uri="{BB962C8B-B14F-4D97-AF65-F5344CB8AC3E}">
        <p14:creationId xmlns:p14="http://schemas.microsoft.com/office/powerpoint/2010/main" val="127178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7</a:t>
            </a:fld>
            <a:endParaRPr lang="zh-CN" altLang="en-US"/>
          </a:p>
        </p:txBody>
      </p:sp>
    </p:spTree>
    <p:extLst>
      <p:ext uri="{BB962C8B-B14F-4D97-AF65-F5344CB8AC3E}">
        <p14:creationId xmlns:p14="http://schemas.microsoft.com/office/powerpoint/2010/main" val="127178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8</a:t>
            </a:fld>
            <a:endParaRPr lang="zh-CN" altLang="en-US"/>
          </a:p>
        </p:txBody>
      </p:sp>
    </p:spTree>
    <p:extLst>
      <p:ext uri="{BB962C8B-B14F-4D97-AF65-F5344CB8AC3E}">
        <p14:creationId xmlns:p14="http://schemas.microsoft.com/office/powerpoint/2010/main" val="2733254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E55ECC-391F-4C9F-885F-A5D71156B889}" type="slidenum">
              <a:rPr lang="zh-CN" altLang="en-US" smtClean="0"/>
              <a:t>9</a:t>
            </a:fld>
            <a:endParaRPr lang="zh-CN" altLang="en-US"/>
          </a:p>
        </p:txBody>
      </p:sp>
    </p:spTree>
    <p:extLst>
      <p:ext uri="{BB962C8B-B14F-4D97-AF65-F5344CB8AC3E}">
        <p14:creationId xmlns:p14="http://schemas.microsoft.com/office/powerpoint/2010/main" val="3382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3205657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1236328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43331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2226262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3117827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286887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3714643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1263442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2426156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2205907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972A92F-E189-4632-A474-353DB6CCF616}" type="datetimeFigureOut">
              <a:rPr lang="zh-CN" altLang="en-US" smtClean="0"/>
              <a:t>2014/10/25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886810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972A92F-E189-4632-A474-353DB6CCF616}" type="datetimeFigureOut">
              <a:rPr lang="zh-CN" altLang="en-US" smtClean="0"/>
              <a:t>2014/10/25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79F1F2C-33AC-41A8-8EAF-1B160B33B6A8}" type="slidenum">
              <a:rPr lang="zh-CN" altLang="en-US" smtClean="0"/>
              <a:t>‹#›</a:t>
            </a:fld>
            <a:endParaRPr lang="zh-CN" altLang="en-US"/>
          </a:p>
        </p:txBody>
      </p:sp>
    </p:spTree>
    <p:extLst>
      <p:ext uri="{BB962C8B-B14F-4D97-AF65-F5344CB8AC3E}">
        <p14:creationId xmlns:p14="http://schemas.microsoft.com/office/powerpoint/2010/main" val="27537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 Id="rId9"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4.png"/><Relationship Id="rId5" Type="http://schemas.microsoft.com/office/2007/relationships/hdphoto" Target="../media/hdphoto6.wdp"/><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microsoft.com/office/2007/relationships/hdphoto" Target="../media/hdphoto7.wdp"/><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7.png"/><Relationship Id="rId5" Type="http://schemas.microsoft.com/office/2007/relationships/hdphoto" Target="../media/hdphoto7.wdp"/><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82.png"/><Relationship Id="rId4" Type="http://schemas.openxmlformats.org/officeDocument/2006/relationships/image" Target="../media/image65.png"/></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4.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67.png"/><Relationship Id="rId4" Type="http://schemas.microsoft.com/office/2007/relationships/hdphoto" Target="../media/hdphoto7.wdp"/></Relationships>
</file>

<file path=ppt/slides/_rels/slide37.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3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3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07.png"/></Relationships>
</file>

<file path=ppt/slides/_rels/slide4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08.png"/></Relationships>
</file>

<file path=ppt/slides/_rels/slide4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110.pn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12.png"/><Relationship Id="rId4" Type="http://schemas.microsoft.com/office/2007/relationships/hdphoto" Target="../media/hdphoto6.wdp"/></Relationships>
</file>

<file path=ppt/slides/_rels/slide4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46.png"/><Relationship Id="rId4" Type="http://schemas.openxmlformats.org/officeDocument/2006/relationships/image" Target="../media/image114.png"/></Relationships>
</file>

<file path=ppt/slides/_rels/slide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15.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431" y="1346433"/>
            <a:ext cx="2473457" cy="237744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552" y="1864100"/>
            <a:ext cx="1403607" cy="1650495"/>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07010" y="1513"/>
            <a:ext cx="4750657" cy="5143500"/>
          </a:xfrm>
          <a:prstGeom prst="rect">
            <a:avLst/>
          </a:prstGeom>
        </p:spPr>
      </p:pic>
      <p:sp>
        <p:nvSpPr>
          <p:cNvPr id="13" name="Text Box 160"/>
          <p:cNvSpPr txBox="1">
            <a:spLocks noChangeArrowheads="1"/>
          </p:cNvSpPr>
          <p:nvPr/>
        </p:nvSpPr>
        <p:spPr bwMode="auto">
          <a:xfrm>
            <a:off x="3707855" y="2478272"/>
            <a:ext cx="35052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500" dirty="0" smtClean="0">
                <a:ea typeface="宋体" pitchFamily="2" charset="-122"/>
              </a:rPr>
              <a:t>★百度</a:t>
            </a:r>
            <a:r>
              <a:rPr lang="en-US" altLang="zh-CN" sz="1500" dirty="0" smtClean="0">
                <a:ea typeface="宋体" pitchFamily="2" charset="-122"/>
              </a:rPr>
              <a:t>-</a:t>
            </a:r>
            <a:r>
              <a:rPr lang="zh-CN" altLang="en-US" sz="1500" dirty="0" smtClean="0">
                <a:ea typeface="宋体" pitchFamily="2" charset="-122"/>
              </a:rPr>
              <a:t>日文毛笔字体</a:t>
            </a:r>
            <a:endParaRPr lang="en-US" altLang="zh-CN" sz="1500" dirty="0" smtClean="0">
              <a:ea typeface="宋体" pitchFamily="2" charset="-122"/>
            </a:endParaRPr>
          </a:p>
          <a:p>
            <a:r>
              <a:rPr lang="zh-CN" altLang="en-US" sz="1200" dirty="0" smtClean="0">
                <a:ea typeface="宋体" pitchFamily="2" charset="-122"/>
              </a:rPr>
              <a:t>内含字体，可直接修改标题文字哦</a:t>
            </a:r>
            <a:endParaRPr lang="zh-CN" altLang="en-US" sz="1200" dirty="0">
              <a:ea typeface="宋体" pitchFamily="2" charset="-122"/>
            </a:endParaRPr>
          </a:p>
        </p:txBody>
      </p:sp>
      <p:sp>
        <p:nvSpPr>
          <p:cNvPr id="14" name="Text Box 160"/>
          <p:cNvSpPr txBox="1">
            <a:spLocks noChangeArrowheads="1"/>
          </p:cNvSpPr>
          <p:nvPr/>
        </p:nvSpPr>
        <p:spPr bwMode="auto">
          <a:xfrm>
            <a:off x="2843808" y="1563638"/>
            <a:ext cx="5177581"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5000" dirty="0" smtClean="0">
                <a:latin typeface="★日文毛笔" pitchFamily="49" charset="-128"/>
                <a:ea typeface="★日文毛笔" pitchFamily="49" charset="-128"/>
              </a:rPr>
              <a:t>医学文化</a:t>
            </a:r>
            <a:r>
              <a:rPr lang="zh-CN" altLang="en-US" sz="3800" dirty="0" smtClean="0">
                <a:latin typeface="★日文毛笔行书" pitchFamily="65" charset="-128"/>
                <a:ea typeface="★日文毛笔行书" pitchFamily="65" charset="-128"/>
              </a:rPr>
              <a:t>水墨</a:t>
            </a:r>
            <a:endParaRPr lang="zh-CN" altLang="en-US" sz="3800" dirty="0">
              <a:latin typeface="★日文毛笔行书" pitchFamily="65" charset="-128"/>
              <a:ea typeface="★日文毛笔行书" pitchFamily="65" charset="-128"/>
            </a:endParaRPr>
          </a:p>
        </p:txBody>
      </p:sp>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50803" y="2425412"/>
            <a:ext cx="1185607" cy="811236"/>
          </a:xfrm>
          <a:prstGeom prst="rect">
            <a:avLst/>
          </a:prstGeom>
        </p:spPr>
      </p:pic>
    </p:spTree>
    <p:extLst>
      <p:ext uri="{BB962C8B-B14F-4D97-AF65-F5344CB8AC3E}">
        <p14:creationId xmlns:p14="http://schemas.microsoft.com/office/powerpoint/2010/main" val="3177571166"/>
      </p:ext>
    </p:extLst>
  </p:cSld>
  <p:clrMapOvr>
    <a:masterClrMapping/>
  </p:clrMapOvr>
  <mc:AlternateContent xmlns:mc="http://schemas.openxmlformats.org/markup-compatibility/2006" xmlns:p14="http://schemas.microsoft.com/office/powerpoint/2010/main">
    <mc:Choice Requires="p14">
      <p:transition spd="slow" p14:dur="4000" advClick="0" advTm="6000">
        <p14:vortex/>
        <p:sndAc>
          <p:stSnd>
            <p:snd r:embed="rId3" name="background music.wav"/>
          </p:stSnd>
        </p:sndAc>
      </p:transition>
    </mc:Choice>
    <mc:Fallback xmlns="">
      <p:transition spd="slow" advClick="0" advTm="6000">
        <p:fade/>
        <p:sndAc>
          <p:stSnd>
            <p:snd r:embed="rId9" name="background music.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left)">
                                      <p:cBhvr>
                                        <p:cTn id="25" dur="500"/>
                                        <p:tgtEl>
                                          <p:spTgt spid="14">
                                            <p:txEl>
                                              <p:pRg st="0" end="0"/>
                                            </p:txEl>
                                          </p:spTgt>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wipe(left)">
                                      <p:cBhvr>
                                        <p:cTn id="29" dur="500"/>
                                        <p:tgtEl>
                                          <p:spTgt spid="13">
                                            <p:txEl>
                                              <p:pRg st="0" end="0"/>
                                            </p:txEl>
                                          </p:spTgt>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13">
                                            <p:txEl>
                                              <p:pRg st="1" end="1"/>
                                            </p:txEl>
                                          </p:spTgt>
                                        </p:tgtEl>
                                        <p:attrNameLst>
                                          <p:attrName>style.visibility</p:attrName>
                                        </p:attrNameLst>
                                      </p:cBhvr>
                                      <p:to>
                                        <p:strVal val="visible"/>
                                      </p:to>
                                    </p:set>
                                    <p:animEffect transition="in" filter="wipe(left)">
                                      <p:cBhvr>
                                        <p:cTn id="33" dur="500"/>
                                        <p:tgtEl>
                                          <p:spTgt spid="13">
                                            <p:txEl>
                                              <p:pRg st="1" end="1"/>
                                            </p:txEl>
                                          </p:spTgt>
                                        </p:tgtEl>
                                      </p:cBhvr>
                                    </p:animEffect>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20824" y="1201316"/>
            <a:ext cx="5867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D7181F"/>
              </a:buClr>
              <a:tabLst>
                <a:tab pos="4460875" algn="l"/>
              </a:tabLst>
            </a:pPr>
            <a:r>
              <a:rPr lang="zh-CN" altLang="en-US" b="1" dirty="0" smtClean="0">
                <a:ea typeface="宋体" pitchFamily="2" charset="-122"/>
              </a:rPr>
              <a:t>在此</a:t>
            </a:r>
            <a:r>
              <a:rPr lang="zh-CN" altLang="en-US" b="1" dirty="0">
                <a:ea typeface="宋体" pitchFamily="2" charset="-122"/>
              </a:rPr>
              <a:t>添加您的文字在此添加您的文字在此添加您的文字在此添加您的文字</a:t>
            </a:r>
            <a:endParaRPr lang="zh-CN" altLang="en-US" dirty="0">
              <a:ea typeface="宋体" pitchFamily="2"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8783" y="1888644"/>
            <a:ext cx="7253657" cy="1863944"/>
          </a:xfrm>
          <a:prstGeom prst="rect">
            <a:avLst/>
          </a:prstGeom>
        </p:spPr>
      </p:pic>
      <p:sp>
        <p:nvSpPr>
          <p:cNvPr id="20" name="Text Box 9"/>
          <p:cNvSpPr txBox="1">
            <a:spLocks noChangeArrowheads="1"/>
          </p:cNvSpPr>
          <p:nvPr/>
        </p:nvSpPr>
        <p:spPr bwMode="auto">
          <a:xfrm>
            <a:off x="2334608" y="2585025"/>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① 单击此处添加文字</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8783" y="3012062"/>
            <a:ext cx="7253657" cy="1863944"/>
          </a:xfrm>
          <a:prstGeom prst="rect">
            <a:avLst/>
          </a:prstGeom>
        </p:spPr>
      </p:pic>
      <p:sp>
        <p:nvSpPr>
          <p:cNvPr id="22" name="Text Box 9"/>
          <p:cNvSpPr txBox="1">
            <a:spLocks noChangeArrowheads="1"/>
          </p:cNvSpPr>
          <p:nvPr/>
        </p:nvSpPr>
        <p:spPr bwMode="auto">
          <a:xfrm>
            <a:off x="2334608" y="3708443"/>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chemeClr val="bg1"/>
                </a:solidFill>
                <a:ea typeface="宋体" pitchFamily="2" charset="-122"/>
              </a:rPr>
              <a:t>② </a:t>
            </a:r>
            <a:r>
              <a:rPr lang="zh-CN" altLang="en-US" sz="2200" dirty="0">
                <a:solidFill>
                  <a:schemeClr val="bg1"/>
                </a:solidFill>
                <a:ea typeface="宋体" pitchFamily="2" charset="-122"/>
              </a:rPr>
              <a:t>单击此处添加文字</a:t>
            </a:r>
          </a:p>
        </p:txBody>
      </p:sp>
      <p:sp>
        <p:nvSpPr>
          <p:cNvPr id="7"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10495457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E:\水墨图表素材\24252 (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953144"/>
            <a:ext cx="3925189" cy="40668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水墨图表素材\24252 (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953144"/>
            <a:ext cx="3925189" cy="4066878"/>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1420" y="2190605"/>
            <a:ext cx="1492403" cy="142259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2275284"/>
            <a:ext cx="1492403" cy="14225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2275284"/>
            <a:ext cx="1492403" cy="142259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005908" y="2617916"/>
            <a:ext cx="803426" cy="461665"/>
          </a:xfrm>
          <a:prstGeom prst="rect">
            <a:avLst/>
          </a:prstGeom>
        </p:spPr>
        <p:txBody>
          <a:bodyPr wrap="none">
            <a:spAutoFit/>
          </a:bodyPr>
          <a:lstStyle/>
          <a:p>
            <a:pPr lvl="0" algn="ctr">
              <a:defRPr/>
            </a:pPr>
            <a:r>
              <a:rPr lang="zh-CN" altLang="en-US" sz="2400" b="1" kern="0" dirty="0" smtClean="0">
                <a:solidFill>
                  <a:srgbClr val="FFFFFF"/>
                </a:solidFill>
                <a:latin typeface="+mj-ea"/>
                <a:ea typeface="+mj-ea"/>
              </a:rPr>
              <a:t>文字</a:t>
            </a:r>
            <a:endParaRPr lang="zh-CN" altLang="en-US" sz="2400" b="1" kern="0" dirty="0">
              <a:solidFill>
                <a:srgbClr val="FFFFFF"/>
              </a:solidFill>
              <a:latin typeface="+mj-ea"/>
              <a:ea typeface="+mj-ea"/>
            </a:endParaRPr>
          </a:p>
        </p:txBody>
      </p:sp>
      <p:sp>
        <p:nvSpPr>
          <p:cNvPr id="21" name="矩形 20"/>
          <p:cNvSpPr/>
          <p:nvPr/>
        </p:nvSpPr>
        <p:spPr>
          <a:xfrm>
            <a:off x="7333723" y="2671071"/>
            <a:ext cx="803426" cy="461665"/>
          </a:xfrm>
          <a:prstGeom prst="rect">
            <a:avLst/>
          </a:prstGeom>
        </p:spPr>
        <p:txBody>
          <a:bodyPr wrap="none">
            <a:spAutoFit/>
          </a:bodyPr>
          <a:lstStyle/>
          <a:p>
            <a:pPr lvl="0" algn="ctr">
              <a:defRPr/>
            </a:pPr>
            <a:r>
              <a:rPr lang="zh-CN" altLang="en-US" sz="2400" b="1" kern="0" dirty="0" smtClean="0">
                <a:solidFill>
                  <a:srgbClr val="FFFFFF"/>
                </a:solidFill>
                <a:latin typeface="+mj-ea"/>
                <a:ea typeface="+mj-ea"/>
              </a:rPr>
              <a:t>文字</a:t>
            </a:r>
            <a:endParaRPr lang="zh-CN" altLang="en-US" sz="2400" b="1" kern="0" dirty="0">
              <a:solidFill>
                <a:srgbClr val="FFFFFF"/>
              </a:solidFill>
              <a:latin typeface="+mj-ea"/>
              <a:ea typeface="+mj-ea"/>
            </a:endParaRPr>
          </a:p>
        </p:txBody>
      </p:sp>
      <p:sp>
        <p:nvSpPr>
          <p:cNvPr id="24" name="矩形 23"/>
          <p:cNvSpPr/>
          <p:nvPr/>
        </p:nvSpPr>
        <p:spPr>
          <a:xfrm>
            <a:off x="827584" y="2671071"/>
            <a:ext cx="803426" cy="461665"/>
          </a:xfrm>
          <a:prstGeom prst="rect">
            <a:avLst/>
          </a:prstGeom>
        </p:spPr>
        <p:txBody>
          <a:bodyPr wrap="none">
            <a:spAutoFit/>
          </a:bodyPr>
          <a:lstStyle/>
          <a:p>
            <a:pPr lvl="0" algn="ctr">
              <a:defRPr/>
            </a:pPr>
            <a:r>
              <a:rPr lang="zh-CN" altLang="en-US" sz="2400" b="1" kern="0" dirty="0" smtClean="0">
                <a:solidFill>
                  <a:srgbClr val="FFFFFF"/>
                </a:solidFill>
                <a:latin typeface="+mj-ea"/>
                <a:ea typeface="+mj-ea"/>
              </a:rPr>
              <a:t>文字</a:t>
            </a:r>
            <a:endParaRPr lang="zh-CN" altLang="en-US" sz="2400" b="1" kern="0" dirty="0">
              <a:solidFill>
                <a:srgbClr val="FFFFFF"/>
              </a:solidFill>
              <a:latin typeface="+mj-ea"/>
              <a:ea typeface="+mj-ea"/>
            </a:endParaRPr>
          </a:p>
        </p:txBody>
      </p:sp>
      <p:sp>
        <p:nvSpPr>
          <p:cNvPr id="25" name="矩形 24"/>
          <p:cNvSpPr/>
          <p:nvPr/>
        </p:nvSpPr>
        <p:spPr>
          <a:xfrm>
            <a:off x="2051720" y="2283718"/>
            <a:ext cx="1656184" cy="1661993"/>
          </a:xfrm>
          <a:prstGeom prst="rect">
            <a:avLst/>
          </a:prstGeom>
        </p:spPr>
        <p:txBody>
          <a:bodyPr wrap="square">
            <a:spAutoFit/>
          </a:bodyPr>
          <a:lstStyle/>
          <a:p>
            <a:pPr>
              <a:spcBef>
                <a:spcPct val="50000"/>
              </a:spcBef>
              <a:defRPr/>
            </a:pPr>
            <a:r>
              <a:rPr lang="zh-CN" altLang="en-US" sz="1700" b="1" dirty="0"/>
              <a:t>这里输入文本这里输入</a:t>
            </a:r>
            <a:r>
              <a:rPr lang="zh-CN" altLang="en-US" sz="1700" b="1" dirty="0" smtClean="0"/>
              <a:t>文本</a:t>
            </a:r>
            <a:endParaRPr lang="en-US" altLang="zh-CN" sz="1700" b="1" dirty="0" smtClean="0"/>
          </a:p>
          <a:p>
            <a:pPr>
              <a:spcBef>
                <a:spcPct val="50000"/>
              </a:spcBef>
              <a:defRPr/>
            </a:pPr>
            <a:r>
              <a:rPr lang="zh-CN" altLang="en-US" sz="1700" b="1" dirty="0"/>
              <a:t>这里输入文本这里输入文本</a:t>
            </a:r>
            <a:endParaRPr lang="en-US" altLang="zh-CN" sz="1700" b="1" dirty="0"/>
          </a:p>
          <a:p>
            <a:pPr>
              <a:spcBef>
                <a:spcPct val="50000"/>
              </a:spcBef>
              <a:defRPr/>
            </a:pPr>
            <a:endParaRPr lang="en-US" altLang="zh-CN" sz="1700" b="1" dirty="0"/>
          </a:p>
        </p:txBody>
      </p:sp>
      <p:sp>
        <p:nvSpPr>
          <p:cNvPr id="26" name="矩形 25"/>
          <p:cNvSpPr/>
          <p:nvPr/>
        </p:nvSpPr>
        <p:spPr>
          <a:xfrm>
            <a:off x="5436096" y="2248584"/>
            <a:ext cx="1656184" cy="1661993"/>
          </a:xfrm>
          <a:prstGeom prst="rect">
            <a:avLst/>
          </a:prstGeom>
        </p:spPr>
        <p:txBody>
          <a:bodyPr wrap="square">
            <a:spAutoFit/>
          </a:bodyPr>
          <a:lstStyle/>
          <a:p>
            <a:pPr>
              <a:spcBef>
                <a:spcPct val="50000"/>
              </a:spcBef>
              <a:defRPr/>
            </a:pPr>
            <a:r>
              <a:rPr lang="zh-CN" altLang="en-US" sz="1700" b="1" dirty="0"/>
              <a:t>这里输入文本这里输入</a:t>
            </a:r>
            <a:r>
              <a:rPr lang="zh-CN" altLang="en-US" sz="1700" b="1" dirty="0" smtClean="0"/>
              <a:t>文本</a:t>
            </a:r>
            <a:endParaRPr lang="en-US" altLang="zh-CN" sz="1700" b="1" dirty="0" smtClean="0"/>
          </a:p>
          <a:p>
            <a:pPr>
              <a:spcBef>
                <a:spcPct val="50000"/>
              </a:spcBef>
              <a:defRPr/>
            </a:pPr>
            <a:r>
              <a:rPr lang="zh-CN" altLang="en-US" sz="1700" b="1" dirty="0"/>
              <a:t>这里输入文本这里输入文本</a:t>
            </a:r>
            <a:endParaRPr lang="en-US" altLang="zh-CN" sz="1700" b="1" dirty="0"/>
          </a:p>
          <a:p>
            <a:pPr>
              <a:spcBef>
                <a:spcPct val="50000"/>
              </a:spcBef>
              <a:defRPr/>
            </a:pPr>
            <a:endParaRPr lang="en-US" altLang="zh-CN" sz="1700" b="1" dirty="0"/>
          </a:p>
        </p:txBody>
      </p:sp>
      <p:sp>
        <p:nvSpPr>
          <p:cNvPr id="1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57065645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52228"/>
                                        </p:tgtEl>
                                        <p:attrNameLst>
                                          <p:attrName>style.visibility</p:attrName>
                                        </p:attrNameLst>
                                      </p:cBhvr>
                                      <p:to>
                                        <p:strVal val="visible"/>
                                      </p:to>
                                    </p:set>
                                    <p:animEffect transition="in" filter="fade">
                                      <p:cBhvr>
                                        <p:cTn id="12" dur="500"/>
                                        <p:tgtEl>
                                          <p:spTgt spid="52228"/>
                                        </p:tgtEl>
                                      </p:cBhvr>
                                    </p:animEffect>
                                    <p:anim calcmode="lin" valueType="num">
                                      <p:cBhvr>
                                        <p:cTn id="13" dur="500" fill="hold"/>
                                        <p:tgtEl>
                                          <p:spTgt spid="52228"/>
                                        </p:tgtEl>
                                        <p:attrNameLst>
                                          <p:attrName>ppt_x</p:attrName>
                                        </p:attrNameLst>
                                      </p:cBhvr>
                                      <p:tavLst>
                                        <p:tav tm="0">
                                          <p:val>
                                            <p:strVal val="#ppt_x"/>
                                          </p:val>
                                        </p:tav>
                                        <p:tav tm="100000">
                                          <p:val>
                                            <p:strVal val="#ppt_x"/>
                                          </p:val>
                                        </p:tav>
                                      </p:tavLst>
                                    </p:anim>
                                    <p:anim calcmode="lin" valueType="num">
                                      <p:cBhvr>
                                        <p:cTn id="14" dur="500" fill="hold"/>
                                        <p:tgtEl>
                                          <p:spTgt spid="522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52226"/>
                                        </p:tgtEl>
                                        <p:attrNameLst>
                                          <p:attrName>style.visibility</p:attrName>
                                        </p:attrNameLst>
                                      </p:cBhvr>
                                      <p:to>
                                        <p:strVal val="visible"/>
                                      </p:to>
                                    </p:set>
                                    <p:anim calcmode="lin" valueType="num">
                                      <p:cBhvr>
                                        <p:cTn id="27" dur="500" fill="hold"/>
                                        <p:tgtEl>
                                          <p:spTgt spid="52226"/>
                                        </p:tgtEl>
                                        <p:attrNameLst>
                                          <p:attrName>ppt_w</p:attrName>
                                        </p:attrNameLst>
                                      </p:cBhvr>
                                      <p:tavLst>
                                        <p:tav tm="0">
                                          <p:val>
                                            <p:fltVal val="0"/>
                                          </p:val>
                                        </p:tav>
                                        <p:tav tm="100000">
                                          <p:val>
                                            <p:strVal val="#ppt_w"/>
                                          </p:val>
                                        </p:tav>
                                      </p:tavLst>
                                    </p:anim>
                                    <p:anim calcmode="lin" valueType="num">
                                      <p:cBhvr>
                                        <p:cTn id="28" dur="500" fill="hold"/>
                                        <p:tgtEl>
                                          <p:spTgt spid="52226"/>
                                        </p:tgtEl>
                                        <p:attrNameLst>
                                          <p:attrName>ppt_h</p:attrName>
                                        </p:attrNameLst>
                                      </p:cBhvr>
                                      <p:tavLst>
                                        <p:tav tm="0">
                                          <p:val>
                                            <p:fltVal val="0"/>
                                          </p:val>
                                        </p:tav>
                                        <p:tav tm="100000">
                                          <p:val>
                                            <p:strVal val="#ppt_h"/>
                                          </p:val>
                                        </p:tav>
                                      </p:tavLst>
                                    </p:anim>
                                    <p:animEffect transition="in" filter="fade">
                                      <p:cBhvr>
                                        <p:cTn id="29" dur="500"/>
                                        <p:tgtEl>
                                          <p:spTgt spid="522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53" presetClass="entr" presetSubtype="16" fill="hold" nodeType="withEffect">
                                  <p:stCondLst>
                                    <p:cond delay="2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36"/>
          <p:cNvSpPr>
            <a:spLocks noChangeArrowheads="1"/>
          </p:cNvSpPr>
          <p:nvPr/>
        </p:nvSpPr>
        <p:spPr bwMode="auto">
          <a:xfrm>
            <a:off x="497645" y="3603669"/>
            <a:ext cx="4006850" cy="1200329"/>
          </a:xfrm>
          <a:prstGeom prst="rect">
            <a:avLst/>
          </a:prstGeom>
          <a:noFill/>
          <a:ln>
            <a:noFill/>
          </a:ln>
          <a:extLst/>
        </p:spPr>
        <p:txBody>
          <a:bodyPr>
            <a:spAutoFit/>
          </a:bodyPr>
          <a:lstStyle/>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a:t>
            </a:r>
            <a:r>
              <a:rPr kumimoji="1" lang="zh-CN" altLang="en-US" sz="1200" dirty="0" smtClean="0">
                <a:latin typeface="+mj-ea"/>
                <a:ea typeface="+mj-ea"/>
              </a:rPr>
              <a:t>内容</a:t>
            </a:r>
            <a:endParaRPr kumimoji="1" lang="en-US" altLang="zh-CN" sz="1200" dirty="0" smtClean="0">
              <a:latin typeface="+mj-ea"/>
              <a:ea typeface="+mj-ea"/>
            </a:endParaRPr>
          </a:p>
          <a:p>
            <a:pPr latinLnBrk="1">
              <a:lnSpc>
                <a:spcPct val="120000"/>
              </a:lnSpc>
              <a:defRPr/>
            </a:pPr>
            <a:r>
              <a:rPr kumimoji="1" lang="zh-CN" altLang="en-US" sz="1200" dirty="0">
                <a:latin typeface="+mj-ea"/>
              </a:rPr>
              <a:t>单击此处添加文字内容  单击此处添加文字内容</a:t>
            </a:r>
          </a:p>
          <a:p>
            <a:pPr fontAlgn="auto" latinLnBrk="1">
              <a:lnSpc>
                <a:spcPct val="120000"/>
              </a:lnSpc>
              <a:spcBef>
                <a:spcPts val="0"/>
              </a:spcBef>
              <a:spcAft>
                <a:spcPts val="0"/>
              </a:spcAft>
              <a:defRPr/>
            </a:pPr>
            <a:endParaRPr kumimoji="1" lang="zh-CN" altLang="en-US" sz="1200" dirty="0">
              <a:latin typeface="+mj-ea"/>
              <a:ea typeface="+mj-ea"/>
            </a:endParaRPr>
          </a:p>
        </p:txBody>
      </p:sp>
      <p:sp>
        <p:nvSpPr>
          <p:cNvPr id="105" name="Rectangle 37"/>
          <p:cNvSpPr>
            <a:spLocks noChangeArrowheads="1"/>
          </p:cNvSpPr>
          <p:nvPr/>
        </p:nvSpPr>
        <p:spPr bwMode="auto">
          <a:xfrm>
            <a:off x="497645" y="2667565"/>
            <a:ext cx="2236510" cy="412613"/>
          </a:xfrm>
          <a:prstGeom prst="rect">
            <a:avLst/>
          </a:prstGeom>
          <a:noFill/>
          <a:ln>
            <a:noFill/>
          </a:ln>
          <a:extLst/>
        </p:spPr>
        <p:txBody>
          <a:bodyPr wrap="none">
            <a:spAutoFit/>
          </a:bodyPr>
          <a:lstStyle/>
          <a:p>
            <a:pPr fontAlgn="auto" latinLnBrk="1">
              <a:lnSpc>
                <a:spcPct val="120000"/>
              </a:lnSpc>
              <a:spcBef>
                <a:spcPts val="0"/>
              </a:spcBef>
              <a:spcAft>
                <a:spcPts val="0"/>
              </a:spcAft>
              <a:defRPr/>
            </a:pPr>
            <a:r>
              <a:rPr kumimoji="1" lang="zh-CN" altLang="en-US" sz="2000" kern="0" dirty="0">
                <a:latin typeface="+mj-ea"/>
                <a:ea typeface="+mj-ea"/>
              </a:rPr>
              <a:t>单击此处添加文字</a:t>
            </a:r>
          </a:p>
        </p:txBody>
      </p:sp>
      <p:sp>
        <p:nvSpPr>
          <p:cNvPr id="106" name="Line 39"/>
          <p:cNvSpPr>
            <a:spLocks noChangeShapeType="1"/>
          </p:cNvSpPr>
          <p:nvPr/>
        </p:nvSpPr>
        <p:spPr bwMode="auto">
          <a:xfrm>
            <a:off x="565908" y="3425200"/>
            <a:ext cx="3057525" cy="0"/>
          </a:xfrm>
          <a:prstGeom prst="line">
            <a:avLst/>
          </a:prstGeom>
          <a:noFill/>
          <a:ln w="15875">
            <a:solidFill>
              <a:schemeClr val="tx1"/>
            </a:solidFill>
            <a:prstDash val="dash"/>
            <a:round/>
            <a:headEnd type="oval" w="med" len="med"/>
            <a:tailEnd type="triangle" w="med" len="med"/>
          </a:ln>
          <a:extLst/>
        </p:spPr>
        <p:txBody>
          <a:bodyPr wrap="none" anchor="ctr"/>
          <a:lstStyle/>
          <a:p>
            <a:pPr fontAlgn="auto">
              <a:spcBef>
                <a:spcPts val="0"/>
              </a:spcBef>
              <a:spcAft>
                <a:spcPts val="0"/>
              </a:spcAft>
              <a:defRPr/>
            </a:pPr>
            <a:endParaRPr lang="zh-CN" altLang="en-US" kern="0">
              <a:latin typeface="+mj-ea"/>
              <a:ea typeface="+mj-ea"/>
            </a:endParaRPr>
          </a:p>
        </p:txBody>
      </p:sp>
      <p:pic>
        <p:nvPicPr>
          <p:cNvPr id="2050" name="Picture 2" descr="E:\水墨图表素材\1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88967">
            <a:off x="4688353" y="2652888"/>
            <a:ext cx="2893973" cy="222311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72124" y="1411190"/>
            <a:ext cx="1797372" cy="1715433"/>
            <a:chOff x="3572124" y="1411190"/>
            <a:chExt cx="1797372" cy="1715433"/>
          </a:xfrm>
        </p:grpSpPr>
        <p:pic>
          <p:nvPicPr>
            <p:cNvPr id="2051"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2124" y="1411190"/>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77" name="Text Box 23"/>
            <p:cNvSpPr txBox="1">
              <a:spLocks noChangeArrowheads="1"/>
            </p:cNvSpPr>
            <p:nvPr/>
          </p:nvSpPr>
          <p:spPr bwMode="auto">
            <a:xfrm>
              <a:off x="3868301" y="1969045"/>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
        <p:nvSpPr>
          <p:cNvPr id="94" name="Text Box 13"/>
          <p:cNvSpPr txBox="1">
            <a:spLocks noChangeArrowheads="1"/>
          </p:cNvSpPr>
          <p:nvPr/>
        </p:nvSpPr>
        <p:spPr bwMode="auto">
          <a:xfrm>
            <a:off x="4998325" y="3693633"/>
            <a:ext cx="2553826" cy="553998"/>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fontAlgn="auto" latinLnBrk="1" hangingPunct="1">
              <a:spcBef>
                <a:spcPts val="0"/>
              </a:spcBef>
              <a:spcAft>
                <a:spcPts val="0"/>
              </a:spcAft>
              <a:defRPr/>
            </a:pPr>
            <a:r>
              <a:rPr kumimoji="1" lang="zh-CN" altLang="en-US" sz="3000" dirty="0">
                <a:latin typeface="+mj-ea"/>
                <a:ea typeface="+mj-ea"/>
              </a:rPr>
              <a:t>标题</a:t>
            </a:r>
            <a:r>
              <a:rPr kumimoji="1" lang="zh-CN" altLang="en-US" sz="3000" dirty="0" smtClean="0">
                <a:latin typeface="+mj-ea"/>
                <a:ea typeface="+mj-ea"/>
              </a:rPr>
              <a:t>文字</a:t>
            </a:r>
            <a:endParaRPr kumimoji="1" lang="zh-CN" altLang="en-US" sz="3000" dirty="0">
              <a:latin typeface="+mj-ea"/>
              <a:ea typeface="+mj-ea"/>
            </a:endParaRPr>
          </a:p>
        </p:txBody>
      </p:sp>
      <p:grpSp>
        <p:nvGrpSpPr>
          <p:cNvPr id="4" name="组合 3"/>
          <p:cNvGrpSpPr/>
          <p:nvPr/>
        </p:nvGrpSpPr>
        <p:grpSpPr>
          <a:xfrm>
            <a:off x="5236653" y="851871"/>
            <a:ext cx="1797372" cy="1715433"/>
            <a:chOff x="5236653" y="851871"/>
            <a:chExt cx="1797372" cy="1715433"/>
          </a:xfrm>
        </p:grpSpPr>
        <p:pic>
          <p:nvPicPr>
            <p:cNvPr id="43"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6653" y="85187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23"/>
            <p:cNvSpPr txBox="1">
              <a:spLocks noChangeArrowheads="1"/>
            </p:cNvSpPr>
            <p:nvPr/>
          </p:nvSpPr>
          <p:spPr bwMode="auto">
            <a:xfrm>
              <a:off x="5532830" y="140972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grpSp>
        <p:nvGrpSpPr>
          <p:cNvPr id="5" name="组合 4"/>
          <p:cNvGrpSpPr/>
          <p:nvPr/>
        </p:nvGrpSpPr>
        <p:grpSpPr>
          <a:xfrm>
            <a:off x="6879084" y="1531241"/>
            <a:ext cx="1797372" cy="1715433"/>
            <a:chOff x="6879084" y="1531241"/>
            <a:chExt cx="1797372" cy="1715433"/>
          </a:xfrm>
        </p:grpSpPr>
        <p:pic>
          <p:nvPicPr>
            <p:cNvPr id="48"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9084" y="153124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23"/>
            <p:cNvSpPr txBox="1">
              <a:spLocks noChangeArrowheads="1"/>
            </p:cNvSpPr>
            <p:nvPr/>
          </p:nvSpPr>
          <p:spPr bwMode="auto">
            <a:xfrm>
              <a:off x="7175261" y="208909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
        <p:nvSpPr>
          <p:cNvPr id="16"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021749817"/>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300"/>
                                        <p:tgtEl>
                                          <p:spTgt spid="2050"/>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1000"/>
                                        <p:tgtEl>
                                          <p:spTgt spid="94"/>
                                        </p:tgtEl>
                                      </p:cBhvr>
                                    </p:animEffect>
                                    <p:anim calcmode="lin" valueType="num">
                                      <p:cBhvr>
                                        <p:cTn id="12" dur="1000" fill="hold"/>
                                        <p:tgtEl>
                                          <p:spTgt spid="94"/>
                                        </p:tgtEl>
                                        <p:attrNameLst>
                                          <p:attrName>ppt_x</p:attrName>
                                        </p:attrNameLst>
                                      </p:cBhvr>
                                      <p:tavLst>
                                        <p:tav tm="0">
                                          <p:val>
                                            <p:strVal val="#ppt_x"/>
                                          </p:val>
                                        </p:tav>
                                        <p:tav tm="100000">
                                          <p:val>
                                            <p:strVal val="#ppt_x"/>
                                          </p:val>
                                        </p:tav>
                                      </p:tavLst>
                                    </p:anim>
                                    <p:anim calcmode="lin" valueType="num">
                                      <p:cBhvr>
                                        <p:cTn id="13" dur="1000" fill="hold"/>
                                        <p:tgtEl>
                                          <p:spTgt spid="94"/>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1800"/>
                            </p:stCondLst>
                            <p:childTnLst>
                              <p:par>
                                <p:cTn id="31" presetID="22" presetClass="entr" presetSubtype="8"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wipe(left)">
                                      <p:cBhvr>
                                        <p:cTn id="33" dur="500"/>
                                        <p:tgtEl>
                                          <p:spTgt spid="106"/>
                                        </p:tgtEl>
                                      </p:cBhvr>
                                    </p:animEffect>
                                  </p:childTnLst>
                                </p:cTn>
                              </p:par>
                            </p:childTnLst>
                          </p:cTn>
                        </p:par>
                        <p:par>
                          <p:cTn id="34" fill="hold">
                            <p:stCondLst>
                              <p:cond delay="2300"/>
                            </p:stCondLst>
                            <p:childTnLst>
                              <p:par>
                                <p:cTn id="35" presetID="47" presetClass="entr" presetSubtype="0"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fade">
                                      <p:cBhvr>
                                        <p:cTn id="37" dur="500"/>
                                        <p:tgtEl>
                                          <p:spTgt spid="105"/>
                                        </p:tgtEl>
                                      </p:cBhvr>
                                    </p:animEffect>
                                    <p:anim calcmode="lin" valueType="num">
                                      <p:cBhvr>
                                        <p:cTn id="38" dur="500" fill="hold"/>
                                        <p:tgtEl>
                                          <p:spTgt spid="105"/>
                                        </p:tgtEl>
                                        <p:attrNameLst>
                                          <p:attrName>ppt_x</p:attrName>
                                        </p:attrNameLst>
                                      </p:cBhvr>
                                      <p:tavLst>
                                        <p:tav tm="0">
                                          <p:val>
                                            <p:strVal val="#ppt_x"/>
                                          </p:val>
                                        </p:tav>
                                        <p:tav tm="100000">
                                          <p:val>
                                            <p:strVal val="#ppt_x"/>
                                          </p:val>
                                        </p:tav>
                                      </p:tavLst>
                                    </p:anim>
                                    <p:anim calcmode="lin" valueType="num">
                                      <p:cBhvr>
                                        <p:cTn id="39" dur="500" fill="hold"/>
                                        <p:tgtEl>
                                          <p:spTgt spid="105"/>
                                        </p:tgtEl>
                                        <p:attrNameLst>
                                          <p:attrName>ppt_y</p:attrName>
                                        </p:attrNameLst>
                                      </p:cBhvr>
                                      <p:tavLst>
                                        <p:tav tm="0">
                                          <p:val>
                                            <p:strVal val="#ppt_y-.1"/>
                                          </p:val>
                                        </p:tav>
                                        <p:tav tm="100000">
                                          <p:val>
                                            <p:strVal val="#ppt_y"/>
                                          </p:val>
                                        </p:tav>
                                      </p:tavLst>
                                    </p:anim>
                                  </p:childTnLst>
                                </p:cTn>
                              </p:par>
                            </p:childTnLst>
                          </p:cTn>
                        </p:par>
                        <p:par>
                          <p:cTn id="40" fill="hold">
                            <p:stCondLst>
                              <p:cond delay="2800"/>
                            </p:stCondLst>
                            <p:childTnLst>
                              <p:par>
                                <p:cTn id="41" presetID="42" presetClass="entr" presetSubtype="0" fill="hold" grpId="0"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anim calcmode="lin" valueType="num">
                                      <p:cBhvr>
                                        <p:cTn id="44" dur="500" fill="hold"/>
                                        <p:tgtEl>
                                          <p:spTgt spid="104"/>
                                        </p:tgtEl>
                                        <p:attrNameLst>
                                          <p:attrName>ppt_x</p:attrName>
                                        </p:attrNameLst>
                                      </p:cBhvr>
                                      <p:tavLst>
                                        <p:tav tm="0">
                                          <p:val>
                                            <p:strVal val="#ppt_x"/>
                                          </p:val>
                                        </p:tav>
                                        <p:tav tm="100000">
                                          <p:val>
                                            <p:strVal val="#ppt_x"/>
                                          </p:val>
                                        </p:tav>
                                      </p:tavLst>
                                    </p:anim>
                                    <p:anim calcmode="lin" valueType="num">
                                      <p:cBhvr>
                                        <p:cTn id="45"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9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9296" y="899467"/>
            <a:ext cx="7541096" cy="3976539"/>
            <a:chOff x="559296" y="899467"/>
            <a:chExt cx="7541096" cy="3976539"/>
          </a:xfrm>
        </p:grpSpPr>
        <p:sp>
          <p:nvSpPr>
            <p:cNvPr id="4" name="Text Box 10"/>
            <p:cNvSpPr txBox="1">
              <a:spLocks noChangeArrowheads="1"/>
            </p:cNvSpPr>
            <p:nvPr/>
          </p:nvSpPr>
          <p:spPr bwMode="auto">
            <a:xfrm>
              <a:off x="5239816"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1</a:t>
              </a:r>
            </a:p>
          </p:txBody>
        </p:sp>
        <p:sp>
          <p:nvSpPr>
            <p:cNvPr id="5" name="Text Box 10"/>
            <p:cNvSpPr txBox="1">
              <a:spLocks noChangeArrowheads="1"/>
            </p:cNvSpPr>
            <p:nvPr/>
          </p:nvSpPr>
          <p:spPr bwMode="auto">
            <a:xfrm>
              <a:off x="5661992" y="3357165"/>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2</a:t>
              </a:r>
            </a:p>
          </p:txBody>
        </p:sp>
        <p:sp>
          <p:nvSpPr>
            <p:cNvPr id="6" name="Text Box 10"/>
            <p:cNvSpPr txBox="1">
              <a:spLocks noChangeArrowheads="1"/>
            </p:cNvSpPr>
            <p:nvPr/>
          </p:nvSpPr>
          <p:spPr bwMode="auto">
            <a:xfrm>
              <a:off x="559296" y="3285157"/>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a:ea typeface="宋体" pitchFamily="2" charset="-122"/>
                </a:rPr>
                <a:t>在此输入内容</a:t>
              </a:r>
              <a:r>
                <a:rPr lang="en-US" altLang="zh-CN" dirty="0">
                  <a:ea typeface="宋体" pitchFamily="2" charset="-122"/>
                </a:rPr>
                <a:t>4</a:t>
              </a:r>
            </a:p>
          </p:txBody>
        </p:sp>
        <p:sp>
          <p:nvSpPr>
            <p:cNvPr id="7" name="Text Box 10"/>
            <p:cNvSpPr txBox="1">
              <a:spLocks noChangeArrowheads="1"/>
            </p:cNvSpPr>
            <p:nvPr/>
          </p:nvSpPr>
          <p:spPr bwMode="auto">
            <a:xfrm>
              <a:off x="909464"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5</a:t>
              </a:r>
            </a:p>
          </p:txBody>
        </p:sp>
        <p:pic>
          <p:nvPicPr>
            <p:cNvPr id="3074" name="Picture 2" descr="E:\水墨图表素材\QQ截图201405172036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9664" y="899467"/>
              <a:ext cx="3831469" cy="3544491"/>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10"/>
            <p:cNvSpPr txBox="1">
              <a:spLocks noChangeArrowheads="1"/>
            </p:cNvSpPr>
            <p:nvPr/>
          </p:nvSpPr>
          <p:spPr bwMode="auto">
            <a:xfrm>
              <a:off x="3213720" y="4509293"/>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a:t>
              </a:r>
              <a:r>
                <a:rPr lang="zh-CN" altLang="en-US" dirty="0" smtClean="0">
                  <a:ea typeface="宋体" pitchFamily="2" charset="-122"/>
                </a:rPr>
                <a:t>内容</a:t>
              </a:r>
              <a:r>
                <a:rPr lang="en-US" altLang="zh-CN" dirty="0" smtClean="0">
                  <a:ea typeface="宋体" pitchFamily="2" charset="-122"/>
                </a:rPr>
                <a:t>3</a:t>
              </a:r>
              <a:endParaRPr lang="en-US" altLang="zh-CN" dirty="0">
                <a:ea typeface="宋体" pitchFamily="2" charset="-122"/>
              </a:endParaRPr>
            </a:p>
          </p:txBody>
        </p:sp>
      </p:grpSp>
      <p:sp>
        <p:nvSpPr>
          <p:cNvPr id="10"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29897719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730915" y="339502"/>
            <a:ext cx="2462763" cy="1443038"/>
            <a:chOff x="683568" y="339502"/>
            <a:chExt cx="2462763" cy="1443038"/>
          </a:xfrm>
        </p:grpSpPr>
        <p:sp>
          <p:nvSpPr>
            <p:cNvPr id="33" name="TextBox 11"/>
            <p:cNvSpPr txBox="1">
              <a:spLocks noChangeArrowheads="1"/>
            </p:cNvSpPr>
            <p:nvPr/>
          </p:nvSpPr>
          <p:spPr bwMode="auto">
            <a:xfrm flipH="1">
              <a:off x="6835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4" name="TextBox 11"/>
            <p:cNvSpPr txBox="1">
              <a:spLocks noChangeArrowheads="1"/>
            </p:cNvSpPr>
            <p:nvPr/>
          </p:nvSpPr>
          <p:spPr bwMode="auto">
            <a:xfrm flipH="1">
              <a:off x="1169893" y="526205"/>
              <a:ext cx="159226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dirty="0">
                  <a:latin typeface="+mj-ea"/>
                  <a:ea typeface="+mj-ea"/>
                </a:rPr>
                <a:t>点击添加标题    </a:t>
              </a:r>
            </a:p>
          </p:txBody>
        </p:sp>
        <p:sp>
          <p:nvSpPr>
            <p:cNvPr id="35" name="TextBox 11"/>
            <p:cNvSpPr txBox="1">
              <a:spLocks noChangeArrowheads="1"/>
            </p:cNvSpPr>
            <p:nvPr/>
          </p:nvSpPr>
          <p:spPr bwMode="auto">
            <a:xfrm flipH="1">
              <a:off x="6835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6" name="TextBox 11"/>
            <p:cNvSpPr txBox="1">
              <a:spLocks noChangeArrowheads="1"/>
            </p:cNvSpPr>
            <p:nvPr/>
          </p:nvSpPr>
          <p:spPr bwMode="auto">
            <a:xfrm flipH="1">
              <a:off x="6835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37" name="Group 37"/>
            <p:cNvGrpSpPr>
              <a:grpSpLocks/>
            </p:cNvGrpSpPr>
            <p:nvPr/>
          </p:nvGrpSpPr>
          <p:grpSpPr bwMode="auto">
            <a:xfrm>
              <a:off x="758731" y="339502"/>
              <a:ext cx="2387600" cy="645159"/>
              <a:chOff x="0" y="0"/>
              <a:chExt cx="3760" cy="1017"/>
            </a:xfrm>
          </p:grpSpPr>
          <p:sp>
            <p:nvSpPr>
              <p:cNvPr id="38" name="TextBox 24"/>
              <p:cNvSpPr txBox="1">
                <a:spLocks noChangeArrowheads="1"/>
              </p:cNvSpPr>
              <p:nvPr/>
            </p:nvSpPr>
            <p:spPr bwMode="auto">
              <a:xfrm>
                <a:off x="0" y="0"/>
                <a:ext cx="775" cy="1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A</a:t>
                </a:r>
                <a:endParaRPr lang="zh-CN" altLang="en-US" sz="3600" dirty="0">
                  <a:latin typeface="+mj-ea"/>
                  <a:ea typeface="+mj-ea"/>
                </a:endParaRPr>
              </a:p>
            </p:txBody>
          </p:sp>
          <p:sp>
            <p:nvSpPr>
              <p:cNvPr id="39" name="矩形 25"/>
              <p:cNvSpPr>
                <a:spLocks noChangeArrowheads="1"/>
              </p:cNvSpPr>
              <p:nvPr/>
            </p:nvSpPr>
            <p:spPr bwMode="auto">
              <a:xfrm>
                <a:off x="142" y="871"/>
                <a:ext cx="3618" cy="28"/>
              </a:xfrm>
              <a:prstGeom prst="rect">
                <a:avLst/>
              </a:prstGeom>
              <a:solidFill>
                <a:schemeClr val="tx1"/>
              </a:solidFill>
              <a:ln w="9525">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n>
                    <a:solidFill>
                      <a:sysClr val="windowText" lastClr="000000"/>
                    </a:solidFill>
                  </a:ln>
                  <a:solidFill>
                    <a:sysClr val="windowText" lastClr="000000"/>
                  </a:solidFill>
                  <a:latin typeface="+mj-ea"/>
                  <a:ea typeface="+mj-ea"/>
                </a:endParaRPr>
              </a:p>
            </p:txBody>
          </p:sp>
        </p:grpSp>
        <p:sp>
          <p:nvSpPr>
            <p:cNvPr id="40" name="TextBox 11"/>
            <p:cNvSpPr txBox="1">
              <a:spLocks noChangeArrowheads="1"/>
            </p:cNvSpPr>
            <p:nvPr/>
          </p:nvSpPr>
          <p:spPr bwMode="auto">
            <a:xfrm flipH="1">
              <a:off x="18011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41" name="TextBox 11"/>
            <p:cNvSpPr txBox="1">
              <a:spLocks noChangeArrowheads="1"/>
            </p:cNvSpPr>
            <p:nvPr/>
          </p:nvSpPr>
          <p:spPr bwMode="auto">
            <a:xfrm flipH="1">
              <a:off x="18011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42" name="TextBox 11"/>
            <p:cNvSpPr txBox="1">
              <a:spLocks noChangeArrowheads="1"/>
            </p:cNvSpPr>
            <p:nvPr/>
          </p:nvSpPr>
          <p:spPr bwMode="auto">
            <a:xfrm flipH="1">
              <a:off x="18011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grpSp>
      <p:grpSp>
        <p:nvGrpSpPr>
          <p:cNvPr id="55" name="组合 54"/>
          <p:cNvGrpSpPr/>
          <p:nvPr/>
        </p:nvGrpSpPr>
        <p:grpSpPr>
          <a:xfrm>
            <a:off x="6054838" y="3003798"/>
            <a:ext cx="2477602" cy="1381125"/>
            <a:chOff x="6007491" y="3098156"/>
            <a:chExt cx="2477602" cy="1381125"/>
          </a:xfrm>
        </p:grpSpPr>
        <p:sp>
          <p:nvSpPr>
            <p:cNvPr id="43" name="TextBox 11"/>
            <p:cNvSpPr txBox="1">
              <a:spLocks noChangeArrowheads="1"/>
            </p:cNvSpPr>
            <p:nvPr/>
          </p:nvSpPr>
          <p:spPr bwMode="auto">
            <a:xfrm flipH="1">
              <a:off x="6007491" y="3731568"/>
              <a:ext cx="125095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44" name="TextBox 11"/>
            <p:cNvSpPr txBox="1">
              <a:spLocks noChangeArrowheads="1"/>
            </p:cNvSpPr>
            <p:nvPr/>
          </p:nvSpPr>
          <p:spPr bwMode="auto">
            <a:xfrm flipH="1">
              <a:off x="6460686" y="3283271"/>
              <a:ext cx="1593850"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a:latin typeface="+mj-ea"/>
                  <a:ea typeface="+mj-ea"/>
                </a:rPr>
                <a:t>点击添加标题    </a:t>
              </a:r>
            </a:p>
          </p:txBody>
        </p:sp>
        <p:sp>
          <p:nvSpPr>
            <p:cNvPr id="45" name="TextBox 11"/>
            <p:cNvSpPr txBox="1">
              <a:spLocks noChangeArrowheads="1"/>
            </p:cNvSpPr>
            <p:nvPr/>
          </p:nvSpPr>
          <p:spPr bwMode="auto">
            <a:xfrm flipH="1">
              <a:off x="6007491" y="3960168"/>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46" name="TextBox 11"/>
            <p:cNvSpPr txBox="1">
              <a:spLocks noChangeArrowheads="1"/>
            </p:cNvSpPr>
            <p:nvPr/>
          </p:nvSpPr>
          <p:spPr bwMode="auto">
            <a:xfrm flipH="1">
              <a:off x="6007491" y="4203056"/>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47" name="Group 47"/>
            <p:cNvGrpSpPr>
              <a:grpSpLocks/>
            </p:cNvGrpSpPr>
            <p:nvPr/>
          </p:nvGrpSpPr>
          <p:grpSpPr bwMode="auto">
            <a:xfrm>
              <a:off x="6094318" y="3098156"/>
              <a:ext cx="2390775" cy="646112"/>
              <a:chOff x="0" y="0"/>
              <a:chExt cx="3763" cy="1018"/>
            </a:xfrm>
          </p:grpSpPr>
          <p:sp>
            <p:nvSpPr>
              <p:cNvPr id="48" name="TextBox 33"/>
              <p:cNvSpPr txBox="1">
                <a:spLocks noChangeArrowheads="1"/>
              </p:cNvSpPr>
              <p:nvPr/>
            </p:nvSpPr>
            <p:spPr bwMode="auto">
              <a:xfrm>
                <a:off x="0" y="0"/>
                <a:ext cx="785" cy="10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B</a:t>
                </a:r>
                <a:endParaRPr lang="zh-CN" altLang="en-US" sz="3600">
                  <a:latin typeface="+mj-ea"/>
                  <a:ea typeface="+mj-ea"/>
                </a:endParaRPr>
              </a:p>
            </p:txBody>
          </p:sp>
          <p:sp>
            <p:nvSpPr>
              <p:cNvPr id="49" name="矩形 34"/>
              <p:cNvSpPr>
                <a:spLocks noChangeArrowheads="1"/>
              </p:cNvSpPr>
              <p:nvPr/>
            </p:nvSpPr>
            <p:spPr bwMode="auto">
              <a:xfrm>
                <a:off x="143" y="910"/>
                <a:ext cx="3620" cy="2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atin typeface="+mj-ea"/>
                  <a:ea typeface="+mj-ea"/>
                </a:endParaRPr>
              </a:p>
            </p:txBody>
          </p:sp>
        </p:grpSp>
        <p:sp>
          <p:nvSpPr>
            <p:cNvPr id="50" name="TextBox 11"/>
            <p:cNvSpPr txBox="1">
              <a:spLocks noChangeArrowheads="1"/>
            </p:cNvSpPr>
            <p:nvPr/>
          </p:nvSpPr>
          <p:spPr bwMode="auto">
            <a:xfrm flipH="1">
              <a:off x="7125091" y="3731568"/>
              <a:ext cx="12541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51" name="TextBox 11"/>
            <p:cNvSpPr txBox="1">
              <a:spLocks noChangeArrowheads="1"/>
            </p:cNvSpPr>
            <p:nvPr/>
          </p:nvSpPr>
          <p:spPr bwMode="auto">
            <a:xfrm flipH="1">
              <a:off x="7125091" y="3960168"/>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52" name="TextBox 11"/>
            <p:cNvSpPr txBox="1">
              <a:spLocks noChangeArrowheads="1"/>
            </p:cNvSpPr>
            <p:nvPr/>
          </p:nvSpPr>
          <p:spPr bwMode="auto">
            <a:xfrm flipH="1">
              <a:off x="7125091" y="4203056"/>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grpSp>
        <p:nvGrpSpPr>
          <p:cNvPr id="2" name="组合 1"/>
          <p:cNvGrpSpPr/>
          <p:nvPr/>
        </p:nvGrpSpPr>
        <p:grpSpPr>
          <a:xfrm>
            <a:off x="2597071" y="843558"/>
            <a:ext cx="3793964" cy="3886179"/>
            <a:chOff x="2597071" y="843558"/>
            <a:chExt cx="3793964" cy="3886179"/>
          </a:xfrm>
        </p:grpSpPr>
        <p:sp>
          <p:nvSpPr>
            <p:cNvPr id="31" name="TextBox 11"/>
            <p:cNvSpPr txBox="1">
              <a:spLocks noChangeArrowheads="1"/>
            </p:cNvSpPr>
            <p:nvPr/>
          </p:nvSpPr>
          <p:spPr bwMode="auto">
            <a:xfrm flipH="1">
              <a:off x="3681582" y="2824649"/>
              <a:ext cx="167136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latin typeface="+mj-ea"/>
                  <a:ea typeface="+mj-ea"/>
                </a:rPr>
                <a:t>点击添加文本    </a:t>
              </a:r>
            </a:p>
          </p:txBody>
        </p:sp>
        <p:sp>
          <p:nvSpPr>
            <p:cNvPr id="32" name="TextBox 11"/>
            <p:cNvSpPr txBox="1">
              <a:spLocks noChangeArrowheads="1"/>
            </p:cNvSpPr>
            <p:nvPr/>
          </p:nvSpPr>
          <p:spPr bwMode="auto">
            <a:xfrm flipH="1">
              <a:off x="3419872" y="2332202"/>
              <a:ext cx="2113448" cy="477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500" b="1" dirty="0">
                  <a:latin typeface="+mj-ea"/>
                  <a:ea typeface="+mj-ea"/>
                </a:rPr>
                <a:t>点击添加标题    </a:t>
              </a:r>
            </a:p>
          </p:txBody>
        </p:sp>
        <p:pic>
          <p:nvPicPr>
            <p:cNvPr id="7170" name="Picture 2" descr="E:\水墨图表素材\456456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7071" y="843558"/>
              <a:ext cx="3793964" cy="3886179"/>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 Box 3"/>
          <p:cNvSpPr txBox="1">
            <a:spLocks noChangeArrowheads="1"/>
          </p:cNvSpPr>
          <p:nvPr/>
        </p:nvSpPr>
        <p:spPr bwMode="auto">
          <a:xfrm>
            <a:off x="4986808"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098618237"/>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10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2555875" y="2057426"/>
            <a:ext cx="5761038" cy="2328926"/>
            <a:chOff x="1519" y="1661"/>
            <a:chExt cx="3629" cy="1633"/>
          </a:xfrm>
        </p:grpSpPr>
        <p:sp>
          <p:nvSpPr>
            <p:cNvPr id="3"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34"/>
            <p:cNvSpPr>
              <a:spLocks noChangeShapeType="1"/>
            </p:cNvSpPr>
            <p:nvPr/>
          </p:nvSpPr>
          <p:spPr bwMode="auto">
            <a:xfrm flipH="1">
              <a:off x="1519" y="3294"/>
              <a:ext cx="72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 name="Text Box 41"/>
          <p:cNvSpPr txBox="1">
            <a:spLocks noChangeArrowheads="1"/>
          </p:cNvSpPr>
          <p:nvPr/>
        </p:nvSpPr>
        <p:spPr bwMode="auto">
          <a:xfrm>
            <a:off x="682625" y="699542"/>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添加文本点击添加</a:t>
            </a:r>
            <a:r>
              <a:rPr lang="zh-CN" altLang="en-US" sz="1100" spc="50" dirty="0" smtClean="0">
                <a:ln w="11430"/>
                <a:latin typeface="微软雅黑" pitchFamily="34" charset="-122"/>
                <a:ea typeface="微软雅黑" pitchFamily="34" charset="-122"/>
              </a:rPr>
              <a:t>文本</a:t>
            </a: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a:t>
            </a: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a:t>
            </a:r>
            <a:endParaRPr lang="en-US" altLang="zh-CN" sz="1100" spc="50" dirty="0">
              <a:ln w="11430"/>
              <a:latin typeface="微软雅黑" pitchFamily="34" charset="-122"/>
              <a:ea typeface="微软雅黑" pitchFamily="34" charset="-122"/>
            </a:endParaRPr>
          </a:p>
        </p:txBody>
      </p:sp>
      <p:sp>
        <p:nvSpPr>
          <p:cNvPr id="12"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smtClean="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a:p>
            <a:endParaRPr lang="en-US" altLang="ko-KR" sz="1000" dirty="0">
              <a:latin typeface="Arial" charset="0"/>
            </a:endParaRPr>
          </a:p>
          <a:p>
            <a:r>
              <a:rPr lang="zh-CN" altLang="en-US" sz="1400" b="1" dirty="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p:txBody>
      </p:sp>
      <p:grpSp>
        <p:nvGrpSpPr>
          <p:cNvPr id="54" name="组合 53"/>
          <p:cNvGrpSpPr/>
          <p:nvPr/>
        </p:nvGrpSpPr>
        <p:grpSpPr>
          <a:xfrm>
            <a:off x="2483768" y="3328148"/>
            <a:ext cx="1166596" cy="1112030"/>
            <a:chOff x="2483768" y="3328148"/>
            <a:chExt cx="1166596" cy="1112030"/>
          </a:xfrm>
        </p:grpSpPr>
        <p:pic>
          <p:nvPicPr>
            <p:cNvPr id="5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53"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3074"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2808686" y="2437923"/>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组合 61"/>
          <p:cNvGrpSpPr/>
          <p:nvPr/>
        </p:nvGrpSpPr>
        <p:grpSpPr>
          <a:xfrm>
            <a:off x="3667826" y="2691021"/>
            <a:ext cx="1166596" cy="1112030"/>
            <a:chOff x="2483768" y="3328148"/>
            <a:chExt cx="1166596" cy="1112030"/>
          </a:xfrm>
        </p:grpSpPr>
        <p:pic>
          <p:nvPicPr>
            <p:cNvPr id="63"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64"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grpSp>
        <p:nvGrpSpPr>
          <p:cNvPr id="65" name="组合 64"/>
          <p:cNvGrpSpPr/>
          <p:nvPr/>
        </p:nvGrpSpPr>
        <p:grpSpPr>
          <a:xfrm>
            <a:off x="4834422" y="2147363"/>
            <a:ext cx="1166596" cy="1112030"/>
            <a:chOff x="2483768" y="3328148"/>
            <a:chExt cx="1166596" cy="1112030"/>
          </a:xfrm>
        </p:grpSpPr>
        <p:pic>
          <p:nvPicPr>
            <p:cNvPr id="66"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67"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69"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3976841" y="1797652"/>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p:nvGrpSpPr>
        <p:grpSpPr>
          <a:xfrm>
            <a:off x="6004827" y="1556157"/>
            <a:ext cx="1166596" cy="1112030"/>
            <a:chOff x="2483768" y="3328148"/>
            <a:chExt cx="1166596" cy="1112030"/>
          </a:xfrm>
        </p:grpSpPr>
        <p:pic>
          <p:nvPicPr>
            <p:cNvPr id="7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72"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73"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5152777" y="1251298"/>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组合 73"/>
          <p:cNvGrpSpPr/>
          <p:nvPr/>
        </p:nvGrpSpPr>
        <p:grpSpPr>
          <a:xfrm>
            <a:off x="7157352" y="978056"/>
            <a:ext cx="1166596" cy="1112030"/>
            <a:chOff x="2483768" y="3328148"/>
            <a:chExt cx="1166596" cy="1112030"/>
          </a:xfrm>
        </p:grpSpPr>
        <p:pic>
          <p:nvPicPr>
            <p:cNvPr id="75"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76"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77"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6408515" y="742201"/>
            <a:ext cx="1078357" cy="629042"/>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14389664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580">
                                          <p:stCondLst>
                                            <p:cond delay="0"/>
                                          </p:stCondLst>
                                        </p:cTn>
                                        <p:tgtEl>
                                          <p:spTgt spid="54"/>
                                        </p:tgtEl>
                                      </p:cBhvr>
                                    </p:animEffect>
                                    <p:anim calcmode="lin" valueType="num">
                                      <p:cBhvr>
                                        <p:cTn id="12"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17" dur="26">
                                          <p:stCondLst>
                                            <p:cond delay="650"/>
                                          </p:stCondLst>
                                        </p:cTn>
                                        <p:tgtEl>
                                          <p:spTgt spid="54"/>
                                        </p:tgtEl>
                                      </p:cBhvr>
                                      <p:to x="100000" y="60000"/>
                                    </p:animScale>
                                    <p:animScale>
                                      <p:cBhvr>
                                        <p:cTn id="18" dur="166" decel="50000">
                                          <p:stCondLst>
                                            <p:cond delay="676"/>
                                          </p:stCondLst>
                                        </p:cTn>
                                        <p:tgtEl>
                                          <p:spTgt spid="54"/>
                                        </p:tgtEl>
                                      </p:cBhvr>
                                      <p:to x="100000" y="100000"/>
                                    </p:animScale>
                                    <p:animScale>
                                      <p:cBhvr>
                                        <p:cTn id="19" dur="26">
                                          <p:stCondLst>
                                            <p:cond delay="1312"/>
                                          </p:stCondLst>
                                        </p:cTn>
                                        <p:tgtEl>
                                          <p:spTgt spid="54"/>
                                        </p:tgtEl>
                                      </p:cBhvr>
                                      <p:to x="100000" y="80000"/>
                                    </p:animScale>
                                    <p:animScale>
                                      <p:cBhvr>
                                        <p:cTn id="20" dur="166" decel="50000">
                                          <p:stCondLst>
                                            <p:cond delay="1338"/>
                                          </p:stCondLst>
                                        </p:cTn>
                                        <p:tgtEl>
                                          <p:spTgt spid="54"/>
                                        </p:tgtEl>
                                      </p:cBhvr>
                                      <p:to x="100000" y="100000"/>
                                    </p:animScale>
                                    <p:animScale>
                                      <p:cBhvr>
                                        <p:cTn id="21" dur="26">
                                          <p:stCondLst>
                                            <p:cond delay="1642"/>
                                          </p:stCondLst>
                                        </p:cTn>
                                        <p:tgtEl>
                                          <p:spTgt spid="54"/>
                                        </p:tgtEl>
                                      </p:cBhvr>
                                      <p:to x="100000" y="90000"/>
                                    </p:animScale>
                                    <p:animScale>
                                      <p:cBhvr>
                                        <p:cTn id="22" dur="166" decel="50000">
                                          <p:stCondLst>
                                            <p:cond delay="1668"/>
                                          </p:stCondLst>
                                        </p:cTn>
                                        <p:tgtEl>
                                          <p:spTgt spid="54"/>
                                        </p:tgtEl>
                                      </p:cBhvr>
                                      <p:to x="100000" y="100000"/>
                                    </p:animScale>
                                    <p:animScale>
                                      <p:cBhvr>
                                        <p:cTn id="23" dur="26">
                                          <p:stCondLst>
                                            <p:cond delay="1808"/>
                                          </p:stCondLst>
                                        </p:cTn>
                                        <p:tgtEl>
                                          <p:spTgt spid="54"/>
                                        </p:tgtEl>
                                      </p:cBhvr>
                                      <p:to x="100000" y="95000"/>
                                    </p:animScale>
                                    <p:animScale>
                                      <p:cBhvr>
                                        <p:cTn id="24" dur="166" decel="50000">
                                          <p:stCondLst>
                                            <p:cond delay="1834"/>
                                          </p:stCondLst>
                                        </p:cTn>
                                        <p:tgtEl>
                                          <p:spTgt spid="54"/>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down)">
                                      <p:cBhvr>
                                        <p:cTn id="28" dur="580">
                                          <p:stCondLst>
                                            <p:cond delay="0"/>
                                          </p:stCondLst>
                                        </p:cTn>
                                        <p:tgtEl>
                                          <p:spTgt spid="62"/>
                                        </p:tgtEl>
                                      </p:cBhvr>
                                    </p:animEffect>
                                    <p:anim calcmode="lin" valueType="num">
                                      <p:cBhvr>
                                        <p:cTn id="29"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34" dur="26">
                                          <p:stCondLst>
                                            <p:cond delay="650"/>
                                          </p:stCondLst>
                                        </p:cTn>
                                        <p:tgtEl>
                                          <p:spTgt spid="62"/>
                                        </p:tgtEl>
                                      </p:cBhvr>
                                      <p:to x="100000" y="60000"/>
                                    </p:animScale>
                                    <p:animScale>
                                      <p:cBhvr>
                                        <p:cTn id="35" dur="166" decel="50000">
                                          <p:stCondLst>
                                            <p:cond delay="676"/>
                                          </p:stCondLst>
                                        </p:cTn>
                                        <p:tgtEl>
                                          <p:spTgt spid="62"/>
                                        </p:tgtEl>
                                      </p:cBhvr>
                                      <p:to x="100000" y="100000"/>
                                    </p:animScale>
                                    <p:animScale>
                                      <p:cBhvr>
                                        <p:cTn id="36" dur="26">
                                          <p:stCondLst>
                                            <p:cond delay="1312"/>
                                          </p:stCondLst>
                                        </p:cTn>
                                        <p:tgtEl>
                                          <p:spTgt spid="62"/>
                                        </p:tgtEl>
                                      </p:cBhvr>
                                      <p:to x="100000" y="80000"/>
                                    </p:animScale>
                                    <p:animScale>
                                      <p:cBhvr>
                                        <p:cTn id="37" dur="166" decel="50000">
                                          <p:stCondLst>
                                            <p:cond delay="1338"/>
                                          </p:stCondLst>
                                        </p:cTn>
                                        <p:tgtEl>
                                          <p:spTgt spid="62"/>
                                        </p:tgtEl>
                                      </p:cBhvr>
                                      <p:to x="100000" y="100000"/>
                                    </p:animScale>
                                    <p:animScale>
                                      <p:cBhvr>
                                        <p:cTn id="38" dur="26">
                                          <p:stCondLst>
                                            <p:cond delay="1642"/>
                                          </p:stCondLst>
                                        </p:cTn>
                                        <p:tgtEl>
                                          <p:spTgt spid="62"/>
                                        </p:tgtEl>
                                      </p:cBhvr>
                                      <p:to x="100000" y="90000"/>
                                    </p:animScale>
                                    <p:animScale>
                                      <p:cBhvr>
                                        <p:cTn id="39" dur="166" decel="50000">
                                          <p:stCondLst>
                                            <p:cond delay="1668"/>
                                          </p:stCondLst>
                                        </p:cTn>
                                        <p:tgtEl>
                                          <p:spTgt spid="62"/>
                                        </p:tgtEl>
                                      </p:cBhvr>
                                      <p:to x="100000" y="100000"/>
                                    </p:animScale>
                                    <p:animScale>
                                      <p:cBhvr>
                                        <p:cTn id="40" dur="26">
                                          <p:stCondLst>
                                            <p:cond delay="1808"/>
                                          </p:stCondLst>
                                        </p:cTn>
                                        <p:tgtEl>
                                          <p:spTgt spid="62"/>
                                        </p:tgtEl>
                                      </p:cBhvr>
                                      <p:to x="100000" y="95000"/>
                                    </p:animScale>
                                    <p:animScale>
                                      <p:cBhvr>
                                        <p:cTn id="41" dur="166" decel="50000">
                                          <p:stCondLst>
                                            <p:cond delay="1834"/>
                                          </p:stCondLst>
                                        </p:cTn>
                                        <p:tgtEl>
                                          <p:spTgt spid="62"/>
                                        </p:tgtEl>
                                      </p:cBhvr>
                                      <p:to x="100000" y="100000"/>
                                    </p:animScale>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3074"/>
                                        </p:tgtEl>
                                        <p:attrNameLst>
                                          <p:attrName>style.visibility</p:attrName>
                                        </p:attrNameLst>
                                      </p:cBhvr>
                                      <p:to>
                                        <p:strVal val="visible"/>
                                      </p:to>
                                    </p:set>
                                    <p:animEffect transition="in" filter="wipe(left)">
                                      <p:cBhvr>
                                        <p:cTn id="45" dur="500"/>
                                        <p:tgtEl>
                                          <p:spTgt spid="3074"/>
                                        </p:tgtEl>
                                      </p:cBhvr>
                                    </p:animEffect>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down)">
                                      <p:cBhvr>
                                        <p:cTn id="49" dur="580">
                                          <p:stCondLst>
                                            <p:cond delay="0"/>
                                          </p:stCondLst>
                                        </p:cTn>
                                        <p:tgtEl>
                                          <p:spTgt spid="65"/>
                                        </p:tgtEl>
                                      </p:cBhvr>
                                    </p:animEffect>
                                    <p:anim calcmode="lin" valueType="num">
                                      <p:cBhvr>
                                        <p:cTn id="50" dur="1822" tmFilter="0,0; 0.14,0.36; 0.43,0.73; 0.71,0.91; 1.0,1.0">
                                          <p:stCondLst>
                                            <p:cond delay="0"/>
                                          </p:stCondLst>
                                        </p:cTn>
                                        <p:tgtEl>
                                          <p:spTgt spid="65"/>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65"/>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65"/>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65"/>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65"/>
                                        </p:tgtEl>
                                        <p:attrNameLst>
                                          <p:attrName>ppt_y</p:attrName>
                                        </p:attrNameLst>
                                      </p:cBhvr>
                                      <p:tavLst>
                                        <p:tav tm="0" fmla="#ppt_y-sin(pi*$)/81">
                                          <p:val>
                                            <p:fltVal val="0"/>
                                          </p:val>
                                        </p:tav>
                                        <p:tav tm="100000">
                                          <p:val>
                                            <p:fltVal val="1"/>
                                          </p:val>
                                        </p:tav>
                                      </p:tavLst>
                                    </p:anim>
                                    <p:animScale>
                                      <p:cBhvr>
                                        <p:cTn id="55" dur="26">
                                          <p:stCondLst>
                                            <p:cond delay="650"/>
                                          </p:stCondLst>
                                        </p:cTn>
                                        <p:tgtEl>
                                          <p:spTgt spid="65"/>
                                        </p:tgtEl>
                                      </p:cBhvr>
                                      <p:to x="100000" y="60000"/>
                                    </p:animScale>
                                    <p:animScale>
                                      <p:cBhvr>
                                        <p:cTn id="56" dur="166" decel="50000">
                                          <p:stCondLst>
                                            <p:cond delay="676"/>
                                          </p:stCondLst>
                                        </p:cTn>
                                        <p:tgtEl>
                                          <p:spTgt spid="65"/>
                                        </p:tgtEl>
                                      </p:cBhvr>
                                      <p:to x="100000" y="100000"/>
                                    </p:animScale>
                                    <p:animScale>
                                      <p:cBhvr>
                                        <p:cTn id="57" dur="26">
                                          <p:stCondLst>
                                            <p:cond delay="1312"/>
                                          </p:stCondLst>
                                        </p:cTn>
                                        <p:tgtEl>
                                          <p:spTgt spid="65"/>
                                        </p:tgtEl>
                                      </p:cBhvr>
                                      <p:to x="100000" y="80000"/>
                                    </p:animScale>
                                    <p:animScale>
                                      <p:cBhvr>
                                        <p:cTn id="58" dur="166" decel="50000">
                                          <p:stCondLst>
                                            <p:cond delay="1338"/>
                                          </p:stCondLst>
                                        </p:cTn>
                                        <p:tgtEl>
                                          <p:spTgt spid="65"/>
                                        </p:tgtEl>
                                      </p:cBhvr>
                                      <p:to x="100000" y="100000"/>
                                    </p:animScale>
                                    <p:animScale>
                                      <p:cBhvr>
                                        <p:cTn id="59" dur="26">
                                          <p:stCondLst>
                                            <p:cond delay="1642"/>
                                          </p:stCondLst>
                                        </p:cTn>
                                        <p:tgtEl>
                                          <p:spTgt spid="65"/>
                                        </p:tgtEl>
                                      </p:cBhvr>
                                      <p:to x="100000" y="90000"/>
                                    </p:animScale>
                                    <p:animScale>
                                      <p:cBhvr>
                                        <p:cTn id="60" dur="166" decel="50000">
                                          <p:stCondLst>
                                            <p:cond delay="1668"/>
                                          </p:stCondLst>
                                        </p:cTn>
                                        <p:tgtEl>
                                          <p:spTgt spid="65"/>
                                        </p:tgtEl>
                                      </p:cBhvr>
                                      <p:to x="100000" y="100000"/>
                                    </p:animScale>
                                    <p:animScale>
                                      <p:cBhvr>
                                        <p:cTn id="61" dur="26">
                                          <p:stCondLst>
                                            <p:cond delay="1808"/>
                                          </p:stCondLst>
                                        </p:cTn>
                                        <p:tgtEl>
                                          <p:spTgt spid="65"/>
                                        </p:tgtEl>
                                      </p:cBhvr>
                                      <p:to x="100000" y="95000"/>
                                    </p:animScale>
                                    <p:animScale>
                                      <p:cBhvr>
                                        <p:cTn id="62" dur="166" decel="50000">
                                          <p:stCondLst>
                                            <p:cond delay="1834"/>
                                          </p:stCondLst>
                                        </p:cTn>
                                        <p:tgtEl>
                                          <p:spTgt spid="65"/>
                                        </p:tgtEl>
                                      </p:cBhvr>
                                      <p:to x="100000" y="100000"/>
                                    </p:animScale>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left)">
                                      <p:cBhvr>
                                        <p:cTn id="66" dur="500"/>
                                        <p:tgtEl>
                                          <p:spTgt spid="69"/>
                                        </p:tgtEl>
                                      </p:cBhvr>
                                    </p:animEffect>
                                  </p:childTnLst>
                                </p:cTn>
                              </p:par>
                            </p:childTnLst>
                          </p:cTn>
                        </p:par>
                        <p:par>
                          <p:cTn id="67" fill="hold">
                            <p:stCondLst>
                              <p:cond delay="7500"/>
                            </p:stCondLst>
                            <p:childTnLst>
                              <p:par>
                                <p:cTn id="68" presetID="26"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580">
                                          <p:stCondLst>
                                            <p:cond delay="0"/>
                                          </p:stCondLst>
                                        </p:cTn>
                                        <p:tgtEl>
                                          <p:spTgt spid="70"/>
                                        </p:tgtEl>
                                      </p:cBhvr>
                                    </p:animEffect>
                                    <p:anim calcmode="lin" valueType="num">
                                      <p:cBhvr>
                                        <p:cTn id="71"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76" dur="26">
                                          <p:stCondLst>
                                            <p:cond delay="650"/>
                                          </p:stCondLst>
                                        </p:cTn>
                                        <p:tgtEl>
                                          <p:spTgt spid="70"/>
                                        </p:tgtEl>
                                      </p:cBhvr>
                                      <p:to x="100000" y="60000"/>
                                    </p:animScale>
                                    <p:animScale>
                                      <p:cBhvr>
                                        <p:cTn id="77" dur="166" decel="50000">
                                          <p:stCondLst>
                                            <p:cond delay="676"/>
                                          </p:stCondLst>
                                        </p:cTn>
                                        <p:tgtEl>
                                          <p:spTgt spid="70"/>
                                        </p:tgtEl>
                                      </p:cBhvr>
                                      <p:to x="100000" y="100000"/>
                                    </p:animScale>
                                    <p:animScale>
                                      <p:cBhvr>
                                        <p:cTn id="78" dur="26">
                                          <p:stCondLst>
                                            <p:cond delay="1312"/>
                                          </p:stCondLst>
                                        </p:cTn>
                                        <p:tgtEl>
                                          <p:spTgt spid="70"/>
                                        </p:tgtEl>
                                      </p:cBhvr>
                                      <p:to x="100000" y="80000"/>
                                    </p:animScale>
                                    <p:animScale>
                                      <p:cBhvr>
                                        <p:cTn id="79" dur="166" decel="50000">
                                          <p:stCondLst>
                                            <p:cond delay="1338"/>
                                          </p:stCondLst>
                                        </p:cTn>
                                        <p:tgtEl>
                                          <p:spTgt spid="70"/>
                                        </p:tgtEl>
                                      </p:cBhvr>
                                      <p:to x="100000" y="100000"/>
                                    </p:animScale>
                                    <p:animScale>
                                      <p:cBhvr>
                                        <p:cTn id="80" dur="26">
                                          <p:stCondLst>
                                            <p:cond delay="1642"/>
                                          </p:stCondLst>
                                        </p:cTn>
                                        <p:tgtEl>
                                          <p:spTgt spid="70"/>
                                        </p:tgtEl>
                                      </p:cBhvr>
                                      <p:to x="100000" y="90000"/>
                                    </p:animScale>
                                    <p:animScale>
                                      <p:cBhvr>
                                        <p:cTn id="81" dur="166" decel="50000">
                                          <p:stCondLst>
                                            <p:cond delay="1668"/>
                                          </p:stCondLst>
                                        </p:cTn>
                                        <p:tgtEl>
                                          <p:spTgt spid="70"/>
                                        </p:tgtEl>
                                      </p:cBhvr>
                                      <p:to x="100000" y="100000"/>
                                    </p:animScale>
                                    <p:animScale>
                                      <p:cBhvr>
                                        <p:cTn id="82" dur="26">
                                          <p:stCondLst>
                                            <p:cond delay="1808"/>
                                          </p:stCondLst>
                                        </p:cTn>
                                        <p:tgtEl>
                                          <p:spTgt spid="70"/>
                                        </p:tgtEl>
                                      </p:cBhvr>
                                      <p:to x="100000" y="95000"/>
                                    </p:animScale>
                                    <p:animScale>
                                      <p:cBhvr>
                                        <p:cTn id="83" dur="166" decel="50000">
                                          <p:stCondLst>
                                            <p:cond delay="1834"/>
                                          </p:stCondLst>
                                        </p:cTn>
                                        <p:tgtEl>
                                          <p:spTgt spid="70"/>
                                        </p:tgtEl>
                                      </p:cBhvr>
                                      <p:to x="100000" y="100000"/>
                                    </p:animScale>
                                  </p:childTnLst>
                                </p:cTn>
                              </p:par>
                            </p:childTnLst>
                          </p:cTn>
                        </p:par>
                        <p:par>
                          <p:cTn id="84" fill="hold">
                            <p:stCondLst>
                              <p:cond delay="9500"/>
                            </p:stCondLst>
                            <p:childTnLst>
                              <p:par>
                                <p:cTn id="85" presetID="22" presetClass="entr" presetSubtype="8" fill="hold"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wipe(left)">
                                      <p:cBhvr>
                                        <p:cTn id="87" dur="500"/>
                                        <p:tgtEl>
                                          <p:spTgt spid="73"/>
                                        </p:tgtEl>
                                      </p:cBhvr>
                                    </p:animEffect>
                                  </p:childTnLst>
                                </p:cTn>
                              </p:par>
                            </p:childTnLst>
                          </p:cTn>
                        </p:par>
                        <p:par>
                          <p:cTn id="88" fill="hold">
                            <p:stCondLst>
                              <p:cond delay="10000"/>
                            </p:stCondLst>
                            <p:childTnLst>
                              <p:par>
                                <p:cTn id="89" presetID="26" presetClass="entr" presetSubtype="0"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wipe(down)">
                                      <p:cBhvr>
                                        <p:cTn id="91" dur="580">
                                          <p:stCondLst>
                                            <p:cond delay="0"/>
                                          </p:stCondLst>
                                        </p:cTn>
                                        <p:tgtEl>
                                          <p:spTgt spid="74"/>
                                        </p:tgtEl>
                                      </p:cBhvr>
                                    </p:animEffect>
                                    <p:anim calcmode="lin" valueType="num">
                                      <p:cBhvr>
                                        <p:cTn id="92" dur="1822"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74"/>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74"/>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74"/>
                                        </p:tgtEl>
                                        <p:attrNameLst>
                                          <p:attrName>ppt_y</p:attrName>
                                        </p:attrNameLst>
                                      </p:cBhvr>
                                      <p:tavLst>
                                        <p:tav tm="0" fmla="#ppt_y-sin(pi*$)/81">
                                          <p:val>
                                            <p:fltVal val="0"/>
                                          </p:val>
                                        </p:tav>
                                        <p:tav tm="100000">
                                          <p:val>
                                            <p:fltVal val="1"/>
                                          </p:val>
                                        </p:tav>
                                      </p:tavLst>
                                    </p:anim>
                                    <p:animScale>
                                      <p:cBhvr>
                                        <p:cTn id="97" dur="26">
                                          <p:stCondLst>
                                            <p:cond delay="650"/>
                                          </p:stCondLst>
                                        </p:cTn>
                                        <p:tgtEl>
                                          <p:spTgt spid="74"/>
                                        </p:tgtEl>
                                      </p:cBhvr>
                                      <p:to x="100000" y="60000"/>
                                    </p:animScale>
                                    <p:animScale>
                                      <p:cBhvr>
                                        <p:cTn id="98" dur="166" decel="50000">
                                          <p:stCondLst>
                                            <p:cond delay="676"/>
                                          </p:stCondLst>
                                        </p:cTn>
                                        <p:tgtEl>
                                          <p:spTgt spid="74"/>
                                        </p:tgtEl>
                                      </p:cBhvr>
                                      <p:to x="100000" y="100000"/>
                                    </p:animScale>
                                    <p:animScale>
                                      <p:cBhvr>
                                        <p:cTn id="99" dur="26">
                                          <p:stCondLst>
                                            <p:cond delay="1312"/>
                                          </p:stCondLst>
                                        </p:cTn>
                                        <p:tgtEl>
                                          <p:spTgt spid="74"/>
                                        </p:tgtEl>
                                      </p:cBhvr>
                                      <p:to x="100000" y="80000"/>
                                    </p:animScale>
                                    <p:animScale>
                                      <p:cBhvr>
                                        <p:cTn id="100" dur="166" decel="50000">
                                          <p:stCondLst>
                                            <p:cond delay="1338"/>
                                          </p:stCondLst>
                                        </p:cTn>
                                        <p:tgtEl>
                                          <p:spTgt spid="74"/>
                                        </p:tgtEl>
                                      </p:cBhvr>
                                      <p:to x="100000" y="100000"/>
                                    </p:animScale>
                                    <p:animScale>
                                      <p:cBhvr>
                                        <p:cTn id="101" dur="26">
                                          <p:stCondLst>
                                            <p:cond delay="1642"/>
                                          </p:stCondLst>
                                        </p:cTn>
                                        <p:tgtEl>
                                          <p:spTgt spid="74"/>
                                        </p:tgtEl>
                                      </p:cBhvr>
                                      <p:to x="100000" y="90000"/>
                                    </p:animScale>
                                    <p:animScale>
                                      <p:cBhvr>
                                        <p:cTn id="102" dur="166" decel="50000">
                                          <p:stCondLst>
                                            <p:cond delay="1668"/>
                                          </p:stCondLst>
                                        </p:cTn>
                                        <p:tgtEl>
                                          <p:spTgt spid="74"/>
                                        </p:tgtEl>
                                      </p:cBhvr>
                                      <p:to x="100000" y="100000"/>
                                    </p:animScale>
                                    <p:animScale>
                                      <p:cBhvr>
                                        <p:cTn id="103" dur="26">
                                          <p:stCondLst>
                                            <p:cond delay="1808"/>
                                          </p:stCondLst>
                                        </p:cTn>
                                        <p:tgtEl>
                                          <p:spTgt spid="74"/>
                                        </p:tgtEl>
                                      </p:cBhvr>
                                      <p:to x="100000" y="95000"/>
                                    </p:animScale>
                                    <p:animScale>
                                      <p:cBhvr>
                                        <p:cTn id="104" dur="166" decel="50000">
                                          <p:stCondLst>
                                            <p:cond delay="1834"/>
                                          </p:stCondLst>
                                        </p:cTn>
                                        <p:tgtEl>
                                          <p:spTgt spid="74"/>
                                        </p:tgtEl>
                                      </p:cBhvr>
                                      <p:to x="100000" y="100000"/>
                                    </p:animScale>
                                  </p:childTnLst>
                                </p:cTn>
                              </p:par>
                            </p:childTnLst>
                          </p:cTn>
                        </p:par>
                        <p:par>
                          <p:cTn id="105" fill="hold">
                            <p:stCondLst>
                              <p:cond delay="12000"/>
                            </p:stCondLst>
                            <p:childTnLst>
                              <p:par>
                                <p:cTn id="106" presetID="22" presetClass="entr" presetSubtype="8" fill="hold" nodeType="after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wipe(left)">
                                      <p:cBhvr>
                                        <p:cTn id="108" dur="500"/>
                                        <p:tgtEl>
                                          <p:spTgt spid="77"/>
                                        </p:tgtEl>
                                      </p:cBhvr>
                                    </p:animEffect>
                                  </p:childTnLst>
                                </p:cTn>
                              </p:par>
                            </p:childTnLst>
                          </p:cTn>
                        </p:par>
                        <p:par>
                          <p:cTn id="109" fill="hold">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wipe(left)">
                                      <p:cBhvr>
                                        <p:cTn id="112" dur="500"/>
                                        <p:tgtEl>
                                          <p:spTgt spid="8"/>
                                        </p:tgtEl>
                                      </p:cBhvr>
                                    </p:animEffect>
                                  </p:childTnLst>
                                </p:cTn>
                              </p:par>
                            </p:childTnLst>
                          </p:cTn>
                        </p:par>
                        <p:par>
                          <p:cTn id="113" fill="hold">
                            <p:stCondLst>
                              <p:cond delay="13000"/>
                            </p:stCondLst>
                            <p:childTnLst>
                              <p:par>
                                <p:cTn id="114" presetID="16" presetClass="entr" presetSubtype="21" fill="hold" grpId="0"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barn(inVertical)">
                                      <p:cBhvr>
                                        <p:cTn id="1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0" descr="箭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866" y="1419622"/>
            <a:ext cx="4218214" cy="1537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墨圈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2416" y="1153325"/>
            <a:ext cx="2107976" cy="217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3"/>
          <p:cNvSpPr txBox="1">
            <a:spLocks noChangeArrowheads="1"/>
          </p:cNvSpPr>
          <p:nvPr/>
        </p:nvSpPr>
        <p:spPr bwMode="auto">
          <a:xfrm>
            <a:off x="5580112" y="1685934"/>
            <a:ext cx="2974443" cy="110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buFont typeface="Wingdings" pitchFamily="2" charset="2"/>
              <a:buNone/>
            </a:pPr>
            <a:r>
              <a:rPr lang="en-US" altLang="zh-CN" sz="1600" b="1" dirty="0">
                <a:ea typeface="宋体" pitchFamily="2" charset="-122"/>
              </a:rPr>
              <a:t> </a:t>
            </a:r>
            <a:r>
              <a:rPr lang="zh-CN" altLang="en-US" sz="1600" b="1" dirty="0">
                <a:ea typeface="宋体" pitchFamily="2" charset="-122"/>
              </a:rPr>
              <a:t>在此处输入文字</a:t>
            </a:r>
          </a:p>
          <a:p>
            <a:pPr algn="ctr" eaLnBrk="1" hangingPunct="1">
              <a:lnSpc>
                <a:spcPct val="60000"/>
              </a:lnSpc>
              <a:spcBef>
                <a:spcPct val="50000"/>
              </a:spcBef>
              <a:buClr>
                <a:srgbClr val="1F3F5F"/>
              </a:buClr>
              <a:buFontTx/>
              <a:buChar char="•"/>
            </a:pPr>
            <a:r>
              <a:rPr lang="zh-CN" altLang="en-US" sz="1600" dirty="0">
                <a:ea typeface="宋体" pitchFamily="2" charset="-122"/>
              </a:rPr>
              <a:t>点击输入文字</a:t>
            </a:r>
          </a:p>
          <a:p>
            <a:pPr algn="ctr" eaLnBrk="1" hangingPunct="1">
              <a:buFontTx/>
              <a:buChar char="•"/>
            </a:pPr>
            <a:r>
              <a:rPr lang="zh-CN" altLang="en-US" sz="1600" dirty="0">
                <a:ea typeface="宋体" pitchFamily="2" charset="-122"/>
              </a:rPr>
              <a:t>点击输入文字</a:t>
            </a:r>
          </a:p>
          <a:p>
            <a:pPr algn="ctr" eaLnBrk="1" hangingPunct="1">
              <a:buFontTx/>
              <a:buChar char="•"/>
            </a:pPr>
            <a:r>
              <a:rPr lang="zh-CN" altLang="en-US" sz="1600" dirty="0">
                <a:ea typeface="宋体" pitchFamily="2" charset="-122"/>
              </a:rPr>
              <a:t>点击输入文字</a:t>
            </a:r>
          </a:p>
        </p:txBody>
      </p:sp>
      <p:grpSp>
        <p:nvGrpSpPr>
          <p:cNvPr id="25" name="组合 24"/>
          <p:cNvGrpSpPr/>
          <p:nvPr/>
        </p:nvGrpSpPr>
        <p:grpSpPr>
          <a:xfrm>
            <a:off x="1140078" y="3147814"/>
            <a:ext cx="4152002" cy="1231756"/>
            <a:chOff x="3931548" y="843558"/>
            <a:chExt cx="4152002" cy="1231756"/>
          </a:xfrm>
        </p:grpSpPr>
        <p:pic>
          <p:nvPicPr>
            <p:cNvPr id="26" name="Picture 2" descr="E:\水墨图表素材\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31548" y="875924"/>
              <a:ext cx="1258242" cy="119939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3937000" y="843558"/>
              <a:ext cx="4146550" cy="1206500"/>
              <a:chOff x="3937000" y="1573213"/>
              <a:chExt cx="4146550" cy="1206500"/>
            </a:xfrm>
          </p:grpSpPr>
          <p:sp>
            <p:nvSpPr>
              <p:cNvPr id="28" name="AutoShape 19"/>
              <p:cNvSpPr>
                <a:spLocks noChangeArrowheads="1"/>
              </p:cNvSpPr>
              <p:nvPr/>
            </p:nvSpPr>
            <p:spPr bwMode="auto">
              <a:xfrm>
                <a:off x="3937000" y="1573213"/>
                <a:ext cx="4146550" cy="1206500"/>
              </a:xfrm>
              <a:prstGeom prst="roundRect">
                <a:avLst>
                  <a:gd name="adj" fmla="val 50000"/>
                </a:avLst>
              </a:prstGeom>
              <a:no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WordArt 26"/>
              <p:cNvSpPr>
                <a:spLocks noChangeArrowheads="1" noChangeShapeType="1"/>
              </p:cNvSpPr>
              <p:nvPr/>
            </p:nvSpPr>
            <p:spPr bwMode="auto">
              <a:xfrm>
                <a:off x="4189100" y="1965193"/>
                <a:ext cx="733849" cy="41875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mj-ea"/>
                    <a:ea typeface="+mj-ea"/>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mj-ea"/>
                    <a:ea typeface="+mj-ea"/>
                  </a:rPr>
                  <a:t>标题文字</a:t>
                </a:r>
              </a:p>
            </p:txBody>
          </p:sp>
          <p:sp>
            <p:nvSpPr>
              <p:cNvPr id="30" name="Rectangle 38"/>
              <p:cNvSpPr>
                <a:spLocks noChangeArrowheads="1"/>
              </p:cNvSpPr>
              <p:nvPr/>
            </p:nvSpPr>
            <p:spPr bwMode="auto">
              <a:xfrm>
                <a:off x="5097463" y="1592263"/>
                <a:ext cx="25590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p>
            </p:txBody>
          </p:sp>
        </p:grpSp>
      </p:grpSp>
      <p:sp>
        <p:nvSpPr>
          <p:cNvPr id="11"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65356713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nvSpPr>
        <p:spPr>
          <a:xfrm>
            <a:off x="878484" y="1145635"/>
            <a:ext cx="7391401" cy="2565058"/>
          </a:xfrm>
          <a:prstGeom prst="roundRect">
            <a:avLst>
              <a:gd name="adj" fmla="val 12869"/>
            </a:avLst>
          </a:prstGeom>
          <a:noFill/>
          <a:ln w="25400">
            <a:no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effectLst/>
              <a:latin typeface="+mj-ea"/>
              <a:ea typeface="+mj-ea"/>
            </a:endParaRPr>
          </a:p>
        </p:txBody>
      </p:sp>
      <p:grpSp>
        <p:nvGrpSpPr>
          <p:cNvPr id="47" name="组合 46"/>
          <p:cNvGrpSpPr/>
          <p:nvPr/>
        </p:nvGrpSpPr>
        <p:grpSpPr>
          <a:xfrm>
            <a:off x="882329" y="1181041"/>
            <a:ext cx="2459503" cy="2542837"/>
            <a:chOff x="357645" y="-314865"/>
            <a:chExt cx="2459503" cy="2542837"/>
          </a:xfrm>
        </p:grpSpPr>
        <p:sp>
          <p:nvSpPr>
            <p:cNvPr id="48" name="矩形 14"/>
            <p:cNvSpPr>
              <a:spLocks noChangeArrowheads="1"/>
            </p:cNvSpPr>
            <p:nvPr/>
          </p:nvSpPr>
          <p:spPr bwMode="auto">
            <a:xfrm>
              <a:off x="817432" y="627534"/>
              <a:ext cx="165147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a:t>
              </a:r>
              <a:r>
                <a:rPr lang="zh-CN" altLang="en-US" sz="1400" dirty="0" smtClean="0">
                  <a:latin typeface="+mj-ea"/>
                  <a:ea typeface="+mj-ea"/>
                </a:rPr>
                <a:t>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endParaRPr lang="zh-CN" altLang="en-US" sz="1400" dirty="0">
                <a:latin typeface="+mj-ea"/>
                <a:ea typeface="+mj-ea"/>
              </a:endParaRPr>
            </a:p>
            <a:p>
              <a:pPr marL="0" lvl="2" algn="ctr" defTabSz="912813" eaLnBrk="0" hangingPunct="0">
                <a:buClr>
                  <a:srgbClr val="0070C0"/>
                </a:buClr>
                <a:buSzPct val="80000"/>
                <a:tabLst>
                  <a:tab pos="136525" algn="l"/>
                </a:tabLst>
              </a:pPr>
              <a:endParaRPr lang="zh-CN" altLang="en-US" sz="1400" dirty="0">
                <a:latin typeface="+mj-ea"/>
                <a:ea typeface="+mj-ea"/>
              </a:endParaRPr>
            </a:p>
          </p:txBody>
        </p:sp>
        <p:pic>
          <p:nvPicPr>
            <p:cNvPr id="49"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02357" y="-42479"/>
              <a:ext cx="1770079" cy="2459503"/>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664518" y="-314865"/>
              <a:ext cx="1943110" cy="717832"/>
              <a:chOff x="3275856" y="411510"/>
              <a:chExt cx="1811189" cy="653152"/>
            </a:xfrm>
          </p:grpSpPr>
          <p:pic>
            <p:nvPicPr>
              <p:cNvPr id="51"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3609011" y="503905"/>
                <a:ext cx="1134376" cy="364058"/>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53" name="组合 52"/>
          <p:cNvGrpSpPr/>
          <p:nvPr/>
        </p:nvGrpSpPr>
        <p:grpSpPr>
          <a:xfrm>
            <a:off x="3337578" y="1181041"/>
            <a:ext cx="2459503" cy="2542837"/>
            <a:chOff x="357645" y="-314865"/>
            <a:chExt cx="2459503" cy="2542837"/>
          </a:xfrm>
        </p:grpSpPr>
        <p:sp>
          <p:nvSpPr>
            <p:cNvPr id="54" name="矩形 14"/>
            <p:cNvSpPr>
              <a:spLocks noChangeArrowheads="1"/>
            </p:cNvSpPr>
            <p:nvPr/>
          </p:nvSpPr>
          <p:spPr bwMode="auto">
            <a:xfrm>
              <a:off x="817432" y="627534"/>
              <a:ext cx="165147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a:t>
              </a:r>
              <a:r>
                <a:rPr lang="zh-CN" altLang="en-US" sz="1400" dirty="0" smtClean="0">
                  <a:latin typeface="+mj-ea"/>
                  <a:ea typeface="+mj-ea"/>
                </a:rPr>
                <a:t>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endParaRPr lang="zh-CN" altLang="en-US" sz="1400" dirty="0">
                <a:latin typeface="+mj-ea"/>
                <a:ea typeface="+mj-ea"/>
              </a:endParaRPr>
            </a:p>
            <a:p>
              <a:pPr marL="0" lvl="2" algn="ctr" defTabSz="912813" eaLnBrk="0" hangingPunct="0">
                <a:buClr>
                  <a:srgbClr val="0070C0"/>
                </a:buClr>
                <a:buSzPct val="80000"/>
                <a:tabLst>
                  <a:tab pos="136525" algn="l"/>
                </a:tabLst>
              </a:pPr>
              <a:endParaRPr lang="zh-CN" altLang="en-US" sz="1400" dirty="0">
                <a:latin typeface="+mj-ea"/>
                <a:ea typeface="+mj-ea"/>
              </a:endParaRPr>
            </a:p>
          </p:txBody>
        </p:sp>
        <p:pic>
          <p:nvPicPr>
            <p:cNvPr id="55"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02357" y="-42479"/>
              <a:ext cx="1770079" cy="2459503"/>
            </a:xfrm>
            <a:prstGeom prst="rect">
              <a:avLst/>
            </a:prstGeom>
            <a:noFill/>
            <a:extLst>
              <a:ext uri="{909E8E84-426E-40DD-AFC4-6F175D3DCCD1}">
                <a14:hiddenFill xmlns:a14="http://schemas.microsoft.com/office/drawing/2010/main">
                  <a:solidFill>
                    <a:srgbClr val="FFFFFF"/>
                  </a:solidFill>
                </a14:hiddenFill>
              </a:ext>
            </a:extLst>
          </p:spPr>
        </p:pic>
        <p:grpSp>
          <p:nvGrpSpPr>
            <p:cNvPr id="56" name="组合 55"/>
            <p:cNvGrpSpPr/>
            <p:nvPr/>
          </p:nvGrpSpPr>
          <p:grpSpPr>
            <a:xfrm>
              <a:off x="664518" y="-314865"/>
              <a:ext cx="1943110" cy="717832"/>
              <a:chOff x="3275856" y="411510"/>
              <a:chExt cx="1811189" cy="653152"/>
            </a:xfrm>
          </p:grpSpPr>
          <p:pic>
            <p:nvPicPr>
              <p:cNvPr id="57"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3609011" y="503905"/>
                <a:ext cx="1134376" cy="364058"/>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59" name="组合 58"/>
          <p:cNvGrpSpPr/>
          <p:nvPr/>
        </p:nvGrpSpPr>
        <p:grpSpPr>
          <a:xfrm>
            <a:off x="5799753" y="1181041"/>
            <a:ext cx="2459503" cy="2542837"/>
            <a:chOff x="357645" y="-314865"/>
            <a:chExt cx="2459503" cy="2542837"/>
          </a:xfrm>
        </p:grpSpPr>
        <p:sp>
          <p:nvSpPr>
            <p:cNvPr id="60" name="矩形 14"/>
            <p:cNvSpPr>
              <a:spLocks noChangeArrowheads="1"/>
            </p:cNvSpPr>
            <p:nvPr/>
          </p:nvSpPr>
          <p:spPr bwMode="auto">
            <a:xfrm>
              <a:off x="817432" y="627534"/>
              <a:ext cx="165147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a:t>
              </a:r>
              <a:r>
                <a:rPr lang="zh-CN" altLang="en-US" sz="1400" dirty="0" smtClean="0">
                  <a:latin typeface="+mj-ea"/>
                  <a:ea typeface="+mj-ea"/>
                </a:rPr>
                <a:t>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r>
                <a:rPr lang="zh-CN" altLang="en-US" sz="1400" dirty="0">
                  <a:latin typeface="+mj-ea"/>
                  <a:ea typeface="+mj-ea"/>
                </a:rPr>
                <a:t>点击添加文本</a:t>
              </a:r>
              <a:endParaRPr lang="en-US" altLang="zh-CN" sz="1400" dirty="0">
                <a:latin typeface="+mj-ea"/>
                <a:ea typeface="+mj-ea"/>
              </a:endParaRPr>
            </a:p>
            <a:p>
              <a:pPr marL="0" lvl="2" algn="ctr" defTabSz="912813" eaLnBrk="0" hangingPunct="0">
                <a:buClr>
                  <a:srgbClr val="0070C0"/>
                </a:buClr>
                <a:buSzPct val="80000"/>
                <a:tabLst>
                  <a:tab pos="136525" algn="l"/>
                </a:tabLst>
              </a:pPr>
              <a:r>
                <a:rPr lang="zh-CN" altLang="en-US" sz="1400" dirty="0">
                  <a:latin typeface="+mj-ea"/>
                  <a:ea typeface="+mj-ea"/>
                </a:rPr>
                <a:t>点击添加文本</a:t>
              </a:r>
            </a:p>
            <a:p>
              <a:pPr marL="0" lvl="2" algn="ctr" defTabSz="912813" eaLnBrk="0" hangingPunct="0">
                <a:buClr>
                  <a:srgbClr val="0070C0"/>
                </a:buClr>
                <a:buSzPct val="80000"/>
                <a:tabLst>
                  <a:tab pos="136525" algn="l"/>
                </a:tabLst>
              </a:pPr>
              <a:endParaRPr lang="zh-CN" altLang="en-US" sz="1400" dirty="0">
                <a:latin typeface="+mj-ea"/>
                <a:ea typeface="+mj-ea"/>
              </a:endParaRPr>
            </a:p>
            <a:p>
              <a:pPr marL="0" lvl="2" algn="ctr" defTabSz="912813" eaLnBrk="0" hangingPunct="0">
                <a:buClr>
                  <a:srgbClr val="0070C0"/>
                </a:buClr>
                <a:buSzPct val="80000"/>
                <a:tabLst>
                  <a:tab pos="136525" algn="l"/>
                </a:tabLst>
              </a:pPr>
              <a:endParaRPr lang="zh-CN" altLang="en-US" sz="1400" dirty="0">
                <a:latin typeface="+mj-ea"/>
                <a:ea typeface="+mj-ea"/>
              </a:endParaRPr>
            </a:p>
          </p:txBody>
        </p:sp>
        <p:pic>
          <p:nvPicPr>
            <p:cNvPr id="61"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02357" y="-42479"/>
              <a:ext cx="1770079" cy="2459503"/>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组合 61"/>
            <p:cNvGrpSpPr/>
            <p:nvPr/>
          </p:nvGrpSpPr>
          <p:grpSpPr>
            <a:xfrm>
              <a:off x="664518" y="-314865"/>
              <a:ext cx="1943110" cy="717832"/>
              <a:chOff x="3275856" y="411510"/>
              <a:chExt cx="1811189" cy="653152"/>
            </a:xfrm>
          </p:grpSpPr>
          <p:pic>
            <p:nvPicPr>
              <p:cNvPr id="63"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64" name="TextBox 63"/>
              <p:cNvSpPr txBox="1"/>
              <p:nvPr/>
            </p:nvSpPr>
            <p:spPr>
              <a:xfrm>
                <a:off x="3609011" y="503905"/>
                <a:ext cx="1134376" cy="364058"/>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65" name="组合 64"/>
          <p:cNvGrpSpPr/>
          <p:nvPr/>
        </p:nvGrpSpPr>
        <p:grpSpPr>
          <a:xfrm>
            <a:off x="219793" y="3991609"/>
            <a:ext cx="9536783" cy="1172429"/>
            <a:chOff x="179511" y="3939902"/>
            <a:chExt cx="9536783" cy="1172429"/>
          </a:xfrm>
        </p:grpSpPr>
        <p:pic>
          <p:nvPicPr>
            <p:cNvPr id="66" name="Picture 3" descr="E:\水墨图表素材\24252 (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1" y="3939902"/>
              <a:ext cx="9536783" cy="1172429"/>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bwMode="auto">
            <a:xfrm>
              <a:off x="1490342" y="4227934"/>
              <a:ext cx="5934337" cy="400110"/>
            </a:xfrm>
            <a:prstGeom prst="rect">
              <a:avLst/>
            </a:prstGeom>
            <a:noFill/>
            <a:effectLst/>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000" b="1" dirty="0" smtClean="0">
                  <a:solidFill>
                    <a:schemeClr val="bg1"/>
                  </a:solidFill>
                  <a:effectLst/>
                  <a:latin typeface="+mj-ea"/>
                  <a:ea typeface="+mj-ea"/>
                </a:rPr>
                <a:t>这里请输入文本信息</a:t>
              </a:r>
              <a:endParaRPr lang="zh-CN" altLang="en-US" sz="2000" b="1" dirty="0">
                <a:solidFill>
                  <a:schemeClr val="bg1"/>
                </a:solidFill>
                <a:effectLst/>
                <a:latin typeface="+mj-ea"/>
                <a:ea typeface="+mj-ea"/>
              </a:endParaRPr>
            </a:p>
          </p:txBody>
        </p:sp>
      </p:grpSp>
      <p:grpSp>
        <p:nvGrpSpPr>
          <p:cNvPr id="68" name="组合 67"/>
          <p:cNvGrpSpPr/>
          <p:nvPr/>
        </p:nvGrpSpPr>
        <p:grpSpPr>
          <a:xfrm>
            <a:off x="1979712" y="3603641"/>
            <a:ext cx="5342125" cy="480276"/>
            <a:chOff x="1939430" y="3460280"/>
            <a:chExt cx="5342125" cy="480276"/>
          </a:xfrm>
        </p:grpSpPr>
        <p:pic>
          <p:nvPicPr>
            <p:cNvPr id="69" name="Picture 16" descr="箭头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1947096" y="3475106"/>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6" descr="箭头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4346832" y="3452614"/>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16" descr="箭头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6816105" y="3472201"/>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505760058"/>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left)">
                                      <p:cBhvr>
                                        <p:cTn id="2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46915" y="909572"/>
            <a:ext cx="3026668" cy="2094226"/>
            <a:chOff x="3459836" y="606934"/>
            <a:chExt cx="1996793" cy="1391432"/>
          </a:xfrm>
        </p:grpSpPr>
        <p:grpSp>
          <p:nvGrpSpPr>
            <p:cNvPr id="42" name="组合 41"/>
            <p:cNvGrpSpPr/>
            <p:nvPr/>
          </p:nvGrpSpPr>
          <p:grpSpPr>
            <a:xfrm>
              <a:off x="3459836" y="606934"/>
              <a:ext cx="1996793" cy="1391432"/>
              <a:chOff x="5076056" y="623174"/>
              <a:chExt cx="3287004" cy="1778335"/>
            </a:xfrm>
          </p:grpSpPr>
          <p:pic>
            <p:nvPicPr>
              <p:cNvPr id="44" name="Picture 2" descr="E:\水墨图表素材\45634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5510125" y="1068231"/>
                <a:ext cx="2448272" cy="384097"/>
              </a:xfrm>
              <a:prstGeom prst="rect">
                <a:avLst/>
              </a:prstGeom>
            </p:spPr>
            <p:txBody>
              <a:bodyPr wrap="square">
                <a:spAutoFit/>
              </a:bodyPr>
              <a:lstStyle/>
              <a:p>
                <a:pPr algn="ctr">
                  <a:lnSpc>
                    <a:spcPct val="120000"/>
                  </a:lnSpc>
                  <a:defRPr/>
                </a:pPr>
                <a:endParaRPr lang="zh-CN" altLang="en-US" sz="1300" b="1" kern="0" dirty="0">
                  <a:solidFill>
                    <a:sysClr val="windowText" lastClr="000000"/>
                  </a:solidFill>
                  <a:latin typeface="+mj-ea"/>
                </a:endParaRPr>
              </a:p>
            </p:txBody>
          </p:sp>
        </p:grpSp>
        <p:sp>
          <p:nvSpPr>
            <p:cNvPr id="43" name="TextBox 31"/>
            <p:cNvSpPr txBox="1">
              <a:spLocks noChangeArrowheads="1"/>
            </p:cNvSpPr>
            <p:nvPr/>
          </p:nvSpPr>
          <p:spPr bwMode="auto">
            <a:xfrm>
              <a:off x="3933410" y="1004023"/>
              <a:ext cx="1364413" cy="5908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2000" dirty="0">
                  <a:latin typeface="微软雅黑" pitchFamily="34" charset="-122"/>
                  <a:ea typeface="微软雅黑" pitchFamily="34" charset="-122"/>
                </a:rPr>
                <a:t>点击添加</a:t>
              </a:r>
              <a:r>
                <a:rPr lang="zh-CN" altLang="en-US" sz="2000" dirty="0" smtClean="0">
                  <a:latin typeface="微软雅黑" pitchFamily="34" charset="-122"/>
                  <a:ea typeface="微软雅黑" pitchFamily="34" charset="-122"/>
                </a:rPr>
                <a:t>文本</a:t>
              </a:r>
              <a:endParaRPr lang="en-US" altLang="zh-CN" sz="2000" dirty="0" smtClean="0">
                <a:latin typeface="微软雅黑" pitchFamily="34" charset="-122"/>
                <a:ea typeface="微软雅黑" pitchFamily="34" charset="-122"/>
              </a:endParaRPr>
            </a:p>
            <a:p>
              <a:pPr eaLnBrk="0" fontAlgn="ctr" hangingPunct="0">
                <a:buClr>
                  <a:srgbClr val="FF0000"/>
                </a:buClr>
                <a:buSzPct val="70000"/>
              </a:pPr>
              <a:r>
                <a:rPr lang="zh-CN" altLang="en-US" sz="2000" dirty="0">
                  <a:latin typeface="微软雅黑" pitchFamily="34" charset="-122"/>
                  <a:ea typeface="微软雅黑" pitchFamily="34" charset="-122"/>
                </a:rPr>
                <a:t>点击添加文本</a:t>
              </a:r>
              <a:endParaRPr lang="en-US" altLang="zh-CN" sz="2000" dirty="0">
                <a:latin typeface="Calibri" pitchFamily="-108" charset="0"/>
              </a:endParaRPr>
            </a:p>
            <a:p>
              <a:pPr eaLnBrk="0" fontAlgn="ctr" hangingPunct="0">
                <a:buClr>
                  <a:srgbClr val="FF0000"/>
                </a:buClr>
                <a:buSzPct val="70000"/>
              </a:pPr>
              <a:endParaRPr lang="en-US" sz="2000" dirty="0">
                <a:latin typeface="Calibri" pitchFamily="-108" charset="0"/>
              </a:endParaRPr>
            </a:p>
          </p:txBody>
        </p:sp>
      </p:grpSp>
      <p:grpSp>
        <p:nvGrpSpPr>
          <p:cNvPr id="51" name="组合 50"/>
          <p:cNvGrpSpPr/>
          <p:nvPr/>
        </p:nvGrpSpPr>
        <p:grpSpPr>
          <a:xfrm>
            <a:off x="1446915" y="2925796"/>
            <a:ext cx="3026668" cy="2094226"/>
            <a:chOff x="3459836" y="606934"/>
            <a:chExt cx="1996793" cy="1391432"/>
          </a:xfrm>
        </p:grpSpPr>
        <p:grpSp>
          <p:nvGrpSpPr>
            <p:cNvPr id="52" name="组合 51"/>
            <p:cNvGrpSpPr/>
            <p:nvPr/>
          </p:nvGrpSpPr>
          <p:grpSpPr>
            <a:xfrm>
              <a:off x="3459836" y="606934"/>
              <a:ext cx="1996793" cy="1391432"/>
              <a:chOff x="5076056" y="623174"/>
              <a:chExt cx="3287004" cy="1778335"/>
            </a:xfrm>
          </p:grpSpPr>
          <p:pic>
            <p:nvPicPr>
              <p:cNvPr id="54" name="Picture 2" descr="E:\水墨图表素材\45634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55" name="矩形 54"/>
              <p:cNvSpPr/>
              <p:nvPr/>
            </p:nvSpPr>
            <p:spPr>
              <a:xfrm>
                <a:off x="5510125" y="1068231"/>
                <a:ext cx="2448272" cy="384097"/>
              </a:xfrm>
              <a:prstGeom prst="rect">
                <a:avLst/>
              </a:prstGeom>
            </p:spPr>
            <p:txBody>
              <a:bodyPr wrap="square">
                <a:spAutoFit/>
              </a:bodyPr>
              <a:lstStyle/>
              <a:p>
                <a:pPr algn="ctr">
                  <a:lnSpc>
                    <a:spcPct val="120000"/>
                  </a:lnSpc>
                  <a:defRPr/>
                </a:pPr>
                <a:endParaRPr lang="zh-CN" altLang="en-US" sz="1300" b="1" kern="0" dirty="0">
                  <a:solidFill>
                    <a:sysClr val="windowText" lastClr="000000"/>
                  </a:solidFill>
                  <a:latin typeface="+mj-ea"/>
                </a:endParaRPr>
              </a:p>
            </p:txBody>
          </p:sp>
        </p:grpSp>
        <p:sp>
          <p:nvSpPr>
            <p:cNvPr id="53" name="TextBox 31"/>
            <p:cNvSpPr txBox="1">
              <a:spLocks noChangeArrowheads="1"/>
            </p:cNvSpPr>
            <p:nvPr/>
          </p:nvSpPr>
          <p:spPr bwMode="auto">
            <a:xfrm>
              <a:off x="3933410" y="1004023"/>
              <a:ext cx="1364413" cy="5908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2000" dirty="0">
                  <a:latin typeface="微软雅黑" pitchFamily="34" charset="-122"/>
                  <a:ea typeface="微软雅黑" pitchFamily="34" charset="-122"/>
                </a:rPr>
                <a:t>点击添加</a:t>
              </a:r>
              <a:r>
                <a:rPr lang="zh-CN" altLang="en-US" sz="2000" dirty="0" smtClean="0">
                  <a:latin typeface="微软雅黑" pitchFamily="34" charset="-122"/>
                  <a:ea typeface="微软雅黑" pitchFamily="34" charset="-122"/>
                </a:rPr>
                <a:t>文本</a:t>
              </a:r>
              <a:endParaRPr lang="en-US" altLang="zh-CN" sz="2000" dirty="0" smtClean="0">
                <a:latin typeface="微软雅黑" pitchFamily="34" charset="-122"/>
                <a:ea typeface="微软雅黑" pitchFamily="34" charset="-122"/>
              </a:endParaRPr>
            </a:p>
            <a:p>
              <a:pPr eaLnBrk="0" fontAlgn="ctr" hangingPunct="0">
                <a:buClr>
                  <a:srgbClr val="FF0000"/>
                </a:buClr>
                <a:buSzPct val="70000"/>
              </a:pPr>
              <a:r>
                <a:rPr lang="zh-CN" altLang="en-US" sz="2000" dirty="0">
                  <a:latin typeface="微软雅黑" pitchFamily="34" charset="-122"/>
                  <a:ea typeface="微软雅黑" pitchFamily="34" charset="-122"/>
                </a:rPr>
                <a:t>点击添加文本</a:t>
              </a:r>
              <a:endParaRPr lang="en-US" altLang="zh-CN" sz="2000" dirty="0">
                <a:latin typeface="Calibri" pitchFamily="-108" charset="0"/>
              </a:endParaRPr>
            </a:p>
            <a:p>
              <a:pPr eaLnBrk="0" fontAlgn="ctr" hangingPunct="0">
                <a:buClr>
                  <a:srgbClr val="FF0000"/>
                </a:buClr>
                <a:buSzPct val="70000"/>
              </a:pPr>
              <a:endParaRPr lang="en-US" sz="2000" dirty="0">
                <a:latin typeface="Calibri" pitchFamily="-108" charset="0"/>
              </a:endParaRPr>
            </a:p>
          </p:txBody>
        </p:sp>
      </p:grpSp>
      <p:grpSp>
        <p:nvGrpSpPr>
          <p:cNvPr id="56" name="组合 55"/>
          <p:cNvGrpSpPr/>
          <p:nvPr/>
        </p:nvGrpSpPr>
        <p:grpSpPr>
          <a:xfrm>
            <a:off x="4857700" y="909572"/>
            <a:ext cx="3026668" cy="2094226"/>
            <a:chOff x="3459836" y="606934"/>
            <a:chExt cx="1996793" cy="1391432"/>
          </a:xfrm>
        </p:grpSpPr>
        <p:grpSp>
          <p:nvGrpSpPr>
            <p:cNvPr id="57" name="组合 56"/>
            <p:cNvGrpSpPr/>
            <p:nvPr/>
          </p:nvGrpSpPr>
          <p:grpSpPr>
            <a:xfrm>
              <a:off x="3459836" y="606934"/>
              <a:ext cx="1996793" cy="1391432"/>
              <a:chOff x="5076056" y="623174"/>
              <a:chExt cx="3287004" cy="1778335"/>
            </a:xfrm>
          </p:grpSpPr>
          <p:pic>
            <p:nvPicPr>
              <p:cNvPr id="59" name="Picture 2" descr="E:\水墨图表素材\45634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5510125" y="1068231"/>
                <a:ext cx="2448272" cy="384097"/>
              </a:xfrm>
              <a:prstGeom prst="rect">
                <a:avLst/>
              </a:prstGeom>
            </p:spPr>
            <p:txBody>
              <a:bodyPr wrap="square">
                <a:spAutoFit/>
              </a:bodyPr>
              <a:lstStyle/>
              <a:p>
                <a:pPr algn="ctr">
                  <a:lnSpc>
                    <a:spcPct val="120000"/>
                  </a:lnSpc>
                  <a:defRPr/>
                </a:pPr>
                <a:endParaRPr lang="zh-CN" altLang="en-US" sz="1300" b="1" kern="0" dirty="0">
                  <a:solidFill>
                    <a:sysClr val="windowText" lastClr="000000"/>
                  </a:solidFill>
                  <a:latin typeface="+mj-ea"/>
                </a:endParaRPr>
              </a:p>
            </p:txBody>
          </p:sp>
        </p:grpSp>
        <p:sp>
          <p:nvSpPr>
            <p:cNvPr id="58" name="TextBox 31"/>
            <p:cNvSpPr txBox="1">
              <a:spLocks noChangeArrowheads="1"/>
            </p:cNvSpPr>
            <p:nvPr/>
          </p:nvSpPr>
          <p:spPr bwMode="auto">
            <a:xfrm>
              <a:off x="3933410" y="1004023"/>
              <a:ext cx="1364413" cy="5908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2000" dirty="0">
                  <a:latin typeface="微软雅黑" pitchFamily="34" charset="-122"/>
                  <a:ea typeface="微软雅黑" pitchFamily="34" charset="-122"/>
                </a:rPr>
                <a:t>点击添加</a:t>
              </a:r>
              <a:r>
                <a:rPr lang="zh-CN" altLang="en-US" sz="2000" dirty="0" smtClean="0">
                  <a:latin typeface="微软雅黑" pitchFamily="34" charset="-122"/>
                  <a:ea typeface="微软雅黑" pitchFamily="34" charset="-122"/>
                </a:rPr>
                <a:t>文本</a:t>
              </a:r>
              <a:endParaRPr lang="en-US" altLang="zh-CN" sz="2000" dirty="0" smtClean="0">
                <a:latin typeface="微软雅黑" pitchFamily="34" charset="-122"/>
                <a:ea typeface="微软雅黑" pitchFamily="34" charset="-122"/>
              </a:endParaRPr>
            </a:p>
            <a:p>
              <a:pPr eaLnBrk="0" fontAlgn="ctr" hangingPunct="0">
                <a:buClr>
                  <a:srgbClr val="FF0000"/>
                </a:buClr>
                <a:buSzPct val="70000"/>
              </a:pPr>
              <a:r>
                <a:rPr lang="zh-CN" altLang="en-US" sz="2000" dirty="0">
                  <a:latin typeface="微软雅黑" pitchFamily="34" charset="-122"/>
                  <a:ea typeface="微软雅黑" pitchFamily="34" charset="-122"/>
                </a:rPr>
                <a:t>点击添加文本</a:t>
              </a:r>
              <a:endParaRPr lang="en-US" altLang="zh-CN" sz="2000" dirty="0">
                <a:latin typeface="Calibri" pitchFamily="-108" charset="0"/>
              </a:endParaRPr>
            </a:p>
            <a:p>
              <a:pPr eaLnBrk="0" fontAlgn="ctr" hangingPunct="0">
                <a:buClr>
                  <a:srgbClr val="FF0000"/>
                </a:buClr>
                <a:buSzPct val="70000"/>
              </a:pPr>
              <a:endParaRPr lang="en-US" sz="2000" dirty="0">
                <a:latin typeface="Calibri" pitchFamily="-108" charset="0"/>
              </a:endParaRPr>
            </a:p>
          </p:txBody>
        </p:sp>
      </p:grpSp>
      <p:grpSp>
        <p:nvGrpSpPr>
          <p:cNvPr id="61" name="组合 60"/>
          <p:cNvGrpSpPr/>
          <p:nvPr/>
        </p:nvGrpSpPr>
        <p:grpSpPr>
          <a:xfrm>
            <a:off x="4857700" y="2925796"/>
            <a:ext cx="3026668" cy="2094226"/>
            <a:chOff x="3459836" y="606934"/>
            <a:chExt cx="1996793" cy="1391432"/>
          </a:xfrm>
        </p:grpSpPr>
        <p:grpSp>
          <p:nvGrpSpPr>
            <p:cNvPr id="62" name="组合 61"/>
            <p:cNvGrpSpPr/>
            <p:nvPr/>
          </p:nvGrpSpPr>
          <p:grpSpPr>
            <a:xfrm>
              <a:off x="3459836" y="606934"/>
              <a:ext cx="1996793" cy="1391432"/>
              <a:chOff x="5076056" y="623174"/>
              <a:chExt cx="3287004" cy="1778335"/>
            </a:xfrm>
          </p:grpSpPr>
          <p:pic>
            <p:nvPicPr>
              <p:cNvPr id="64" name="Picture 2" descr="E:\水墨图表素材\45634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65" name="矩形 64"/>
              <p:cNvSpPr/>
              <p:nvPr/>
            </p:nvSpPr>
            <p:spPr>
              <a:xfrm>
                <a:off x="5510125" y="1068231"/>
                <a:ext cx="2448272" cy="384097"/>
              </a:xfrm>
              <a:prstGeom prst="rect">
                <a:avLst/>
              </a:prstGeom>
            </p:spPr>
            <p:txBody>
              <a:bodyPr wrap="square">
                <a:spAutoFit/>
              </a:bodyPr>
              <a:lstStyle/>
              <a:p>
                <a:pPr algn="ctr">
                  <a:lnSpc>
                    <a:spcPct val="120000"/>
                  </a:lnSpc>
                  <a:defRPr/>
                </a:pPr>
                <a:endParaRPr lang="zh-CN" altLang="en-US" sz="1300" b="1" kern="0" dirty="0">
                  <a:solidFill>
                    <a:sysClr val="windowText" lastClr="000000"/>
                  </a:solidFill>
                  <a:latin typeface="+mj-ea"/>
                </a:endParaRPr>
              </a:p>
            </p:txBody>
          </p:sp>
        </p:grpSp>
        <p:sp>
          <p:nvSpPr>
            <p:cNvPr id="63" name="TextBox 31"/>
            <p:cNvSpPr txBox="1">
              <a:spLocks noChangeArrowheads="1"/>
            </p:cNvSpPr>
            <p:nvPr/>
          </p:nvSpPr>
          <p:spPr bwMode="auto">
            <a:xfrm>
              <a:off x="3933410" y="1004023"/>
              <a:ext cx="1364413" cy="5908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2000" dirty="0">
                  <a:latin typeface="微软雅黑" pitchFamily="34" charset="-122"/>
                  <a:ea typeface="微软雅黑" pitchFamily="34" charset="-122"/>
                </a:rPr>
                <a:t>点击添加</a:t>
              </a:r>
              <a:r>
                <a:rPr lang="zh-CN" altLang="en-US" sz="2000" dirty="0" smtClean="0">
                  <a:latin typeface="微软雅黑" pitchFamily="34" charset="-122"/>
                  <a:ea typeface="微软雅黑" pitchFamily="34" charset="-122"/>
                </a:rPr>
                <a:t>文本</a:t>
              </a:r>
              <a:endParaRPr lang="en-US" altLang="zh-CN" sz="2000" dirty="0" smtClean="0">
                <a:latin typeface="微软雅黑" pitchFamily="34" charset="-122"/>
                <a:ea typeface="微软雅黑" pitchFamily="34" charset="-122"/>
              </a:endParaRPr>
            </a:p>
            <a:p>
              <a:pPr eaLnBrk="0" fontAlgn="ctr" hangingPunct="0">
                <a:buClr>
                  <a:srgbClr val="FF0000"/>
                </a:buClr>
                <a:buSzPct val="70000"/>
              </a:pPr>
              <a:r>
                <a:rPr lang="zh-CN" altLang="en-US" sz="2000" dirty="0">
                  <a:latin typeface="微软雅黑" pitchFamily="34" charset="-122"/>
                  <a:ea typeface="微软雅黑" pitchFamily="34" charset="-122"/>
                </a:rPr>
                <a:t>点击添加文本</a:t>
              </a:r>
              <a:endParaRPr lang="en-US" altLang="zh-CN" sz="2000" dirty="0">
                <a:latin typeface="Calibri" pitchFamily="-108" charset="0"/>
              </a:endParaRPr>
            </a:p>
            <a:p>
              <a:pPr eaLnBrk="0" fontAlgn="ctr" hangingPunct="0">
                <a:buClr>
                  <a:srgbClr val="FF0000"/>
                </a:buClr>
                <a:buSzPct val="70000"/>
              </a:pPr>
              <a:endParaRPr lang="en-US" sz="2000" dirty="0">
                <a:latin typeface="Calibri" pitchFamily="-108" charset="0"/>
              </a:endParaRPr>
            </a:p>
          </p:txBody>
        </p:sp>
      </p:grpSp>
      <p:grpSp>
        <p:nvGrpSpPr>
          <p:cNvPr id="66" name="组合 65"/>
          <p:cNvGrpSpPr/>
          <p:nvPr/>
        </p:nvGrpSpPr>
        <p:grpSpPr>
          <a:xfrm>
            <a:off x="3635896" y="1945416"/>
            <a:ext cx="2016812" cy="1922478"/>
            <a:chOff x="2483768" y="3328148"/>
            <a:chExt cx="1166596" cy="1112030"/>
          </a:xfrm>
        </p:grpSpPr>
        <p:pic>
          <p:nvPicPr>
            <p:cNvPr id="67"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68" name="Text Box 46"/>
            <p:cNvSpPr txBox="1">
              <a:spLocks noChangeArrowheads="1"/>
            </p:cNvSpPr>
            <p:nvPr/>
          </p:nvSpPr>
          <p:spPr bwMode="auto">
            <a:xfrm>
              <a:off x="2800580" y="3610889"/>
              <a:ext cx="550828" cy="574776"/>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500" b="1" dirty="0">
                  <a:solidFill>
                    <a:schemeClr val="bg1"/>
                  </a:solidFill>
                  <a:latin typeface="微软雅黑" pitchFamily="34" charset="-122"/>
                  <a:ea typeface="微软雅黑" pitchFamily="34" charset="-122"/>
                </a:rPr>
                <a:t>填加</a:t>
              </a:r>
              <a:endParaRPr lang="en-US" altLang="zh-CN" sz="2500" b="1" dirty="0">
                <a:solidFill>
                  <a:schemeClr val="bg1"/>
                </a:solidFill>
                <a:latin typeface="微软雅黑" pitchFamily="34" charset="-122"/>
                <a:ea typeface="微软雅黑" pitchFamily="34" charset="-122"/>
              </a:endParaRPr>
            </a:p>
            <a:p>
              <a:pPr algn="ctr"/>
              <a:r>
                <a:rPr lang="zh-CN" altLang="en-US" sz="2500" b="1" dirty="0">
                  <a:solidFill>
                    <a:schemeClr val="bg1"/>
                  </a:solidFill>
                  <a:latin typeface="微软雅黑" pitchFamily="34" charset="-122"/>
                  <a:ea typeface="微软雅黑" pitchFamily="34" charset="-122"/>
                </a:rPr>
                <a:t>标题</a:t>
              </a:r>
              <a:endParaRPr lang="en-US" altLang="ko-KR" sz="2500" b="1" dirty="0">
                <a:solidFill>
                  <a:schemeClr val="bg1"/>
                </a:solidFill>
                <a:latin typeface="微软雅黑" pitchFamily="34" charset="-122"/>
                <a:ea typeface="微软雅黑" pitchFamily="34" charset="-122"/>
              </a:endParaRPr>
            </a:p>
          </p:txBody>
        </p:sp>
      </p:grpSp>
      <p:sp>
        <p:nvSpPr>
          <p:cNvPr id="25"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8281629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down)">
                                      <p:cBhvr>
                                        <p:cTn id="7" dur="580">
                                          <p:stCondLst>
                                            <p:cond delay="0"/>
                                          </p:stCondLst>
                                        </p:cTn>
                                        <p:tgtEl>
                                          <p:spTgt spid="66"/>
                                        </p:tgtEl>
                                      </p:cBhvr>
                                    </p:animEffect>
                                    <p:anim calcmode="lin" valueType="num">
                                      <p:cBhvr>
                                        <p:cTn id="8" dur="1822"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6"/>
                                        </p:tgtEl>
                                        <p:attrNameLst>
                                          <p:attrName>ppt_y</p:attrName>
                                        </p:attrNameLst>
                                      </p:cBhvr>
                                      <p:tavLst>
                                        <p:tav tm="0" fmla="#ppt_y-sin(pi*$)/81">
                                          <p:val>
                                            <p:fltVal val="0"/>
                                          </p:val>
                                        </p:tav>
                                        <p:tav tm="100000">
                                          <p:val>
                                            <p:fltVal val="1"/>
                                          </p:val>
                                        </p:tav>
                                      </p:tavLst>
                                    </p:anim>
                                    <p:animScale>
                                      <p:cBhvr>
                                        <p:cTn id="13" dur="26">
                                          <p:stCondLst>
                                            <p:cond delay="650"/>
                                          </p:stCondLst>
                                        </p:cTn>
                                        <p:tgtEl>
                                          <p:spTgt spid="66"/>
                                        </p:tgtEl>
                                      </p:cBhvr>
                                      <p:to x="100000" y="60000"/>
                                    </p:animScale>
                                    <p:animScale>
                                      <p:cBhvr>
                                        <p:cTn id="14" dur="166" decel="50000">
                                          <p:stCondLst>
                                            <p:cond delay="676"/>
                                          </p:stCondLst>
                                        </p:cTn>
                                        <p:tgtEl>
                                          <p:spTgt spid="66"/>
                                        </p:tgtEl>
                                      </p:cBhvr>
                                      <p:to x="100000" y="100000"/>
                                    </p:animScale>
                                    <p:animScale>
                                      <p:cBhvr>
                                        <p:cTn id="15" dur="26">
                                          <p:stCondLst>
                                            <p:cond delay="1312"/>
                                          </p:stCondLst>
                                        </p:cTn>
                                        <p:tgtEl>
                                          <p:spTgt spid="66"/>
                                        </p:tgtEl>
                                      </p:cBhvr>
                                      <p:to x="100000" y="80000"/>
                                    </p:animScale>
                                    <p:animScale>
                                      <p:cBhvr>
                                        <p:cTn id="16" dur="166" decel="50000">
                                          <p:stCondLst>
                                            <p:cond delay="1338"/>
                                          </p:stCondLst>
                                        </p:cTn>
                                        <p:tgtEl>
                                          <p:spTgt spid="66"/>
                                        </p:tgtEl>
                                      </p:cBhvr>
                                      <p:to x="100000" y="100000"/>
                                    </p:animScale>
                                    <p:animScale>
                                      <p:cBhvr>
                                        <p:cTn id="17" dur="26">
                                          <p:stCondLst>
                                            <p:cond delay="1642"/>
                                          </p:stCondLst>
                                        </p:cTn>
                                        <p:tgtEl>
                                          <p:spTgt spid="66"/>
                                        </p:tgtEl>
                                      </p:cBhvr>
                                      <p:to x="100000" y="90000"/>
                                    </p:animScale>
                                    <p:animScale>
                                      <p:cBhvr>
                                        <p:cTn id="18" dur="166" decel="50000">
                                          <p:stCondLst>
                                            <p:cond delay="1668"/>
                                          </p:stCondLst>
                                        </p:cTn>
                                        <p:tgtEl>
                                          <p:spTgt spid="66"/>
                                        </p:tgtEl>
                                      </p:cBhvr>
                                      <p:to x="100000" y="100000"/>
                                    </p:animScale>
                                    <p:animScale>
                                      <p:cBhvr>
                                        <p:cTn id="19" dur="26">
                                          <p:stCondLst>
                                            <p:cond delay="1808"/>
                                          </p:stCondLst>
                                        </p:cTn>
                                        <p:tgtEl>
                                          <p:spTgt spid="66"/>
                                        </p:tgtEl>
                                      </p:cBhvr>
                                      <p:to x="100000" y="95000"/>
                                    </p:animScale>
                                    <p:animScale>
                                      <p:cBhvr>
                                        <p:cTn id="20" dur="166" decel="50000">
                                          <p:stCondLst>
                                            <p:cond delay="1834"/>
                                          </p:stCondLst>
                                        </p:cTn>
                                        <p:tgtEl>
                                          <p:spTgt spid="66"/>
                                        </p:tgtEl>
                                      </p:cBhvr>
                                      <p:to x="100000" y="100000"/>
                                    </p:animScale>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par>
                                <p:cTn id="26" presetID="12" presetClass="entr" presetSubtype="8"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p:tgtEl>
                                          <p:spTgt spid="56"/>
                                        </p:tgtEl>
                                        <p:attrNameLst>
                                          <p:attrName>ppt_x</p:attrName>
                                        </p:attrNameLst>
                                      </p:cBhvr>
                                      <p:tavLst>
                                        <p:tav tm="0">
                                          <p:val>
                                            <p:strVal val="#ppt_x-#ppt_w*1.125000"/>
                                          </p:val>
                                        </p:tav>
                                        <p:tav tm="100000">
                                          <p:val>
                                            <p:strVal val="#ppt_x"/>
                                          </p:val>
                                        </p:tav>
                                      </p:tavLst>
                                    </p:anim>
                                    <p:animEffect transition="in" filter="wipe(right)">
                                      <p:cBhvr>
                                        <p:cTn id="29" dur="500"/>
                                        <p:tgtEl>
                                          <p:spTgt spid="56"/>
                                        </p:tgtEl>
                                      </p:cBhvr>
                                    </p:animEffect>
                                  </p:childTnLst>
                                </p:cTn>
                              </p:par>
                              <p:par>
                                <p:cTn id="30" presetID="12" presetClass="entr" presetSubtype="2"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p:tgtEl>
                                          <p:spTgt spid="51"/>
                                        </p:tgtEl>
                                        <p:attrNameLst>
                                          <p:attrName>ppt_x</p:attrName>
                                        </p:attrNameLst>
                                      </p:cBhvr>
                                      <p:tavLst>
                                        <p:tav tm="0">
                                          <p:val>
                                            <p:strVal val="#ppt_x+#ppt_w*1.125000"/>
                                          </p:val>
                                        </p:tav>
                                        <p:tav tm="100000">
                                          <p:val>
                                            <p:strVal val="#ppt_x"/>
                                          </p:val>
                                        </p:tav>
                                      </p:tavLst>
                                    </p:anim>
                                    <p:animEffect transition="in" filter="wipe(left)">
                                      <p:cBhvr>
                                        <p:cTn id="33" dur="500"/>
                                        <p:tgtEl>
                                          <p:spTgt spid="51"/>
                                        </p:tgtEl>
                                      </p:cBhvr>
                                    </p:animEffect>
                                  </p:childTnLst>
                                </p:cTn>
                              </p:par>
                              <p:par>
                                <p:cTn id="34" presetID="12" presetClass="entr" presetSubtype="8"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ppt_x</p:attrName>
                                        </p:attrNameLst>
                                      </p:cBhvr>
                                      <p:tavLst>
                                        <p:tav tm="0">
                                          <p:val>
                                            <p:strVal val="#ppt_x-#ppt_w*1.125000"/>
                                          </p:val>
                                        </p:tav>
                                        <p:tav tm="100000">
                                          <p:val>
                                            <p:strVal val="#ppt_x"/>
                                          </p:val>
                                        </p:tav>
                                      </p:tavLst>
                                    </p:anim>
                                    <p:animEffect transition="in" filter="wipe(right)">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1830" y="1915565"/>
            <a:ext cx="1602641" cy="15276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毛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00000">
            <a:off x="6412437" y="1693191"/>
            <a:ext cx="1846455" cy="115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5"/>
          <p:cNvSpPr txBox="1">
            <a:spLocks noChangeArrowheads="1"/>
          </p:cNvSpPr>
          <p:nvPr/>
        </p:nvSpPr>
        <p:spPr bwMode="auto">
          <a:xfrm>
            <a:off x="6084168" y="3490399"/>
            <a:ext cx="1447928" cy="753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dirty="0"/>
              <a:t>添加文字内容</a:t>
            </a:r>
          </a:p>
          <a:p>
            <a:r>
              <a:rPr lang="zh-CN" altLang="en-US" sz="1400" dirty="0"/>
              <a:t>添加文字内容</a:t>
            </a:r>
          </a:p>
          <a:p>
            <a:r>
              <a:rPr lang="zh-CN" altLang="en-US" sz="1400" dirty="0"/>
              <a:t>添加文字</a:t>
            </a:r>
            <a:r>
              <a:rPr lang="zh-CN" altLang="en-US" sz="1400" dirty="0" smtClean="0"/>
              <a:t>内容</a:t>
            </a:r>
            <a:endParaRPr lang="zh-CN" altLang="en-US" sz="1400" dirty="0"/>
          </a:p>
        </p:txBody>
      </p:sp>
      <p:grpSp>
        <p:nvGrpSpPr>
          <p:cNvPr id="18" name="组合 17"/>
          <p:cNvGrpSpPr/>
          <p:nvPr/>
        </p:nvGrpSpPr>
        <p:grpSpPr>
          <a:xfrm>
            <a:off x="3450312" y="3029117"/>
            <a:ext cx="2007826" cy="1918897"/>
            <a:chOff x="3450312" y="3029117"/>
            <a:chExt cx="2007826" cy="1918897"/>
          </a:xfrm>
        </p:grpSpPr>
        <p:sp>
          <p:nvSpPr>
            <p:cNvPr id="10" name="Text Box 14"/>
            <p:cNvSpPr txBox="1">
              <a:spLocks noChangeArrowheads="1"/>
            </p:cNvSpPr>
            <p:nvPr/>
          </p:nvSpPr>
          <p:spPr bwMode="auto">
            <a:xfrm>
              <a:off x="3780651" y="3593511"/>
              <a:ext cx="1447929" cy="753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dirty="0"/>
                <a:t>添加文字内容</a:t>
              </a:r>
            </a:p>
            <a:p>
              <a:r>
                <a:rPr lang="zh-CN" altLang="en-US" sz="1400" dirty="0"/>
                <a:t>添加文字内容</a:t>
              </a:r>
            </a:p>
            <a:p>
              <a:r>
                <a:rPr lang="zh-CN" altLang="en-US" sz="1400" dirty="0"/>
                <a:t>添加文字</a:t>
              </a:r>
              <a:r>
                <a:rPr lang="zh-CN" altLang="en-US" sz="1400" dirty="0" smtClean="0"/>
                <a:t>内容</a:t>
              </a:r>
              <a:endParaRPr lang="zh-CN" altLang="en-US" sz="1400" dirty="0"/>
            </a:p>
          </p:txBody>
        </p:sp>
        <p:pic>
          <p:nvPicPr>
            <p:cNvPr id="13"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0312" y="3029117"/>
              <a:ext cx="2007826" cy="191889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1115615" y="914549"/>
            <a:ext cx="2529494" cy="2417460"/>
            <a:chOff x="1115615" y="914549"/>
            <a:chExt cx="2529494" cy="2417460"/>
          </a:xfrm>
        </p:grpSpPr>
        <p:sp>
          <p:nvSpPr>
            <p:cNvPr id="9" name="Text Box 13"/>
            <p:cNvSpPr txBox="1">
              <a:spLocks noChangeArrowheads="1"/>
            </p:cNvSpPr>
            <p:nvPr/>
          </p:nvSpPr>
          <p:spPr bwMode="auto">
            <a:xfrm>
              <a:off x="1549777" y="1613495"/>
              <a:ext cx="198871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a:t>添加文字内容</a:t>
              </a:r>
            </a:p>
            <a:p>
              <a:r>
                <a:rPr lang="zh-CN" altLang="en-US"/>
                <a:t>添加文字内容</a:t>
              </a:r>
            </a:p>
            <a:p>
              <a:r>
                <a:rPr lang="zh-CN" altLang="en-US"/>
                <a:t>添加文字内容</a:t>
              </a:r>
            </a:p>
          </p:txBody>
        </p:sp>
        <p:pic>
          <p:nvPicPr>
            <p:cNvPr id="1026" name="Picture 2" descr="E:\水墨图表素材\24252 (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615" y="914549"/>
              <a:ext cx="2529494" cy="2417460"/>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E:\水墨图表素材\25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64275">
            <a:off x="2805003" y="3082898"/>
            <a:ext cx="924863" cy="41111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水墨图表素材\25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8948185">
            <a:off x="5357607" y="3226912"/>
            <a:ext cx="924863" cy="41111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07883671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wipe(left)">
                                      <p:cBhvr>
                                        <p:cTn id="13" dur="500"/>
                                        <p:tgtEl>
                                          <p:spTgt spid="102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fade">
                                      <p:cBhvr>
                                        <p:cTn id="27" dur="500"/>
                                        <p:tgtEl>
                                          <p:spTgt spid="1029"/>
                                        </p:tgtEl>
                                      </p:cBhvr>
                                    </p:animEffect>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227225" y="915566"/>
            <a:ext cx="4433827" cy="3816424"/>
          </a:xfrm>
          <a:prstGeom prst="rect">
            <a:avLst/>
          </a:prstGeom>
        </p:spPr>
      </p:pic>
      <p:sp>
        <p:nvSpPr>
          <p:cNvPr id="43" name="Text Box 9"/>
          <p:cNvSpPr txBox="1">
            <a:spLocks noChangeArrowheads="1"/>
          </p:cNvSpPr>
          <p:nvPr/>
        </p:nvSpPr>
        <p:spPr bwMode="auto">
          <a:xfrm>
            <a:off x="4619713" y="1851670"/>
            <a:ext cx="405674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prstClr val="black"/>
                </a:solidFill>
              </a:rPr>
              <a:t>      单击</a:t>
            </a:r>
            <a:r>
              <a:rPr lang="zh-CN" altLang="en-US" sz="2200" dirty="0">
                <a:solidFill>
                  <a:prstClr val="black"/>
                </a:solidFill>
              </a:rPr>
              <a:t>此处添加</a:t>
            </a:r>
            <a:r>
              <a:rPr lang="zh-CN" altLang="en-US" sz="2200" dirty="0" smtClean="0">
                <a:solidFill>
                  <a:prstClr val="black"/>
                </a:solidFill>
              </a:rPr>
              <a:t>文字内容标</a:t>
            </a:r>
            <a:endParaRPr lang="zh-CN" altLang="en-US" sz="2200" dirty="0">
              <a:solidFill>
                <a:prstClr val="black"/>
              </a:solidFill>
            </a:endParaRPr>
          </a:p>
        </p:txBody>
      </p:sp>
      <p:sp>
        <p:nvSpPr>
          <p:cNvPr id="44" name="Line 22"/>
          <p:cNvSpPr>
            <a:spLocks noChangeShapeType="1"/>
          </p:cNvSpPr>
          <p:nvPr/>
        </p:nvSpPr>
        <p:spPr bwMode="auto">
          <a:xfrm rot="16200000" flipH="1">
            <a:off x="6749287" y="692942"/>
            <a:ext cx="0" cy="3229684"/>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wrap="none" anchor="ctr"/>
          <a:lstStyle/>
          <a:p>
            <a:endParaRPr lang="zh-CN" altLang="en-US">
              <a:solidFill>
                <a:prstClr val="black"/>
              </a:solidFill>
            </a:endParaRPr>
          </a:p>
        </p:txBody>
      </p:sp>
      <p:grpSp>
        <p:nvGrpSpPr>
          <p:cNvPr id="49" name="组合 48"/>
          <p:cNvGrpSpPr/>
          <p:nvPr/>
        </p:nvGrpSpPr>
        <p:grpSpPr>
          <a:xfrm>
            <a:off x="4569487" y="1851670"/>
            <a:ext cx="564958" cy="538533"/>
            <a:chOff x="5364088" y="1241698"/>
            <a:chExt cx="732746" cy="698473"/>
          </a:xfrm>
        </p:grpSpPr>
        <p:pic>
          <p:nvPicPr>
            <p:cNvPr id="50" name="Picture 3"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124169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4">
              <a:hlinkClick r:id="" action="ppaction://noaction"/>
            </p:cNvPr>
            <p:cNvSpPr txBox="1">
              <a:spLocks noChangeArrowheads="1"/>
            </p:cNvSpPr>
            <p:nvPr/>
          </p:nvSpPr>
          <p:spPr bwMode="auto">
            <a:xfrm>
              <a:off x="5429231" y="1277107"/>
              <a:ext cx="468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宋体"/>
                  <a:ea typeface="宋体"/>
                </a:rPr>
                <a:t>一</a:t>
              </a:r>
              <a:endParaRPr lang="zh-CN" altLang="en-US" sz="2200" b="1" dirty="0">
                <a:solidFill>
                  <a:srgbClr val="FFFFFF"/>
                </a:solidFill>
                <a:latin typeface="宋体"/>
                <a:ea typeface="宋体"/>
              </a:endParaRPr>
            </a:p>
          </p:txBody>
        </p:sp>
      </p:grpSp>
      <p:sp>
        <p:nvSpPr>
          <p:cNvPr id="52" name="Text Box 9"/>
          <p:cNvSpPr txBox="1">
            <a:spLocks noChangeArrowheads="1"/>
          </p:cNvSpPr>
          <p:nvPr/>
        </p:nvSpPr>
        <p:spPr bwMode="auto">
          <a:xfrm>
            <a:off x="4619713" y="2722156"/>
            <a:ext cx="405674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prstClr val="black"/>
                </a:solidFill>
              </a:rPr>
              <a:t>      单击</a:t>
            </a:r>
            <a:r>
              <a:rPr lang="zh-CN" altLang="en-US" sz="2200" dirty="0">
                <a:solidFill>
                  <a:prstClr val="black"/>
                </a:solidFill>
              </a:rPr>
              <a:t>此处添加</a:t>
            </a:r>
            <a:r>
              <a:rPr lang="zh-CN" altLang="en-US" sz="2200" dirty="0" smtClean="0">
                <a:solidFill>
                  <a:prstClr val="black"/>
                </a:solidFill>
              </a:rPr>
              <a:t>文字</a:t>
            </a:r>
            <a:r>
              <a:rPr lang="zh-CN" altLang="en-US" sz="2200" dirty="0">
                <a:solidFill>
                  <a:prstClr val="black"/>
                </a:solidFill>
              </a:rPr>
              <a:t>内容标</a:t>
            </a:r>
          </a:p>
        </p:txBody>
      </p:sp>
      <p:sp>
        <p:nvSpPr>
          <p:cNvPr id="53" name="Line 22"/>
          <p:cNvSpPr>
            <a:spLocks noChangeShapeType="1"/>
          </p:cNvSpPr>
          <p:nvPr/>
        </p:nvSpPr>
        <p:spPr bwMode="auto">
          <a:xfrm rot="16200000" flipH="1">
            <a:off x="6749287" y="1563428"/>
            <a:ext cx="0" cy="3229684"/>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wrap="none" anchor="ctr"/>
          <a:lstStyle/>
          <a:p>
            <a:endParaRPr lang="zh-CN" altLang="en-US">
              <a:solidFill>
                <a:prstClr val="black"/>
              </a:solidFill>
            </a:endParaRPr>
          </a:p>
        </p:txBody>
      </p:sp>
      <p:grpSp>
        <p:nvGrpSpPr>
          <p:cNvPr id="54" name="组合 53"/>
          <p:cNvGrpSpPr/>
          <p:nvPr/>
        </p:nvGrpSpPr>
        <p:grpSpPr>
          <a:xfrm>
            <a:off x="4569487" y="2722156"/>
            <a:ext cx="564958" cy="538533"/>
            <a:chOff x="5364088" y="1241698"/>
            <a:chExt cx="732746" cy="698473"/>
          </a:xfrm>
        </p:grpSpPr>
        <p:pic>
          <p:nvPicPr>
            <p:cNvPr id="55" name="Picture 3"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124169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4">
              <a:hlinkClick r:id="" action="ppaction://noaction"/>
            </p:cNvPr>
            <p:cNvSpPr txBox="1">
              <a:spLocks noChangeArrowheads="1"/>
            </p:cNvSpPr>
            <p:nvPr/>
          </p:nvSpPr>
          <p:spPr bwMode="auto">
            <a:xfrm>
              <a:off x="5429231" y="1277107"/>
              <a:ext cx="607508" cy="55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宋体"/>
                  <a:ea typeface="宋体"/>
                </a:rPr>
                <a:t>二</a:t>
              </a:r>
              <a:endParaRPr lang="zh-CN" altLang="en-US" sz="2200" b="1" dirty="0">
                <a:solidFill>
                  <a:srgbClr val="FFFFFF"/>
                </a:solidFill>
                <a:latin typeface="宋体"/>
                <a:ea typeface="宋体"/>
              </a:endParaRPr>
            </a:p>
          </p:txBody>
        </p:sp>
      </p:grpSp>
      <p:sp>
        <p:nvSpPr>
          <p:cNvPr id="57" name="Text Box 9"/>
          <p:cNvSpPr txBox="1">
            <a:spLocks noChangeArrowheads="1"/>
          </p:cNvSpPr>
          <p:nvPr/>
        </p:nvSpPr>
        <p:spPr bwMode="auto">
          <a:xfrm>
            <a:off x="4619713" y="3514244"/>
            <a:ext cx="405674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prstClr val="black"/>
                </a:solidFill>
              </a:rPr>
              <a:t>      单击</a:t>
            </a:r>
            <a:r>
              <a:rPr lang="zh-CN" altLang="en-US" sz="2200" dirty="0">
                <a:solidFill>
                  <a:prstClr val="black"/>
                </a:solidFill>
              </a:rPr>
              <a:t>此处添加</a:t>
            </a:r>
            <a:r>
              <a:rPr lang="zh-CN" altLang="en-US" sz="2200" dirty="0" smtClean="0">
                <a:solidFill>
                  <a:prstClr val="black"/>
                </a:solidFill>
              </a:rPr>
              <a:t>文字</a:t>
            </a:r>
            <a:r>
              <a:rPr lang="zh-CN" altLang="en-US" sz="2200" dirty="0">
                <a:solidFill>
                  <a:prstClr val="black"/>
                </a:solidFill>
              </a:rPr>
              <a:t>内容标</a:t>
            </a:r>
          </a:p>
        </p:txBody>
      </p:sp>
      <p:sp>
        <p:nvSpPr>
          <p:cNvPr id="58" name="Line 22"/>
          <p:cNvSpPr>
            <a:spLocks noChangeShapeType="1"/>
          </p:cNvSpPr>
          <p:nvPr/>
        </p:nvSpPr>
        <p:spPr bwMode="auto">
          <a:xfrm rot="16200000" flipH="1">
            <a:off x="6749287" y="2355516"/>
            <a:ext cx="0" cy="3229684"/>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wrap="none" anchor="ctr"/>
          <a:lstStyle/>
          <a:p>
            <a:endParaRPr lang="zh-CN" altLang="en-US">
              <a:solidFill>
                <a:prstClr val="black"/>
              </a:solidFill>
            </a:endParaRPr>
          </a:p>
        </p:txBody>
      </p:sp>
      <p:grpSp>
        <p:nvGrpSpPr>
          <p:cNvPr id="59" name="组合 58"/>
          <p:cNvGrpSpPr/>
          <p:nvPr/>
        </p:nvGrpSpPr>
        <p:grpSpPr>
          <a:xfrm>
            <a:off x="4569487" y="3514244"/>
            <a:ext cx="564958" cy="538533"/>
            <a:chOff x="5364088" y="1241698"/>
            <a:chExt cx="732746" cy="698473"/>
          </a:xfrm>
        </p:grpSpPr>
        <p:pic>
          <p:nvPicPr>
            <p:cNvPr id="60" name="Picture 3"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124169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4">
              <a:hlinkClick r:id="" action="ppaction://noaction"/>
            </p:cNvPr>
            <p:cNvSpPr txBox="1">
              <a:spLocks noChangeArrowheads="1"/>
            </p:cNvSpPr>
            <p:nvPr/>
          </p:nvSpPr>
          <p:spPr bwMode="auto">
            <a:xfrm>
              <a:off x="5429231" y="1277107"/>
              <a:ext cx="607508" cy="55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宋体"/>
                  <a:ea typeface="宋体"/>
                </a:rPr>
                <a:t>三</a:t>
              </a:r>
              <a:endParaRPr lang="zh-CN" altLang="en-US" sz="2200" b="1" dirty="0">
                <a:solidFill>
                  <a:srgbClr val="FFFFFF"/>
                </a:solidFill>
                <a:latin typeface="宋体"/>
                <a:ea typeface="宋体"/>
              </a:endParaRPr>
            </a:p>
          </p:txBody>
        </p:sp>
      </p:grpSp>
      <p:sp>
        <p:nvSpPr>
          <p:cNvPr id="18"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06220067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par>
                          <p:cTn id="42" fill="hold">
                            <p:stCondLst>
                              <p:cond delay="5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500"/>
                                        <p:tgtEl>
                                          <p:spTgt spid="5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52" grpId="0"/>
      <p:bldP spid="53" grpId="0" animBg="1"/>
      <p:bldP spid="57" grpId="0"/>
      <p:bldP spid="5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34275">
            <a:off x="1264672" y="2727446"/>
            <a:ext cx="1867567" cy="17848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2015148" y="2131863"/>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259989" y="1020044"/>
            <a:ext cx="6654031" cy="1296144"/>
            <a:chOff x="1259989" y="1020044"/>
            <a:chExt cx="6654031" cy="1296144"/>
          </a:xfrm>
        </p:grpSpPr>
        <p:pic>
          <p:nvPicPr>
            <p:cNvPr id="24" name="Picture 2" descr="E:\水墨图表素材\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989" y="1020044"/>
              <a:ext cx="6654031" cy="1296144"/>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9"/>
            <p:cNvSpPr txBox="1">
              <a:spLocks noChangeArrowheads="1"/>
            </p:cNvSpPr>
            <p:nvPr/>
          </p:nvSpPr>
          <p:spPr bwMode="auto">
            <a:xfrm>
              <a:off x="1907704" y="1419622"/>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① 单击此处添加文字</a:t>
              </a:r>
            </a:p>
          </p:txBody>
        </p:sp>
      </p:grpSp>
      <p:sp>
        <p:nvSpPr>
          <p:cNvPr id="27" name="TextBox 26"/>
          <p:cNvSpPr txBox="1"/>
          <p:nvPr/>
        </p:nvSpPr>
        <p:spPr>
          <a:xfrm>
            <a:off x="1651581" y="3304024"/>
            <a:ext cx="1170037" cy="707886"/>
          </a:xfrm>
          <a:prstGeom prst="rect">
            <a:avLst/>
          </a:prstGeom>
          <a:noFill/>
        </p:spPr>
        <p:txBody>
          <a:bodyPr wrap="square" rtlCol="0">
            <a:spAutoFit/>
          </a:bodyPr>
          <a:lstStyle/>
          <a:p>
            <a:r>
              <a:rPr lang="zh-CN" altLang="en-US" sz="2000" dirty="0" smtClean="0">
                <a:latin typeface="+mn-ea"/>
              </a:rPr>
              <a:t>点击添加主题</a:t>
            </a:r>
            <a:endParaRPr lang="zh-CN" altLang="en-US" sz="2000" dirty="0">
              <a:latin typeface="+mn-ea"/>
            </a:endParaRPr>
          </a:p>
        </p:txBody>
      </p:sp>
      <p:pic>
        <p:nvPicPr>
          <p:cNvPr id="28" name="Picture 5"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34275">
            <a:off x="3447101" y="2727446"/>
            <a:ext cx="1867567" cy="178485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4197577" y="2131863"/>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p:cNvSpPr txBox="1"/>
          <p:nvPr/>
        </p:nvSpPr>
        <p:spPr>
          <a:xfrm>
            <a:off x="3834010" y="3304024"/>
            <a:ext cx="1170037" cy="707886"/>
          </a:xfrm>
          <a:prstGeom prst="rect">
            <a:avLst/>
          </a:prstGeom>
          <a:noFill/>
        </p:spPr>
        <p:txBody>
          <a:bodyPr wrap="square" rtlCol="0">
            <a:spAutoFit/>
          </a:bodyPr>
          <a:lstStyle/>
          <a:p>
            <a:r>
              <a:rPr lang="zh-CN" altLang="en-US" sz="2000" dirty="0" smtClean="0">
                <a:latin typeface="+mn-ea"/>
              </a:rPr>
              <a:t>点击添加主题</a:t>
            </a:r>
            <a:endParaRPr lang="zh-CN" altLang="en-US" sz="2000" dirty="0">
              <a:latin typeface="+mn-ea"/>
            </a:endParaRPr>
          </a:p>
        </p:txBody>
      </p:sp>
      <p:pic>
        <p:nvPicPr>
          <p:cNvPr id="31" name="Picture 5"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34275">
            <a:off x="5679350" y="2727445"/>
            <a:ext cx="1867567" cy="178485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6429826" y="2131862"/>
            <a:ext cx="457784" cy="47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p:nvPr/>
        </p:nvSpPr>
        <p:spPr>
          <a:xfrm>
            <a:off x="6066259" y="3304023"/>
            <a:ext cx="1170037" cy="707886"/>
          </a:xfrm>
          <a:prstGeom prst="rect">
            <a:avLst/>
          </a:prstGeom>
          <a:noFill/>
        </p:spPr>
        <p:txBody>
          <a:bodyPr wrap="square" rtlCol="0">
            <a:spAutoFit/>
          </a:bodyPr>
          <a:lstStyle/>
          <a:p>
            <a:r>
              <a:rPr lang="zh-CN" altLang="en-US" sz="2000" dirty="0" smtClean="0">
                <a:latin typeface="+mn-ea"/>
              </a:rPr>
              <a:t>点击添加主题</a:t>
            </a:r>
            <a:endParaRPr lang="zh-CN" altLang="en-US" sz="2000" dirty="0">
              <a:latin typeface="+mn-ea"/>
            </a:endParaRPr>
          </a:p>
        </p:txBody>
      </p:sp>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39519744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up)">
                                      <p:cBhvr>
                                        <p:cTn id="17" dur="500"/>
                                        <p:tgtEl>
                                          <p:spTgt spid="2053"/>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500"/>
                            </p:stCondLst>
                            <p:childTnLst>
                              <p:par>
                                <p:cTn id="37" presetID="47"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up)">
                                      <p:cBhvr>
                                        <p:cTn id="45" dur="500"/>
                                        <p:tgtEl>
                                          <p:spTgt spid="31"/>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9211" y="1267661"/>
            <a:ext cx="1755726" cy="1841220"/>
            <a:chOff x="1026595" y="875521"/>
            <a:chExt cx="1755726" cy="1841220"/>
          </a:xfrm>
        </p:grpSpPr>
        <p:pic>
          <p:nvPicPr>
            <p:cNvPr id="4098" name="Picture 2" descr="E:\水墨图表素材\24252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93029">
              <a:off x="983848" y="918268"/>
              <a:ext cx="1841220" cy="175572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500444" y="1514490"/>
              <a:ext cx="945224" cy="615553"/>
            </a:xfrm>
            <a:prstGeom prst="rect">
              <a:avLst/>
            </a:prstGeom>
            <a:noFill/>
          </p:spPr>
          <p:txBody>
            <a:bodyPr wrap="square" rtlCol="0">
              <a:spAutoFit/>
            </a:bodyPr>
            <a:lstStyle/>
            <a:p>
              <a:r>
                <a:rPr lang="zh-CN" altLang="en-US" sz="1700" b="1" dirty="0" smtClean="0">
                  <a:latin typeface="+mn-ea"/>
                </a:rPr>
                <a:t>点击添</a:t>
              </a:r>
              <a:endParaRPr lang="en-US" altLang="zh-CN" sz="1700" b="1" dirty="0" smtClean="0">
                <a:latin typeface="+mn-ea"/>
              </a:endParaRPr>
            </a:p>
            <a:p>
              <a:r>
                <a:rPr lang="zh-CN" altLang="en-US" sz="1700" b="1" dirty="0" smtClean="0">
                  <a:latin typeface="+mn-ea"/>
                </a:rPr>
                <a:t>加主题</a:t>
              </a:r>
              <a:endParaRPr lang="zh-CN" altLang="en-US" sz="1700" b="1" dirty="0">
                <a:latin typeface="+mn-ea"/>
              </a:endParaRPr>
            </a:p>
          </p:txBody>
        </p:sp>
      </p:grpSp>
      <p:pic>
        <p:nvPicPr>
          <p:cNvPr id="30"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3018432" y="2100335"/>
            <a:ext cx="347847" cy="35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组合 30"/>
          <p:cNvGrpSpPr/>
          <p:nvPr/>
        </p:nvGrpSpPr>
        <p:grpSpPr>
          <a:xfrm>
            <a:off x="3566590" y="1267661"/>
            <a:ext cx="1755726" cy="1841220"/>
            <a:chOff x="1026595" y="875521"/>
            <a:chExt cx="1755726" cy="1841220"/>
          </a:xfrm>
        </p:grpSpPr>
        <p:pic>
          <p:nvPicPr>
            <p:cNvPr id="32" name="Picture 2" descr="E:\水墨图表素材\24252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93029">
              <a:off x="983848" y="918268"/>
              <a:ext cx="1841220" cy="175572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1500444" y="1514490"/>
              <a:ext cx="945224" cy="615553"/>
            </a:xfrm>
            <a:prstGeom prst="rect">
              <a:avLst/>
            </a:prstGeom>
            <a:noFill/>
          </p:spPr>
          <p:txBody>
            <a:bodyPr wrap="square" rtlCol="0">
              <a:spAutoFit/>
            </a:bodyPr>
            <a:lstStyle/>
            <a:p>
              <a:r>
                <a:rPr lang="zh-CN" altLang="en-US" sz="1700" b="1" dirty="0" smtClean="0">
                  <a:latin typeface="+mn-ea"/>
                </a:rPr>
                <a:t>点击添</a:t>
              </a:r>
              <a:endParaRPr lang="en-US" altLang="zh-CN" sz="1700" b="1" dirty="0" smtClean="0">
                <a:latin typeface="+mn-ea"/>
              </a:endParaRPr>
            </a:p>
            <a:p>
              <a:r>
                <a:rPr lang="zh-CN" altLang="en-US" sz="1700" b="1" dirty="0" smtClean="0">
                  <a:latin typeface="+mn-ea"/>
                </a:rPr>
                <a:t>加主题</a:t>
              </a:r>
              <a:endParaRPr lang="zh-CN" altLang="en-US" sz="1700" b="1" dirty="0">
                <a:latin typeface="+mn-ea"/>
              </a:endParaRPr>
            </a:p>
          </p:txBody>
        </p:sp>
      </p:grpSp>
      <p:pic>
        <p:nvPicPr>
          <p:cNvPr id="34"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5538712" y="2100335"/>
            <a:ext cx="347847" cy="35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34"/>
          <p:cNvGrpSpPr/>
          <p:nvPr/>
        </p:nvGrpSpPr>
        <p:grpSpPr>
          <a:xfrm>
            <a:off x="6042768" y="1267661"/>
            <a:ext cx="1755726" cy="1841220"/>
            <a:chOff x="1026595" y="875521"/>
            <a:chExt cx="1755726" cy="1841220"/>
          </a:xfrm>
        </p:grpSpPr>
        <p:pic>
          <p:nvPicPr>
            <p:cNvPr id="36" name="Picture 2" descr="E:\水墨图表素材\24252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93029">
              <a:off x="983848" y="918268"/>
              <a:ext cx="1841220" cy="1755726"/>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1500444" y="1514490"/>
              <a:ext cx="945224" cy="615553"/>
            </a:xfrm>
            <a:prstGeom prst="rect">
              <a:avLst/>
            </a:prstGeom>
            <a:noFill/>
          </p:spPr>
          <p:txBody>
            <a:bodyPr wrap="square" rtlCol="0">
              <a:spAutoFit/>
            </a:bodyPr>
            <a:lstStyle/>
            <a:p>
              <a:r>
                <a:rPr lang="zh-CN" altLang="en-US" sz="1700" b="1" dirty="0" smtClean="0">
                  <a:latin typeface="+mn-ea"/>
                </a:rPr>
                <a:t>点击添</a:t>
              </a:r>
              <a:endParaRPr lang="en-US" altLang="zh-CN" sz="1700" b="1" dirty="0" smtClean="0">
                <a:latin typeface="+mn-ea"/>
              </a:endParaRPr>
            </a:p>
            <a:p>
              <a:r>
                <a:rPr lang="zh-CN" altLang="en-US" sz="1700" b="1" dirty="0" smtClean="0">
                  <a:latin typeface="+mn-ea"/>
                </a:rPr>
                <a:t>加主题</a:t>
              </a:r>
              <a:endParaRPr lang="zh-CN" altLang="en-US" sz="1700" b="1" dirty="0">
                <a:latin typeface="+mn-ea"/>
              </a:endParaRPr>
            </a:p>
          </p:txBody>
        </p:sp>
      </p:grpSp>
      <p:sp>
        <p:nvSpPr>
          <p:cNvPr id="38" name="Text Box 13"/>
          <p:cNvSpPr txBox="1">
            <a:spLocks noChangeArrowheads="1"/>
          </p:cNvSpPr>
          <p:nvPr/>
        </p:nvSpPr>
        <p:spPr bwMode="auto">
          <a:xfrm>
            <a:off x="1146224" y="3127255"/>
            <a:ext cx="1783459" cy="1532727"/>
          </a:xfrm>
          <a:prstGeom prst="rect">
            <a:avLst/>
          </a:prstGeom>
          <a:noFill/>
          <a:ln w="9525">
            <a:noFill/>
            <a:miter lim="800000"/>
            <a:headEnd/>
            <a:tailEnd/>
          </a:ln>
          <a:effectLst/>
        </p:spPr>
        <p:txBody>
          <a:bodyPr wrap="square">
            <a:spAutoFit/>
          </a:bodyPr>
          <a:lstStyle/>
          <a:p>
            <a:pPr marL="120650" indent="-120650" algn="l" eaLnBrk="0" hangingPunct="0">
              <a:buFont typeface="Wingdings" pitchFamily="2" charset="2"/>
              <a:buNone/>
            </a:pPr>
            <a:endParaRPr lang="zh-CN" altLang="en-US" sz="1300" b="1" dirty="0">
              <a:latin typeface="+mn-ea"/>
            </a:endParaRPr>
          </a:p>
          <a:p>
            <a:pPr marL="120650" indent="-120650" algn="l">
              <a:lnSpc>
                <a:spcPct val="60000"/>
              </a:lnSpc>
              <a:spcBef>
                <a:spcPct val="50000"/>
              </a:spcBef>
              <a:buClr>
                <a:srgbClr val="1F3F5F"/>
              </a:buClr>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a:p>
            <a:pPr marL="120650" indent="-120650">
              <a:lnSpc>
                <a:spcPct val="60000"/>
              </a:lnSpc>
              <a:spcBef>
                <a:spcPct val="50000"/>
              </a:spcBef>
              <a:buClr>
                <a:srgbClr val="1F3F5F"/>
              </a:buClr>
              <a:buFontTx/>
              <a:buChar char="•"/>
            </a:pPr>
            <a:r>
              <a:rPr lang="zh-CN" altLang="en-US" sz="1300" dirty="0" smtClean="0">
                <a:latin typeface="+mn-ea"/>
              </a:rPr>
              <a:t>点击输入文字内容</a:t>
            </a:r>
            <a:endParaRPr lang="en-US" altLang="zh-CN" sz="1300" dirty="0" smtClean="0">
              <a:latin typeface="+mn-ea"/>
            </a:endParaRP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p:txBody>
      </p:sp>
      <p:sp>
        <p:nvSpPr>
          <p:cNvPr id="39" name="Text Box 13"/>
          <p:cNvSpPr txBox="1">
            <a:spLocks noChangeArrowheads="1"/>
          </p:cNvSpPr>
          <p:nvPr/>
        </p:nvSpPr>
        <p:spPr bwMode="auto">
          <a:xfrm>
            <a:off x="3621321" y="3127255"/>
            <a:ext cx="1783459" cy="1532727"/>
          </a:xfrm>
          <a:prstGeom prst="rect">
            <a:avLst/>
          </a:prstGeom>
          <a:noFill/>
          <a:ln w="9525">
            <a:noFill/>
            <a:miter lim="800000"/>
            <a:headEnd/>
            <a:tailEnd/>
          </a:ln>
          <a:effectLst/>
        </p:spPr>
        <p:txBody>
          <a:bodyPr wrap="square">
            <a:spAutoFit/>
          </a:bodyPr>
          <a:lstStyle/>
          <a:p>
            <a:pPr marL="120650" indent="-120650" algn="l" eaLnBrk="0" hangingPunct="0">
              <a:buFont typeface="Wingdings" pitchFamily="2" charset="2"/>
              <a:buNone/>
            </a:pPr>
            <a:endParaRPr lang="zh-CN" altLang="en-US" sz="1300" b="1" dirty="0">
              <a:latin typeface="+mn-ea"/>
            </a:endParaRPr>
          </a:p>
          <a:p>
            <a:pPr marL="120650" indent="-120650" algn="l">
              <a:lnSpc>
                <a:spcPct val="60000"/>
              </a:lnSpc>
              <a:spcBef>
                <a:spcPct val="50000"/>
              </a:spcBef>
              <a:buClr>
                <a:srgbClr val="1F3F5F"/>
              </a:buClr>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a:p>
            <a:pPr marL="120650" indent="-120650">
              <a:lnSpc>
                <a:spcPct val="60000"/>
              </a:lnSpc>
              <a:spcBef>
                <a:spcPct val="50000"/>
              </a:spcBef>
              <a:buClr>
                <a:srgbClr val="1F3F5F"/>
              </a:buClr>
              <a:buFontTx/>
              <a:buChar char="•"/>
            </a:pPr>
            <a:r>
              <a:rPr lang="zh-CN" altLang="en-US" sz="1300" dirty="0" smtClean="0">
                <a:latin typeface="+mn-ea"/>
              </a:rPr>
              <a:t>点击输入文字内容</a:t>
            </a:r>
            <a:endParaRPr lang="en-US" altLang="zh-CN" sz="1300" dirty="0" smtClean="0">
              <a:latin typeface="+mn-ea"/>
            </a:endParaRP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p:txBody>
      </p:sp>
      <p:sp>
        <p:nvSpPr>
          <p:cNvPr id="40" name="Text Box 13"/>
          <p:cNvSpPr txBox="1">
            <a:spLocks noChangeArrowheads="1"/>
          </p:cNvSpPr>
          <p:nvPr/>
        </p:nvSpPr>
        <p:spPr bwMode="auto">
          <a:xfrm>
            <a:off x="6028901" y="3127255"/>
            <a:ext cx="1783459" cy="1532727"/>
          </a:xfrm>
          <a:prstGeom prst="rect">
            <a:avLst/>
          </a:prstGeom>
          <a:noFill/>
          <a:ln w="9525">
            <a:noFill/>
            <a:miter lim="800000"/>
            <a:headEnd/>
            <a:tailEnd/>
          </a:ln>
          <a:effectLst/>
        </p:spPr>
        <p:txBody>
          <a:bodyPr wrap="square">
            <a:spAutoFit/>
          </a:bodyPr>
          <a:lstStyle/>
          <a:p>
            <a:pPr marL="120650" indent="-120650" algn="l" eaLnBrk="0" hangingPunct="0">
              <a:buFont typeface="Wingdings" pitchFamily="2" charset="2"/>
              <a:buNone/>
            </a:pPr>
            <a:endParaRPr lang="zh-CN" altLang="en-US" sz="1300" b="1" dirty="0">
              <a:latin typeface="+mn-ea"/>
            </a:endParaRPr>
          </a:p>
          <a:p>
            <a:pPr marL="120650" indent="-120650" algn="l">
              <a:lnSpc>
                <a:spcPct val="60000"/>
              </a:lnSpc>
              <a:spcBef>
                <a:spcPct val="50000"/>
              </a:spcBef>
              <a:buClr>
                <a:srgbClr val="1F3F5F"/>
              </a:buClr>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a:p>
            <a:pPr marL="120650" indent="-120650">
              <a:lnSpc>
                <a:spcPct val="60000"/>
              </a:lnSpc>
              <a:spcBef>
                <a:spcPct val="50000"/>
              </a:spcBef>
              <a:buClr>
                <a:srgbClr val="1F3F5F"/>
              </a:buClr>
              <a:buFontTx/>
              <a:buChar char="•"/>
            </a:pPr>
            <a:r>
              <a:rPr lang="zh-CN" altLang="en-US" sz="1300" dirty="0" smtClean="0">
                <a:latin typeface="+mn-ea"/>
              </a:rPr>
              <a:t>点击输入文字内容</a:t>
            </a:r>
            <a:endParaRPr lang="en-US" altLang="zh-CN" sz="1300" dirty="0" smtClean="0">
              <a:latin typeface="+mn-ea"/>
            </a:endParaRPr>
          </a:p>
          <a:p>
            <a:pPr marL="120650" indent="-120650">
              <a:buFontTx/>
              <a:buChar char="•"/>
            </a:pPr>
            <a:r>
              <a:rPr lang="zh-CN" altLang="en-US" sz="1300" dirty="0" smtClean="0">
                <a:latin typeface="+mn-ea"/>
              </a:rPr>
              <a:t>点击输入文字内容</a:t>
            </a:r>
          </a:p>
          <a:p>
            <a:pPr marL="120650" indent="-120650">
              <a:buFontTx/>
              <a:buChar char="•"/>
            </a:pPr>
            <a:r>
              <a:rPr lang="zh-CN" altLang="en-US" sz="1300" dirty="0" smtClean="0">
                <a:latin typeface="+mn-ea"/>
              </a:rPr>
              <a:t>点击输入文字内容</a:t>
            </a:r>
            <a:endParaRPr lang="en-US" altLang="zh-CN" sz="1300" dirty="0" smtClean="0">
              <a:latin typeface="+mn-ea"/>
            </a:endParaRPr>
          </a:p>
        </p:txBody>
      </p:sp>
      <p:sp>
        <p:nvSpPr>
          <p:cNvPr id="16"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679627835"/>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990207" y="1275928"/>
            <a:ext cx="2852636" cy="285263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TextBox 15"/>
          <p:cNvSpPr txBox="1">
            <a:spLocks noChangeArrowheads="1"/>
          </p:cNvSpPr>
          <p:nvPr/>
        </p:nvSpPr>
        <p:spPr bwMode="auto">
          <a:xfrm>
            <a:off x="5782866" y="1122298"/>
            <a:ext cx="2605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sp>
        <p:nvSpPr>
          <p:cNvPr id="17" name="TextBox 16"/>
          <p:cNvSpPr txBox="1">
            <a:spLocks noChangeArrowheads="1"/>
          </p:cNvSpPr>
          <p:nvPr/>
        </p:nvSpPr>
        <p:spPr bwMode="auto">
          <a:xfrm>
            <a:off x="6228184" y="2715766"/>
            <a:ext cx="2605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sp>
        <p:nvSpPr>
          <p:cNvPr id="18" name="TextBox 17"/>
          <p:cNvSpPr txBox="1">
            <a:spLocks noChangeArrowheads="1"/>
          </p:cNvSpPr>
          <p:nvPr/>
        </p:nvSpPr>
        <p:spPr bwMode="auto">
          <a:xfrm>
            <a:off x="5566842" y="4155926"/>
            <a:ext cx="2605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sp>
        <p:nvSpPr>
          <p:cNvPr id="19" name="TextBox 18"/>
          <p:cNvSpPr txBox="1">
            <a:spLocks noChangeArrowheads="1"/>
          </p:cNvSpPr>
          <p:nvPr/>
        </p:nvSpPr>
        <p:spPr bwMode="auto">
          <a:xfrm>
            <a:off x="1456681" y="4218642"/>
            <a:ext cx="2604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sp>
        <p:nvSpPr>
          <p:cNvPr id="20" name="TextBox 19"/>
          <p:cNvSpPr txBox="1">
            <a:spLocks noChangeArrowheads="1"/>
          </p:cNvSpPr>
          <p:nvPr/>
        </p:nvSpPr>
        <p:spPr bwMode="auto">
          <a:xfrm>
            <a:off x="539552" y="2715766"/>
            <a:ext cx="26040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sp>
        <p:nvSpPr>
          <p:cNvPr id="21" name="TextBox 20"/>
          <p:cNvSpPr txBox="1">
            <a:spLocks noChangeArrowheads="1"/>
          </p:cNvSpPr>
          <p:nvPr/>
        </p:nvSpPr>
        <p:spPr bwMode="auto">
          <a:xfrm>
            <a:off x="1112193" y="1131590"/>
            <a:ext cx="2605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rgbClr val="000000"/>
                </a:solidFill>
              </a:rPr>
              <a:t>单击添加标题内容</a:t>
            </a:r>
          </a:p>
        </p:txBody>
      </p:sp>
      <p:grpSp>
        <p:nvGrpSpPr>
          <p:cNvPr id="46" name="组合 45"/>
          <p:cNvGrpSpPr/>
          <p:nvPr/>
        </p:nvGrpSpPr>
        <p:grpSpPr>
          <a:xfrm>
            <a:off x="2521624" y="1131590"/>
            <a:ext cx="3736640" cy="3192393"/>
            <a:chOff x="2521623" y="843558"/>
            <a:chExt cx="3961353" cy="3384376"/>
          </a:xfrm>
        </p:grpSpPr>
        <p:grpSp>
          <p:nvGrpSpPr>
            <p:cNvPr id="26" name="组合 25"/>
            <p:cNvGrpSpPr/>
            <p:nvPr/>
          </p:nvGrpSpPr>
          <p:grpSpPr>
            <a:xfrm>
              <a:off x="2521623" y="843558"/>
              <a:ext cx="3961353" cy="3384376"/>
              <a:chOff x="2521623" y="843558"/>
              <a:chExt cx="3961353" cy="3384376"/>
            </a:xfrm>
          </p:grpSpPr>
          <p:grpSp>
            <p:nvGrpSpPr>
              <p:cNvPr id="23" name="组合 22"/>
              <p:cNvGrpSpPr/>
              <p:nvPr/>
            </p:nvGrpSpPr>
            <p:grpSpPr>
              <a:xfrm>
                <a:off x="3131840" y="843558"/>
                <a:ext cx="937166" cy="893332"/>
                <a:chOff x="3181165" y="812477"/>
                <a:chExt cx="937166" cy="893332"/>
              </a:xfrm>
            </p:grpSpPr>
            <p:pic>
              <p:nvPicPr>
                <p:cNvPr id="1027"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nvGrpSpPr>
              <p:cNvPr id="27" name="组合 26"/>
              <p:cNvGrpSpPr/>
              <p:nvPr/>
            </p:nvGrpSpPr>
            <p:grpSpPr>
              <a:xfrm>
                <a:off x="5002986" y="886330"/>
                <a:ext cx="937166" cy="893332"/>
                <a:chOff x="3181165" y="812477"/>
                <a:chExt cx="937166" cy="893332"/>
              </a:xfrm>
            </p:grpSpPr>
            <p:pic>
              <p:nvPicPr>
                <p:cNvPr id="28"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nvGrpSpPr>
              <p:cNvPr id="34" name="组合 33"/>
              <p:cNvGrpSpPr/>
              <p:nvPr/>
            </p:nvGrpSpPr>
            <p:grpSpPr>
              <a:xfrm>
                <a:off x="2521623" y="2238268"/>
                <a:ext cx="937166" cy="893332"/>
                <a:chOff x="3181165" y="812477"/>
                <a:chExt cx="937166" cy="893332"/>
              </a:xfrm>
            </p:grpSpPr>
            <p:pic>
              <p:nvPicPr>
                <p:cNvPr id="35"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nvGrpSpPr>
              <p:cNvPr id="37" name="组合 36"/>
              <p:cNvGrpSpPr/>
              <p:nvPr/>
            </p:nvGrpSpPr>
            <p:grpSpPr>
              <a:xfrm>
                <a:off x="5545810" y="2238268"/>
                <a:ext cx="937166" cy="893332"/>
                <a:chOff x="3181165" y="812477"/>
                <a:chExt cx="937166" cy="893332"/>
              </a:xfrm>
            </p:grpSpPr>
            <p:pic>
              <p:nvPicPr>
                <p:cNvPr id="38"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nvGrpSpPr>
              <p:cNvPr id="40" name="组合 39"/>
              <p:cNvGrpSpPr/>
              <p:nvPr/>
            </p:nvGrpSpPr>
            <p:grpSpPr>
              <a:xfrm>
                <a:off x="3202786" y="3334602"/>
                <a:ext cx="937166" cy="893332"/>
                <a:chOff x="3181165" y="812477"/>
                <a:chExt cx="937166" cy="893332"/>
              </a:xfrm>
            </p:grpSpPr>
            <p:pic>
              <p:nvPicPr>
                <p:cNvPr id="41"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grpSp>
          <p:nvGrpSpPr>
            <p:cNvPr id="43" name="组合 42"/>
            <p:cNvGrpSpPr/>
            <p:nvPr/>
          </p:nvGrpSpPr>
          <p:grpSpPr>
            <a:xfrm>
              <a:off x="4932040" y="3291830"/>
              <a:ext cx="937166" cy="893332"/>
              <a:chOff x="3181165" y="812477"/>
              <a:chExt cx="937166" cy="893332"/>
            </a:xfrm>
          </p:grpSpPr>
          <p:pic>
            <p:nvPicPr>
              <p:cNvPr id="44"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165" y="812477"/>
                <a:ext cx="937166" cy="893332"/>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302144" y="997421"/>
                <a:ext cx="739261" cy="481347"/>
              </a:xfrm>
              <a:prstGeom prst="rect">
                <a:avLst/>
              </a:prstGeom>
              <a:noFill/>
            </p:spPr>
            <p:txBody>
              <a:bodyPr wrap="square" rtlCol="0">
                <a:spAutoFit/>
              </a:bodyPr>
              <a:lstStyle/>
              <a:p>
                <a:r>
                  <a:rPr lang="zh-CN" altLang="en-US" sz="1300" dirty="0" smtClean="0">
                    <a:solidFill>
                      <a:schemeClr val="bg1"/>
                    </a:solidFill>
                    <a:latin typeface="+mn-ea"/>
                  </a:rPr>
                  <a:t>点击添</a:t>
                </a:r>
                <a:endParaRPr lang="en-US" altLang="zh-CN" sz="1300" dirty="0" smtClean="0">
                  <a:solidFill>
                    <a:schemeClr val="bg1"/>
                  </a:solidFill>
                  <a:latin typeface="+mn-ea"/>
                </a:endParaRPr>
              </a:p>
              <a:p>
                <a:r>
                  <a:rPr lang="zh-CN" altLang="en-US" sz="1300" dirty="0" smtClean="0">
                    <a:solidFill>
                      <a:schemeClr val="bg1"/>
                    </a:solidFill>
                    <a:latin typeface="+mn-ea"/>
                  </a:rPr>
                  <a:t>加主题</a:t>
                </a:r>
                <a:endParaRPr lang="zh-CN" altLang="en-US" sz="1300" dirty="0">
                  <a:solidFill>
                    <a:schemeClr val="bg1"/>
                  </a:solidFill>
                  <a:latin typeface="+mn-ea"/>
                </a:endParaRPr>
              </a:p>
            </p:txBody>
          </p:sp>
        </p:grpSp>
      </p:grpSp>
      <p:grpSp>
        <p:nvGrpSpPr>
          <p:cNvPr id="24" name="组合 23"/>
          <p:cNvGrpSpPr/>
          <p:nvPr/>
        </p:nvGrpSpPr>
        <p:grpSpPr>
          <a:xfrm>
            <a:off x="3571509" y="1967776"/>
            <a:ext cx="1789282" cy="1710033"/>
            <a:chOff x="3571508" y="1679744"/>
            <a:chExt cx="1896885" cy="1812870"/>
          </a:xfrm>
        </p:grpSpPr>
        <p:pic>
          <p:nvPicPr>
            <p:cNvPr id="1028" name="Picture 4" descr="E:\水墨图表素材\24252 (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1508" y="1679744"/>
              <a:ext cx="1896885" cy="181287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5"/>
            <p:cNvSpPr txBox="1">
              <a:spLocks noChangeArrowheads="1"/>
            </p:cNvSpPr>
            <p:nvPr/>
          </p:nvSpPr>
          <p:spPr bwMode="auto">
            <a:xfrm>
              <a:off x="3904922" y="2192495"/>
              <a:ext cx="1315149"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300" dirty="0"/>
                <a:t>添加文字内容</a:t>
              </a:r>
            </a:p>
            <a:p>
              <a:r>
                <a:rPr lang="zh-CN" altLang="en-US" sz="1300" dirty="0"/>
                <a:t>添加文字内容</a:t>
              </a:r>
            </a:p>
            <a:p>
              <a:r>
                <a:rPr lang="zh-CN" altLang="en-US" sz="1300" dirty="0"/>
                <a:t>添加文字</a:t>
              </a:r>
              <a:r>
                <a:rPr lang="zh-CN" altLang="en-US" sz="1300" dirty="0" smtClean="0"/>
                <a:t>内容</a:t>
              </a:r>
              <a:endParaRPr lang="zh-CN" altLang="en-US" sz="1300" dirty="0"/>
            </a:p>
          </p:txBody>
        </p:sp>
      </p:grpSp>
      <p:sp>
        <p:nvSpPr>
          <p:cNvPr id="3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099456457"/>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ppt_y</p:attrName>
                                        </p:attrNameLst>
                                      </p:cBhvr>
                                      <p:tavLst>
                                        <p:tav tm="0">
                                          <p:val>
                                            <p:strVal val="#ppt_y+#ppt_h*1.125000"/>
                                          </p:val>
                                        </p:tav>
                                        <p:tav tm="100000">
                                          <p:val>
                                            <p:strVal val="#ppt_y"/>
                                          </p:val>
                                        </p:tav>
                                      </p:tavLst>
                                    </p:anim>
                                    <p:animEffect transition="in" filter="wipe(up)">
                                      <p:cBhvr>
                                        <p:cTn id="24" dur="500"/>
                                        <p:tgtEl>
                                          <p:spTgt spid="1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20"/>
          <p:cNvSpPr txBox="1">
            <a:spLocks noChangeArrowheads="1"/>
          </p:cNvSpPr>
          <p:nvPr/>
        </p:nvSpPr>
        <p:spPr bwMode="auto">
          <a:xfrm>
            <a:off x="2509579" y="2188088"/>
            <a:ext cx="17743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3000" b="1" dirty="0" smtClean="0">
                <a:solidFill>
                  <a:prstClr val="black"/>
                </a:solidFill>
                <a:latin typeface="+mj-ea"/>
                <a:ea typeface="+mj-ea"/>
              </a:rPr>
              <a:t>添加文字</a:t>
            </a:r>
            <a:endParaRPr lang="zh-CN" altLang="en-US" sz="3000" b="1" dirty="0">
              <a:solidFill>
                <a:prstClr val="black"/>
              </a:solidFill>
              <a:latin typeface="+mj-ea"/>
              <a:ea typeface="+mj-ea"/>
            </a:endParaRPr>
          </a:p>
        </p:txBody>
      </p:sp>
      <p:grpSp>
        <p:nvGrpSpPr>
          <p:cNvPr id="2" name="组合 1"/>
          <p:cNvGrpSpPr/>
          <p:nvPr/>
        </p:nvGrpSpPr>
        <p:grpSpPr>
          <a:xfrm>
            <a:off x="5376040" y="1274883"/>
            <a:ext cx="697933" cy="665288"/>
            <a:chOff x="5364088" y="1241698"/>
            <a:chExt cx="732746" cy="698473"/>
          </a:xfrm>
        </p:grpSpPr>
        <p:pic>
          <p:nvPicPr>
            <p:cNvPr id="3075"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124169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99" name="TextBox 4">
              <a:hlinkClick r:id="" action="ppaction://noaction"/>
            </p:cNvPr>
            <p:cNvSpPr txBox="1">
              <a:spLocks noChangeArrowheads="1"/>
            </p:cNvSpPr>
            <p:nvPr/>
          </p:nvSpPr>
          <p:spPr bwMode="auto">
            <a:xfrm>
              <a:off x="5488828" y="1354089"/>
              <a:ext cx="468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mj-ea"/>
                  <a:ea typeface="+mj-ea"/>
                </a:rPr>
                <a:t>一</a:t>
              </a:r>
              <a:endParaRPr lang="zh-CN" altLang="en-US" sz="2200" b="1" dirty="0">
                <a:solidFill>
                  <a:srgbClr val="FFFFFF"/>
                </a:solidFill>
                <a:latin typeface="+mj-ea"/>
                <a:ea typeface="+mj-ea"/>
              </a:endParaRPr>
            </a:p>
          </p:txBody>
        </p:sp>
      </p:grpSp>
      <p:sp>
        <p:nvSpPr>
          <p:cNvPr id="109" name="TextBox 108"/>
          <p:cNvSpPr txBox="1"/>
          <p:nvPr/>
        </p:nvSpPr>
        <p:spPr>
          <a:xfrm>
            <a:off x="551364" y="4316986"/>
            <a:ext cx="2577812" cy="430887"/>
          </a:xfrm>
          <a:prstGeom prst="rect">
            <a:avLst/>
          </a:prstGeom>
          <a:noFill/>
        </p:spPr>
        <p:txBody>
          <a:bodyPr wrap="square" rtlCol="0">
            <a:spAutoFit/>
          </a:bodyPr>
          <a:lstStyle/>
          <a:p>
            <a:pPr algn="ctr"/>
            <a:r>
              <a:rPr lang="zh-CN" altLang="en-US" sz="2200" dirty="0">
                <a:solidFill>
                  <a:prstClr val="black"/>
                </a:solidFill>
                <a:latin typeface="+mj-ea"/>
                <a:ea typeface="+mj-ea"/>
              </a:rPr>
              <a:t>单击此处添加文字</a:t>
            </a:r>
          </a:p>
        </p:txBody>
      </p:sp>
      <p:sp>
        <p:nvSpPr>
          <p:cNvPr id="110" name="TextBox 109"/>
          <p:cNvSpPr txBox="1"/>
          <p:nvPr/>
        </p:nvSpPr>
        <p:spPr>
          <a:xfrm>
            <a:off x="5269803" y="3923694"/>
            <a:ext cx="2645045" cy="430887"/>
          </a:xfrm>
          <a:prstGeom prst="rect">
            <a:avLst/>
          </a:prstGeom>
          <a:noFill/>
        </p:spPr>
        <p:txBody>
          <a:bodyPr wrap="square" rtlCol="0">
            <a:spAutoFit/>
          </a:bodyPr>
          <a:lstStyle/>
          <a:p>
            <a:pPr algn="ctr"/>
            <a:r>
              <a:rPr lang="zh-CN" altLang="en-US" sz="2200" dirty="0">
                <a:solidFill>
                  <a:prstClr val="black"/>
                </a:solidFill>
                <a:latin typeface="+mj-ea"/>
                <a:ea typeface="+mj-ea"/>
              </a:rPr>
              <a:t>单击此处添加文字</a:t>
            </a:r>
          </a:p>
        </p:txBody>
      </p:sp>
      <p:sp>
        <p:nvSpPr>
          <p:cNvPr id="111" name="TextBox 110"/>
          <p:cNvSpPr txBox="1"/>
          <p:nvPr/>
        </p:nvSpPr>
        <p:spPr>
          <a:xfrm>
            <a:off x="6061874" y="2767879"/>
            <a:ext cx="2485805" cy="430887"/>
          </a:xfrm>
          <a:prstGeom prst="rect">
            <a:avLst/>
          </a:prstGeom>
          <a:noFill/>
        </p:spPr>
        <p:txBody>
          <a:bodyPr wrap="square" rtlCol="0">
            <a:spAutoFit/>
          </a:bodyPr>
          <a:lstStyle/>
          <a:p>
            <a:pPr algn="ctr"/>
            <a:r>
              <a:rPr lang="zh-CN" altLang="en-US" sz="2200" dirty="0">
                <a:solidFill>
                  <a:prstClr val="black"/>
                </a:solidFill>
                <a:latin typeface="+mj-ea"/>
                <a:ea typeface="+mj-ea"/>
              </a:rPr>
              <a:t>单击此处添加文字</a:t>
            </a:r>
          </a:p>
        </p:txBody>
      </p:sp>
      <p:sp>
        <p:nvSpPr>
          <p:cNvPr id="112" name="TextBox 111"/>
          <p:cNvSpPr txBox="1"/>
          <p:nvPr/>
        </p:nvSpPr>
        <p:spPr>
          <a:xfrm>
            <a:off x="6182982" y="1369247"/>
            <a:ext cx="2439285" cy="430887"/>
          </a:xfrm>
          <a:prstGeom prst="rect">
            <a:avLst/>
          </a:prstGeom>
          <a:noFill/>
        </p:spPr>
        <p:txBody>
          <a:bodyPr wrap="square" rtlCol="0">
            <a:spAutoFit/>
          </a:bodyPr>
          <a:lstStyle/>
          <a:p>
            <a:pPr algn="ctr"/>
            <a:r>
              <a:rPr lang="zh-CN" altLang="en-US" sz="2200" dirty="0">
                <a:solidFill>
                  <a:prstClr val="black"/>
                </a:solidFill>
                <a:latin typeface="+mj-ea"/>
                <a:ea typeface="+mj-ea"/>
              </a:rPr>
              <a:t>单击此处添加文字</a:t>
            </a:r>
          </a:p>
        </p:txBody>
      </p:sp>
      <p:pic>
        <p:nvPicPr>
          <p:cNvPr id="3074" name="Picture 2" descr="E:\水墨图表素材\24252 (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6816" y="915566"/>
            <a:ext cx="3391138" cy="324094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34512" y="2646463"/>
            <a:ext cx="697933" cy="665288"/>
            <a:chOff x="5364088" y="2643758"/>
            <a:chExt cx="732746" cy="698473"/>
          </a:xfrm>
        </p:grpSpPr>
        <p:pic>
          <p:nvPicPr>
            <p:cNvPr id="23"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264375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4">
              <a:hlinkClick r:id="" action="ppaction://noaction"/>
            </p:cNvPr>
            <p:cNvSpPr txBox="1">
              <a:spLocks noChangeArrowheads="1"/>
            </p:cNvSpPr>
            <p:nvPr/>
          </p:nvSpPr>
          <p:spPr bwMode="auto">
            <a:xfrm>
              <a:off x="5488828" y="2756149"/>
              <a:ext cx="468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mj-ea"/>
                  <a:ea typeface="+mj-ea"/>
                </a:rPr>
                <a:t>二</a:t>
              </a:r>
              <a:endParaRPr lang="zh-CN" altLang="en-US" sz="2200" b="1" dirty="0">
                <a:solidFill>
                  <a:srgbClr val="FFFFFF"/>
                </a:solidFill>
                <a:latin typeface="+mj-ea"/>
                <a:ea typeface="+mj-ea"/>
              </a:endParaRPr>
            </a:p>
          </p:txBody>
        </p:sp>
      </p:grpSp>
      <p:grpSp>
        <p:nvGrpSpPr>
          <p:cNvPr id="27" name="组合 26"/>
          <p:cNvGrpSpPr/>
          <p:nvPr/>
        </p:nvGrpSpPr>
        <p:grpSpPr>
          <a:xfrm>
            <a:off x="4637292" y="3775242"/>
            <a:ext cx="697933" cy="665288"/>
            <a:chOff x="5364088" y="2643758"/>
            <a:chExt cx="732746" cy="698473"/>
          </a:xfrm>
        </p:grpSpPr>
        <p:pic>
          <p:nvPicPr>
            <p:cNvPr id="28"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264375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4">
              <a:hlinkClick r:id="" action="ppaction://noaction"/>
            </p:cNvPr>
            <p:cNvSpPr txBox="1">
              <a:spLocks noChangeArrowheads="1"/>
            </p:cNvSpPr>
            <p:nvPr/>
          </p:nvSpPr>
          <p:spPr bwMode="auto">
            <a:xfrm>
              <a:off x="5488828" y="2756149"/>
              <a:ext cx="468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mj-ea"/>
                  <a:ea typeface="+mj-ea"/>
                </a:rPr>
                <a:t>三</a:t>
              </a:r>
              <a:endParaRPr lang="zh-CN" altLang="en-US" sz="2200" b="1" dirty="0">
                <a:solidFill>
                  <a:srgbClr val="FFFFFF"/>
                </a:solidFill>
                <a:latin typeface="+mj-ea"/>
                <a:ea typeface="+mj-ea"/>
              </a:endParaRPr>
            </a:p>
          </p:txBody>
        </p:sp>
      </p:grpSp>
      <p:grpSp>
        <p:nvGrpSpPr>
          <p:cNvPr id="30" name="组合 29"/>
          <p:cNvGrpSpPr/>
          <p:nvPr/>
        </p:nvGrpSpPr>
        <p:grpSpPr>
          <a:xfrm>
            <a:off x="3191070" y="4210718"/>
            <a:ext cx="697933" cy="665288"/>
            <a:chOff x="5364088" y="2643758"/>
            <a:chExt cx="732746" cy="698473"/>
          </a:xfrm>
        </p:grpSpPr>
        <p:pic>
          <p:nvPicPr>
            <p:cNvPr id="31"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2643758"/>
              <a:ext cx="732746" cy="698473"/>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4">
              <a:hlinkClick r:id="" action="ppaction://noaction"/>
            </p:cNvPr>
            <p:cNvSpPr txBox="1">
              <a:spLocks noChangeArrowheads="1"/>
            </p:cNvSpPr>
            <p:nvPr/>
          </p:nvSpPr>
          <p:spPr bwMode="auto">
            <a:xfrm>
              <a:off x="5488828" y="2756149"/>
              <a:ext cx="468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b="1" dirty="0" smtClean="0">
                  <a:solidFill>
                    <a:srgbClr val="FFFFFF"/>
                  </a:solidFill>
                  <a:latin typeface="+mj-ea"/>
                  <a:ea typeface="+mj-ea"/>
                </a:rPr>
                <a:t>四</a:t>
              </a:r>
              <a:endParaRPr lang="zh-CN" altLang="en-US" sz="2200" b="1" dirty="0">
                <a:solidFill>
                  <a:srgbClr val="FFFFFF"/>
                </a:solidFill>
                <a:latin typeface="+mj-ea"/>
                <a:ea typeface="+mj-ea"/>
              </a:endParaRPr>
            </a:p>
          </p:txBody>
        </p:sp>
      </p:grpSp>
      <p:sp>
        <p:nvSpPr>
          <p:cNvPr id="20"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323933217"/>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6"/>
                                        </p:tgtEl>
                                        <p:attrNameLst>
                                          <p:attrName>style.visibility</p:attrName>
                                        </p:attrNameLst>
                                      </p:cBhvr>
                                      <p:to>
                                        <p:strVal val="visible"/>
                                      </p:to>
                                    </p:set>
                                    <p:animEffect transition="in" filter="wipe(left)">
                                      <p:cBhvr>
                                        <p:cTn id="14" dur="500"/>
                                        <p:tgtEl>
                                          <p:spTgt spid="96"/>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left)">
                                      <p:cBhvr>
                                        <p:cTn id="34" dur="500"/>
                                        <p:tgtEl>
                                          <p:spTgt spid="111"/>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wipe(left)">
                                      <p:cBhvr>
                                        <p:cTn id="44" dur="500"/>
                                        <p:tgtEl>
                                          <p:spTgt spid="110"/>
                                        </p:tgtEl>
                                      </p:cBhvr>
                                    </p:animEffect>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09"/>
                                        </p:tgtEl>
                                        <p:attrNameLst>
                                          <p:attrName>style.visibility</p:attrName>
                                        </p:attrNameLst>
                                      </p:cBhvr>
                                      <p:to>
                                        <p:strVal val="visible"/>
                                      </p:to>
                                    </p:set>
                                    <p:animEffect transition="in" filter="wipe(left)">
                                      <p:cBhvr>
                                        <p:cTn id="54"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109" grpId="0"/>
      <p:bldP spid="110" grpId="0"/>
      <p:bldP spid="111" grpId="0"/>
      <p:bldP spid="1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33272" y="1566009"/>
            <a:ext cx="3583148" cy="384721"/>
            <a:chOff x="4877284" y="1267539"/>
            <a:chExt cx="3583148" cy="384721"/>
          </a:xfrm>
        </p:grpSpPr>
        <p:sp>
          <p:nvSpPr>
            <p:cNvPr id="29" name="TextBox 28"/>
            <p:cNvSpPr txBox="1"/>
            <p:nvPr/>
          </p:nvSpPr>
          <p:spPr>
            <a:xfrm>
              <a:off x="4877284" y="1267539"/>
              <a:ext cx="3583148" cy="384721"/>
            </a:xfrm>
            <a:prstGeom prst="rect">
              <a:avLst/>
            </a:prstGeom>
            <a:noFill/>
          </p:spPr>
          <p:txBody>
            <a:bodyPr vert="horz" wrap="square" rtlCol="0">
              <a:spAutoFit/>
            </a:bodyPr>
            <a:lstStyle/>
            <a:p>
              <a:pPr lvl="1">
                <a:spcBef>
                  <a:spcPct val="50000"/>
                </a:spcBef>
              </a:pPr>
              <a:r>
                <a:rPr lang="en-US" altLang="zh-CN" sz="1900" dirty="0">
                  <a:solidFill>
                    <a:srgbClr val="000000"/>
                  </a:solidFill>
                  <a:ea typeface="宋体" pitchFamily="2" charset="-122"/>
                </a:rPr>
                <a:t> </a:t>
              </a:r>
              <a:r>
                <a:rPr lang="zh-CN" altLang="en-US" sz="1900" dirty="0">
                  <a:solidFill>
                    <a:srgbClr val="000000"/>
                  </a:solidFill>
                  <a:ea typeface="宋体" pitchFamily="2" charset="-122"/>
                </a:rPr>
                <a:t>在此添加标题或目录</a:t>
              </a:r>
              <a:r>
                <a:rPr lang="zh-CN" altLang="en-US" sz="1900" dirty="0" smtClean="0">
                  <a:solidFill>
                    <a:srgbClr val="000000"/>
                  </a:solidFill>
                  <a:ea typeface="宋体" pitchFamily="2" charset="-122"/>
                </a:rPr>
                <a:t>索引 </a:t>
              </a:r>
              <a:endParaRPr lang="zh-CN" altLang="en-US" sz="1900" dirty="0">
                <a:solidFill>
                  <a:srgbClr val="000000"/>
                </a:solidFill>
                <a:ea typeface="宋体" pitchFamily="2" charset="-122"/>
              </a:endParaRPr>
            </a:p>
          </p:txBody>
        </p:sp>
        <p:cxnSp>
          <p:nvCxnSpPr>
            <p:cNvPr id="30" name="直接连接符 29"/>
            <p:cNvCxnSpPr/>
            <p:nvPr/>
          </p:nvCxnSpPr>
          <p:spPr>
            <a:xfrm>
              <a:off x="5485094" y="1635646"/>
              <a:ext cx="2759314" cy="0"/>
            </a:xfrm>
            <a:prstGeom prst="line">
              <a:avLst/>
            </a:prstGeom>
            <a:ln>
              <a:prstDash val="dash"/>
              <a:tailEnd type="oval"/>
            </a:ln>
          </p:spPr>
          <p:style>
            <a:lnRef idx="1">
              <a:schemeClr val="dk1"/>
            </a:lnRef>
            <a:fillRef idx="0">
              <a:schemeClr val="dk1"/>
            </a:fillRef>
            <a:effectRef idx="0">
              <a:schemeClr val="dk1"/>
            </a:effectRef>
            <a:fontRef idx="minor">
              <a:schemeClr val="tx1"/>
            </a:fontRef>
          </p:style>
        </p:cxnSp>
      </p:grpSp>
      <p:grpSp>
        <p:nvGrpSpPr>
          <p:cNvPr id="46" name="组合 45"/>
          <p:cNvGrpSpPr/>
          <p:nvPr/>
        </p:nvGrpSpPr>
        <p:grpSpPr>
          <a:xfrm>
            <a:off x="672750" y="942950"/>
            <a:ext cx="4036353" cy="4005064"/>
            <a:chOff x="672750" y="1584176"/>
            <a:chExt cx="4036353" cy="4005064"/>
          </a:xfrm>
        </p:grpSpPr>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750" y="1584176"/>
              <a:ext cx="4036353" cy="4005064"/>
            </a:xfrm>
            <a:prstGeom prst="rect">
              <a:avLst/>
            </a:prstGeom>
          </p:spPr>
        </p:pic>
        <p:sp>
          <p:nvSpPr>
            <p:cNvPr id="48" name="TextBox 47"/>
            <p:cNvSpPr txBox="1"/>
            <p:nvPr/>
          </p:nvSpPr>
          <p:spPr>
            <a:xfrm>
              <a:off x="2690926" y="2880320"/>
              <a:ext cx="842872" cy="1200329"/>
            </a:xfrm>
            <a:prstGeom prst="rect">
              <a:avLst/>
            </a:prstGeom>
            <a:noFill/>
          </p:spPr>
          <p:txBody>
            <a:bodyPr vert="horz" wrap="square" rtlCol="0">
              <a:spAutoFit/>
            </a:bodyPr>
            <a:lstStyle/>
            <a:p>
              <a:r>
                <a:rPr lang="zh-CN" altLang="en-US" sz="3600" dirty="0" smtClean="0">
                  <a:solidFill>
                    <a:schemeClr val="bg1"/>
                  </a:solidFill>
                  <a:latin typeface="+mn-ea"/>
                </a:rPr>
                <a:t>文字</a:t>
              </a:r>
              <a:endParaRPr lang="en-US" altLang="zh-CN" sz="3600" dirty="0" smtClean="0">
                <a:solidFill>
                  <a:schemeClr val="bg1"/>
                </a:solidFill>
                <a:latin typeface="+mn-ea"/>
              </a:endParaRPr>
            </a:p>
          </p:txBody>
        </p:sp>
      </p:grpSp>
      <p:grpSp>
        <p:nvGrpSpPr>
          <p:cNvPr id="64" name="组合 63"/>
          <p:cNvGrpSpPr/>
          <p:nvPr/>
        </p:nvGrpSpPr>
        <p:grpSpPr>
          <a:xfrm>
            <a:off x="4301220" y="2286089"/>
            <a:ext cx="3583148" cy="384721"/>
            <a:chOff x="4877284" y="1267539"/>
            <a:chExt cx="3583148" cy="384721"/>
          </a:xfrm>
        </p:grpSpPr>
        <p:sp>
          <p:nvSpPr>
            <p:cNvPr id="65" name="TextBox 64"/>
            <p:cNvSpPr txBox="1"/>
            <p:nvPr/>
          </p:nvSpPr>
          <p:spPr>
            <a:xfrm>
              <a:off x="4877284" y="1267539"/>
              <a:ext cx="3583148" cy="384721"/>
            </a:xfrm>
            <a:prstGeom prst="rect">
              <a:avLst/>
            </a:prstGeom>
            <a:noFill/>
          </p:spPr>
          <p:txBody>
            <a:bodyPr vert="horz" wrap="square" rtlCol="0">
              <a:spAutoFit/>
            </a:bodyPr>
            <a:lstStyle/>
            <a:p>
              <a:pPr lvl="1">
                <a:spcBef>
                  <a:spcPct val="50000"/>
                </a:spcBef>
              </a:pPr>
              <a:r>
                <a:rPr lang="en-US" altLang="zh-CN" sz="1900" dirty="0">
                  <a:solidFill>
                    <a:srgbClr val="000000"/>
                  </a:solidFill>
                  <a:ea typeface="宋体" pitchFamily="2" charset="-122"/>
                </a:rPr>
                <a:t> </a:t>
              </a:r>
              <a:r>
                <a:rPr lang="zh-CN" altLang="en-US" sz="1900" dirty="0">
                  <a:solidFill>
                    <a:srgbClr val="000000"/>
                  </a:solidFill>
                  <a:ea typeface="宋体" pitchFamily="2" charset="-122"/>
                </a:rPr>
                <a:t>在此添加标题或目录索引</a:t>
              </a:r>
            </a:p>
          </p:txBody>
        </p:sp>
        <p:cxnSp>
          <p:nvCxnSpPr>
            <p:cNvPr id="66" name="直接连接符 65"/>
            <p:cNvCxnSpPr/>
            <p:nvPr/>
          </p:nvCxnSpPr>
          <p:spPr>
            <a:xfrm>
              <a:off x="5485094" y="1635646"/>
              <a:ext cx="2759314" cy="0"/>
            </a:xfrm>
            <a:prstGeom prst="line">
              <a:avLst/>
            </a:prstGeom>
            <a:ln>
              <a:prstDash val="dash"/>
              <a:tailEnd type="oval"/>
            </a:ln>
          </p:spPr>
          <p:style>
            <a:lnRef idx="1">
              <a:schemeClr val="dk1"/>
            </a:lnRef>
            <a:fillRef idx="0">
              <a:schemeClr val="dk1"/>
            </a:fillRef>
            <a:effectRef idx="0">
              <a:schemeClr val="dk1"/>
            </a:effectRef>
            <a:fontRef idx="minor">
              <a:schemeClr val="tx1"/>
            </a:fontRef>
          </p:style>
        </p:cxnSp>
      </p:grpSp>
      <p:grpSp>
        <p:nvGrpSpPr>
          <p:cNvPr id="67" name="组合 66"/>
          <p:cNvGrpSpPr/>
          <p:nvPr/>
        </p:nvGrpSpPr>
        <p:grpSpPr>
          <a:xfrm>
            <a:off x="4295016" y="3032457"/>
            <a:ext cx="3583148" cy="384721"/>
            <a:chOff x="4877284" y="1267539"/>
            <a:chExt cx="3583148" cy="384721"/>
          </a:xfrm>
        </p:grpSpPr>
        <p:sp>
          <p:nvSpPr>
            <p:cNvPr id="68" name="TextBox 67"/>
            <p:cNvSpPr txBox="1"/>
            <p:nvPr/>
          </p:nvSpPr>
          <p:spPr>
            <a:xfrm>
              <a:off x="4877284" y="1267539"/>
              <a:ext cx="3583148" cy="384721"/>
            </a:xfrm>
            <a:prstGeom prst="rect">
              <a:avLst/>
            </a:prstGeom>
            <a:noFill/>
          </p:spPr>
          <p:txBody>
            <a:bodyPr vert="horz" wrap="square" rtlCol="0">
              <a:spAutoFit/>
            </a:bodyPr>
            <a:lstStyle/>
            <a:p>
              <a:pPr lvl="1">
                <a:spcBef>
                  <a:spcPct val="50000"/>
                </a:spcBef>
              </a:pPr>
              <a:r>
                <a:rPr lang="en-US" altLang="zh-CN" sz="1900" dirty="0">
                  <a:solidFill>
                    <a:srgbClr val="000000"/>
                  </a:solidFill>
                  <a:ea typeface="宋体" pitchFamily="2" charset="-122"/>
                </a:rPr>
                <a:t> </a:t>
              </a:r>
              <a:r>
                <a:rPr lang="zh-CN" altLang="en-US" sz="1900" dirty="0">
                  <a:solidFill>
                    <a:srgbClr val="000000"/>
                  </a:solidFill>
                  <a:ea typeface="宋体" pitchFamily="2" charset="-122"/>
                </a:rPr>
                <a:t>在此添加标题或目录索引</a:t>
              </a:r>
            </a:p>
          </p:txBody>
        </p:sp>
        <p:cxnSp>
          <p:nvCxnSpPr>
            <p:cNvPr id="69" name="直接连接符 68"/>
            <p:cNvCxnSpPr/>
            <p:nvPr/>
          </p:nvCxnSpPr>
          <p:spPr>
            <a:xfrm>
              <a:off x="5485094" y="1635646"/>
              <a:ext cx="2759314" cy="0"/>
            </a:xfrm>
            <a:prstGeom prst="line">
              <a:avLst/>
            </a:prstGeom>
            <a:ln>
              <a:prstDash val="dash"/>
              <a:tailEnd type="oval"/>
            </a:ln>
          </p:spPr>
          <p:style>
            <a:lnRef idx="1">
              <a:schemeClr val="dk1"/>
            </a:lnRef>
            <a:fillRef idx="0">
              <a:schemeClr val="dk1"/>
            </a:fillRef>
            <a:effectRef idx="0">
              <a:schemeClr val="dk1"/>
            </a:effectRef>
            <a:fontRef idx="minor">
              <a:schemeClr val="tx1"/>
            </a:fontRef>
          </p:style>
        </p:cxnSp>
      </p:grpSp>
      <p:grpSp>
        <p:nvGrpSpPr>
          <p:cNvPr id="70" name="组合 69"/>
          <p:cNvGrpSpPr/>
          <p:nvPr/>
        </p:nvGrpSpPr>
        <p:grpSpPr>
          <a:xfrm>
            <a:off x="4032116" y="3737297"/>
            <a:ext cx="3583148" cy="384721"/>
            <a:chOff x="4877284" y="1267539"/>
            <a:chExt cx="3583148" cy="384721"/>
          </a:xfrm>
        </p:grpSpPr>
        <p:sp>
          <p:nvSpPr>
            <p:cNvPr id="71" name="TextBox 70"/>
            <p:cNvSpPr txBox="1"/>
            <p:nvPr/>
          </p:nvSpPr>
          <p:spPr>
            <a:xfrm>
              <a:off x="4877284" y="1267539"/>
              <a:ext cx="3583148" cy="384721"/>
            </a:xfrm>
            <a:prstGeom prst="rect">
              <a:avLst/>
            </a:prstGeom>
            <a:noFill/>
          </p:spPr>
          <p:txBody>
            <a:bodyPr vert="horz" wrap="square" rtlCol="0">
              <a:spAutoFit/>
            </a:bodyPr>
            <a:lstStyle/>
            <a:p>
              <a:pPr lvl="1">
                <a:spcBef>
                  <a:spcPct val="50000"/>
                </a:spcBef>
              </a:pPr>
              <a:r>
                <a:rPr lang="en-US" altLang="zh-CN" sz="1900" dirty="0">
                  <a:solidFill>
                    <a:srgbClr val="000000"/>
                  </a:solidFill>
                  <a:ea typeface="宋体" pitchFamily="2" charset="-122"/>
                </a:rPr>
                <a:t> </a:t>
              </a:r>
              <a:r>
                <a:rPr lang="zh-CN" altLang="en-US" sz="1900" dirty="0">
                  <a:solidFill>
                    <a:srgbClr val="000000"/>
                  </a:solidFill>
                  <a:ea typeface="宋体" pitchFamily="2" charset="-122"/>
                </a:rPr>
                <a:t>在此添加标题或目录索引</a:t>
              </a:r>
            </a:p>
          </p:txBody>
        </p:sp>
        <p:cxnSp>
          <p:nvCxnSpPr>
            <p:cNvPr id="72" name="直接连接符 71"/>
            <p:cNvCxnSpPr/>
            <p:nvPr/>
          </p:nvCxnSpPr>
          <p:spPr>
            <a:xfrm>
              <a:off x="5485094" y="1635646"/>
              <a:ext cx="2759314" cy="0"/>
            </a:xfrm>
            <a:prstGeom prst="line">
              <a:avLst/>
            </a:prstGeom>
            <a:ln>
              <a:prstDash val="dash"/>
              <a:tailEnd type="oval"/>
            </a:ln>
          </p:spPr>
          <p:style>
            <a:lnRef idx="1">
              <a:schemeClr val="dk1"/>
            </a:lnRef>
            <a:fillRef idx="0">
              <a:schemeClr val="dk1"/>
            </a:fillRef>
            <a:effectRef idx="0">
              <a:schemeClr val="dk1"/>
            </a:effectRef>
            <a:fontRef idx="minor">
              <a:schemeClr val="tx1"/>
            </a:fontRef>
          </p:style>
        </p:cxnSp>
      </p:grpSp>
      <p:sp>
        <p:nvSpPr>
          <p:cNvPr id="17"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03468533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93644" y="843558"/>
            <a:ext cx="1338195" cy="3591021"/>
            <a:chOff x="1793644" y="915566"/>
            <a:chExt cx="1338195" cy="3591021"/>
          </a:xfrm>
        </p:grpSpPr>
        <p:pic>
          <p:nvPicPr>
            <p:cNvPr id="19" name="Picture 2" descr="E:\水墨图表素材\笔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2281677" y="1343546"/>
              <a:ext cx="316410" cy="2308324"/>
            </a:xfrm>
            <a:prstGeom prst="rect">
              <a:avLst/>
            </a:prstGeom>
            <a:noFill/>
          </p:spPr>
          <p:txBody>
            <a:bodyPr wrap="square" rtlCol="0">
              <a:spAutoFit/>
            </a:bodyPr>
            <a:lstStyle/>
            <a:p>
              <a:r>
                <a:rPr lang="zh-CN" altLang="en-US" dirty="0" smtClean="0">
                  <a:solidFill>
                    <a:schemeClr val="bg1"/>
                  </a:solidFill>
                  <a:latin typeface="+mj-ea"/>
                  <a:ea typeface="+mj-ea"/>
                </a:rPr>
                <a:t>单击此处添加</a:t>
              </a:r>
              <a:r>
                <a:rPr lang="zh-CN" altLang="en-US" dirty="0">
                  <a:solidFill>
                    <a:schemeClr val="bg1"/>
                  </a:solidFill>
                  <a:latin typeface="+mj-ea"/>
                  <a:ea typeface="+mj-ea"/>
                </a:rPr>
                <a:t>标题</a:t>
              </a:r>
            </a:p>
          </p:txBody>
        </p:sp>
      </p:grpSp>
      <p:grpSp>
        <p:nvGrpSpPr>
          <p:cNvPr id="3" name="组合 2"/>
          <p:cNvGrpSpPr/>
          <p:nvPr/>
        </p:nvGrpSpPr>
        <p:grpSpPr>
          <a:xfrm>
            <a:off x="2987826" y="1103215"/>
            <a:ext cx="4464497" cy="1252511"/>
            <a:chOff x="3131840" y="822732"/>
            <a:chExt cx="3879053" cy="1338195"/>
          </a:xfrm>
        </p:grpSpPr>
        <p:pic>
          <p:nvPicPr>
            <p:cNvPr id="21" name="Picture 2" descr="E:\水墨图表素材\笔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822732"/>
              <a:ext cx="3879053" cy="133819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3707904" y="1271983"/>
              <a:ext cx="2880320" cy="369332"/>
            </a:xfrm>
            <a:prstGeom prst="rect">
              <a:avLst/>
            </a:prstGeom>
            <a:noFill/>
          </p:spPr>
          <p:txBody>
            <a:bodyPr wrap="square" rtlCol="0">
              <a:spAutoFit/>
            </a:bodyPr>
            <a:lstStyle/>
            <a:p>
              <a:r>
                <a:rPr lang="zh-CN" altLang="en-US" dirty="0" smtClean="0">
                  <a:solidFill>
                    <a:schemeClr val="bg1"/>
                  </a:solidFill>
                  <a:latin typeface="+mj-ea"/>
                  <a:ea typeface="+mj-ea"/>
                </a:rPr>
                <a:t>单击此处添加</a:t>
              </a:r>
              <a:r>
                <a:rPr lang="zh-CN" altLang="en-US" dirty="0">
                  <a:solidFill>
                    <a:schemeClr val="bg1"/>
                  </a:solidFill>
                  <a:latin typeface="+mj-ea"/>
                  <a:ea typeface="+mj-ea"/>
                </a:rPr>
                <a:t>标题</a:t>
              </a:r>
            </a:p>
          </p:txBody>
        </p:sp>
      </p:grpSp>
      <p:grpSp>
        <p:nvGrpSpPr>
          <p:cNvPr id="24" name="组合 23"/>
          <p:cNvGrpSpPr/>
          <p:nvPr/>
        </p:nvGrpSpPr>
        <p:grpSpPr>
          <a:xfrm>
            <a:off x="2987825" y="2059124"/>
            <a:ext cx="4464497" cy="1252511"/>
            <a:chOff x="3131840" y="822732"/>
            <a:chExt cx="3879053" cy="1338195"/>
          </a:xfrm>
        </p:grpSpPr>
        <p:pic>
          <p:nvPicPr>
            <p:cNvPr id="25" name="Picture 2" descr="E:\水墨图表素材\笔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822732"/>
              <a:ext cx="3879053" cy="1338195"/>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3707904" y="1271983"/>
              <a:ext cx="2880320" cy="369332"/>
            </a:xfrm>
            <a:prstGeom prst="rect">
              <a:avLst/>
            </a:prstGeom>
            <a:noFill/>
          </p:spPr>
          <p:txBody>
            <a:bodyPr wrap="square" rtlCol="0">
              <a:spAutoFit/>
            </a:bodyPr>
            <a:lstStyle/>
            <a:p>
              <a:r>
                <a:rPr lang="zh-CN" altLang="en-US" dirty="0" smtClean="0">
                  <a:solidFill>
                    <a:schemeClr val="bg1"/>
                  </a:solidFill>
                  <a:latin typeface="+mj-ea"/>
                  <a:ea typeface="+mj-ea"/>
                </a:rPr>
                <a:t>单击此处添加</a:t>
              </a:r>
              <a:r>
                <a:rPr lang="zh-CN" altLang="en-US" dirty="0">
                  <a:solidFill>
                    <a:schemeClr val="bg1"/>
                  </a:solidFill>
                  <a:latin typeface="+mj-ea"/>
                  <a:ea typeface="+mj-ea"/>
                </a:rPr>
                <a:t>标题</a:t>
              </a:r>
            </a:p>
          </p:txBody>
        </p:sp>
      </p:grpSp>
      <p:grpSp>
        <p:nvGrpSpPr>
          <p:cNvPr id="27" name="组合 26"/>
          <p:cNvGrpSpPr/>
          <p:nvPr/>
        </p:nvGrpSpPr>
        <p:grpSpPr>
          <a:xfrm>
            <a:off x="2987824" y="3047431"/>
            <a:ext cx="4464497" cy="1252511"/>
            <a:chOff x="3131840" y="822732"/>
            <a:chExt cx="3879053" cy="1338195"/>
          </a:xfrm>
        </p:grpSpPr>
        <p:pic>
          <p:nvPicPr>
            <p:cNvPr id="28" name="Picture 2" descr="E:\水墨图表素材\笔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822732"/>
              <a:ext cx="3879053" cy="1338195"/>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3707904" y="1271983"/>
              <a:ext cx="2880320" cy="369332"/>
            </a:xfrm>
            <a:prstGeom prst="rect">
              <a:avLst/>
            </a:prstGeom>
            <a:noFill/>
          </p:spPr>
          <p:txBody>
            <a:bodyPr wrap="square" rtlCol="0">
              <a:spAutoFit/>
            </a:bodyPr>
            <a:lstStyle/>
            <a:p>
              <a:r>
                <a:rPr lang="zh-CN" altLang="en-US" dirty="0" smtClean="0">
                  <a:solidFill>
                    <a:schemeClr val="bg1"/>
                  </a:solidFill>
                  <a:latin typeface="+mj-ea"/>
                  <a:ea typeface="+mj-ea"/>
                </a:rPr>
                <a:t>单击此处添加</a:t>
              </a:r>
              <a:r>
                <a:rPr lang="zh-CN" altLang="en-US" dirty="0">
                  <a:solidFill>
                    <a:schemeClr val="bg1"/>
                  </a:solidFill>
                  <a:latin typeface="+mj-ea"/>
                  <a:ea typeface="+mj-ea"/>
                </a:rPr>
                <a:t>标题</a:t>
              </a:r>
            </a:p>
          </p:txBody>
        </p:sp>
      </p:grpSp>
      <p:sp>
        <p:nvSpPr>
          <p:cNvPr id="14" name="Text Box 3"/>
          <p:cNvSpPr txBox="1">
            <a:spLocks noChangeArrowheads="1"/>
          </p:cNvSpPr>
          <p:nvPr/>
        </p:nvSpPr>
        <p:spPr bwMode="auto">
          <a:xfrm>
            <a:off x="611560" y="41151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82039209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线 3"/>
          <p:cNvSpPr>
            <a:spLocks noChangeShapeType="1"/>
          </p:cNvSpPr>
          <p:nvPr/>
        </p:nvSpPr>
        <p:spPr bwMode="auto">
          <a:xfrm flipV="1">
            <a:off x="3036839" y="2272098"/>
            <a:ext cx="6080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直线 4"/>
          <p:cNvSpPr>
            <a:spLocks noChangeShapeType="1"/>
          </p:cNvSpPr>
          <p:nvPr/>
        </p:nvSpPr>
        <p:spPr bwMode="auto">
          <a:xfrm>
            <a:off x="3103514" y="2948373"/>
            <a:ext cx="54133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直线 5"/>
          <p:cNvSpPr>
            <a:spLocks noChangeShapeType="1"/>
          </p:cNvSpPr>
          <p:nvPr/>
        </p:nvSpPr>
        <p:spPr bwMode="auto">
          <a:xfrm flipV="1">
            <a:off x="3036839" y="3556385"/>
            <a:ext cx="6080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 name="组合 6"/>
          <p:cNvGrpSpPr>
            <a:grpSpLocks/>
          </p:cNvGrpSpPr>
          <p:nvPr/>
        </p:nvGrpSpPr>
        <p:grpSpPr bwMode="auto">
          <a:xfrm>
            <a:off x="2765376" y="1595823"/>
            <a:ext cx="879475" cy="338137"/>
            <a:chOff x="1492" y="1538"/>
            <a:chExt cx="624" cy="240"/>
          </a:xfrm>
        </p:grpSpPr>
        <p:sp>
          <p:nvSpPr>
            <p:cNvPr id="6" name="直线 7"/>
            <p:cNvSpPr>
              <a:spLocks noChangeShapeType="1"/>
            </p:cNvSpPr>
            <p:nvPr/>
          </p:nvSpPr>
          <p:spPr bwMode="auto">
            <a:xfrm>
              <a:off x="1732" y="1538"/>
              <a:ext cx="3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直线 8"/>
            <p:cNvSpPr>
              <a:spLocks noChangeShapeType="1"/>
            </p:cNvSpPr>
            <p:nvPr/>
          </p:nvSpPr>
          <p:spPr bwMode="auto">
            <a:xfrm flipV="1">
              <a:off x="1492" y="1538"/>
              <a:ext cx="240"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 name="组合 9"/>
          <p:cNvGrpSpPr>
            <a:grpSpLocks/>
          </p:cNvGrpSpPr>
          <p:nvPr/>
        </p:nvGrpSpPr>
        <p:grpSpPr bwMode="auto">
          <a:xfrm>
            <a:off x="2698701" y="3962785"/>
            <a:ext cx="946150" cy="269875"/>
            <a:chOff x="1444" y="3218"/>
            <a:chExt cx="672" cy="192"/>
          </a:xfrm>
        </p:grpSpPr>
        <p:sp>
          <p:nvSpPr>
            <p:cNvPr id="9" name="直线 10"/>
            <p:cNvSpPr>
              <a:spLocks noChangeShapeType="1"/>
            </p:cNvSpPr>
            <p:nvPr/>
          </p:nvSpPr>
          <p:spPr bwMode="auto">
            <a:xfrm>
              <a:off x="1732" y="3410"/>
              <a:ext cx="3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直线 11"/>
            <p:cNvSpPr>
              <a:spLocks noChangeShapeType="1"/>
            </p:cNvSpPr>
            <p:nvPr/>
          </p:nvSpPr>
          <p:spPr bwMode="auto">
            <a:xfrm>
              <a:off x="1444" y="3218"/>
              <a:ext cx="288" cy="1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168" name="组合 7167"/>
          <p:cNvGrpSpPr/>
          <p:nvPr/>
        </p:nvGrpSpPr>
        <p:grpSpPr>
          <a:xfrm>
            <a:off x="639634" y="1497398"/>
            <a:ext cx="2829609" cy="2820193"/>
            <a:chOff x="567625" y="1380381"/>
            <a:chExt cx="2829609" cy="2820193"/>
          </a:xfrm>
        </p:grpSpPr>
        <p:pic>
          <p:nvPicPr>
            <p:cNvPr id="7171" name="Picture 3" descr="E:\水墨图表素材\1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25" y="1380381"/>
              <a:ext cx="2829609" cy="2820193"/>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1547664" y="2467311"/>
              <a:ext cx="1209766" cy="707886"/>
            </a:xfrm>
            <a:prstGeom prst="rect">
              <a:avLst/>
            </a:prstGeom>
            <a:noFill/>
          </p:spPr>
          <p:txBody>
            <a:bodyPr wrap="square" rtlCol="0">
              <a:spAutoFit/>
            </a:bodyPr>
            <a:lstStyle/>
            <a:p>
              <a:r>
                <a:rPr lang="zh-CN" altLang="en-US" sz="2000" b="1" dirty="0" smtClean="0">
                  <a:latin typeface="+mn-ea"/>
                </a:rPr>
                <a:t>点击添</a:t>
              </a:r>
              <a:endParaRPr lang="en-US" altLang="zh-CN" sz="2000" b="1" dirty="0" smtClean="0">
                <a:latin typeface="+mn-ea"/>
              </a:endParaRPr>
            </a:p>
            <a:p>
              <a:r>
                <a:rPr lang="zh-CN" altLang="en-US" sz="2000" b="1" dirty="0" smtClean="0">
                  <a:latin typeface="+mn-ea"/>
                </a:rPr>
                <a:t>加主题</a:t>
              </a:r>
              <a:endParaRPr lang="zh-CN" altLang="en-US" sz="2000" b="1" dirty="0">
                <a:latin typeface="+mn-ea"/>
              </a:endParaRPr>
            </a:p>
          </p:txBody>
        </p:sp>
      </p:grpSp>
      <p:grpSp>
        <p:nvGrpSpPr>
          <p:cNvPr id="7169" name="组合 7168"/>
          <p:cNvGrpSpPr/>
          <p:nvPr/>
        </p:nvGrpSpPr>
        <p:grpSpPr>
          <a:xfrm>
            <a:off x="3310509" y="1042034"/>
            <a:ext cx="5149923" cy="1142677"/>
            <a:chOff x="3238500" y="925017"/>
            <a:chExt cx="5149923" cy="1142677"/>
          </a:xfrm>
        </p:grpSpPr>
        <p:pic>
          <p:nvPicPr>
            <p:cNvPr id="7172" name="Picture 4"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925017"/>
              <a:ext cx="5149923" cy="1142677"/>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4067944" y="1275606"/>
              <a:ext cx="3315031" cy="369332"/>
            </a:xfrm>
            <a:prstGeom prst="rect">
              <a:avLst/>
            </a:prstGeom>
            <a:noFill/>
          </p:spPr>
          <p:txBody>
            <a:bodyPr wrap="square" rtlCol="0">
              <a:spAutoFit/>
            </a:bodyPr>
            <a:lstStyle/>
            <a:p>
              <a:r>
                <a:rPr lang="zh-CN" altLang="en-US" dirty="0" smtClean="0">
                  <a:latin typeface="+mj-ea"/>
                  <a:ea typeface="+mj-ea"/>
                </a:rPr>
                <a:t>单击此处添加</a:t>
              </a:r>
              <a:r>
                <a:rPr lang="zh-CN" altLang="en-US" dirty="0">
                  <a:latin typeface="+mj-ea"/>
                  <a:ea typeface="+mj-ea"/>
                </a:rPr>
                <a:t>文字</a:t>
              </a:r>
              <a:r>
                <a:rPr lang="zh-CN" altLang="en-US" dirty="0" smtClean="0">
                  <a:latin typeface="+mj-ea"/>
                  <a:ea typeface="+mj-ea"/>
                </a:rPr>
                <a:t>标题</a:t>
              </a:r>
              <a:endParaRPr lang="zh-CN" altLang="en-US" dirty="0">
                <a:latin typeface="+mj-ea"/>
                <a:ea typeface="+mj-ea"/>
              </a:endParaRPr>
            </a:p>
          </p:txBody>
        </p:sp>
      </p:grpSp>
      <p:grpSp>
        <p:nvGrpSpPr>
          <p:cNvPr id="52" name="组合 51"/>
          <p:cNvGrpSpPr/>
          <p:nvPr/>
        </p:nvGrpSpPr>
        <p:grpSpPr>
          <a:xfrm>
            <a:off x="3310509" y="1700759"/>
            <a:ext cx="5149923" cy="1142677"/>
            <a:chOff x="3238500" y="925017"/>
            <a:chExt cx="5149923" cy="1142677"/>
          </a:xfrm>
        </p:grpSpPr>
        <p:pic>
          <p:nvPicPr>
            <p:cNvPr id="53" name="Picture 4"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925017"/>
              <a:ext cx="5149923" cy="1142677"/>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4067944" y="1275606"/>
              <a:ext cx="3315031" cy="369332"/>
            </a:xfrm>
            <a:prstGeom prst="rect">
              <a:avLst/>
            </a:prstGeom>
            <a:noFill/>
          </p:spPr>
          <p:txBody>
            <a:bodyPr wrap="square" rtlCol="0">
              <a:spAutoFit/>
            </a:bodyPr>
            <a:lstStyle/>
            <a:p>
              <a:r>
                <a:rPr lang="zh-CN" altLang="en-US" dirty="0" smtClean="0">
                  <a:latin typeface="+mj-ea"/>
                  <a:ea typeface="+mj-ea"/>
                </a:rPr>
                <a:t>单击此处添加</a:t>
              </a:r>
              <a:r>
                <a:rPr lang="zh-CN" altLang="en-US" dirty="0">
                  <a:latin typeface="+mj-ea"/>
                  <a:ea typeface="+mj-ea"/>
                </a:rPr>
                <a:t>文字</a:t>
              </a:r>
              <a:r>
                <a:rPr lang="zh-CN" altLang="en-US" dirty="0" smtClean="0">
                  <a:latin typeface="+mj-ea"/>
                  <a:ea typeface="+mj-ea"/>
                </a:rPr>
                <a:t>标题</a:t>
              </a:r>
              <a:endParaRPr lang="zh-CN" altLang="en-US" dirty="0">
                <a:latin typeface="+mj-ea"/>
                <a:ea typeface="+mj-ea"/>
              </a:endParaRPr>
            </a:p>
          </p:txBody>
        </p:sp>
      </p:grpSp>
      <p:grpSp>
        <p:nvGrpSpPr>
          <p:cNvPr id="55" name="组合 54"/>
          <p:cNvGrpSpPr/>
          <p:nvPr/>
        </p:nvGrpSpPr>
        <p:grpSpPr>
          <a:xfrm>
            <a:off x="3310509" y="2366932"/>
            <a:ext cx="5149923" cy="1142677"/>
            <a:chOff x="3238500" y="925017"/>
            <a:chExt cx="5149923" cy="1142677"/>
          </a:xfrm>
        </p:grpSpPr>
        <p:pic>
          <p:nvPicPr>
            <p:cNvPr id="56" name="Picture 4"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925017"/>
              <a:ext cx="5149923" cy="1142677"/>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4067944" y="1275606"/>
              <a:ext cx="3315031" cy="369332"/>
            </a:xfrm>
            <a:prstGeom prst="rect">
              <a:avLst/>
            </a:prstGeom>
            <a:noFill/>
          </p:spPr>
          <p:txBody>
            <a:bodyPr wrap="square" rtlCol="0">
              <a:spAutoFit/>
            </a:bodyPr>
            <a:lstStyle/>
            <a:p>
              <a:r>
                <a:rPr lang="zh-CN" altLang="en-US" dirty="0" smtClean="0">
                  <a:latin typeface="+mj-ea"/>
                  <a:ea typeface="+mj-ea"/>
                </a:rPr>
                <a:t>单击此处添加</a:t>
              </a:r>
              <a:r>
                <a:rPr lang="zh-CN" altLang="en-US" dirty="0">
                  <a:latin typeface="+mj-ea"/>
                  <a:ea typeface="+mj-ea"/>
                </a:rPr>
                <a:t>文字</a:t>
              </a:r>
              <a:r>
                <a:rPr lang="zh-CN" altLang="en-US" dirty="0" smtClean="0">
                  <a:latin typeface="+mj-ea"/>
                  <a:ea typeface="+mj-ea"/>
                </a:rPr>
                <a:t>标题</a:t>
              </a:r>
              <a:endParaRPr lang="zh-CN" altLang="en-US" dirty="0">
                <a:latin typeface="+mj-ea"/>
                <a:ea typeface="+mj-ea"/>
              </a:endParaRPr>
            </a:p>
          </p:txBody>
        </p:sp>
      </p:grpSp>
      <p:grpSp>
        <p:nvGrpSpPr>
          <p:cNvPr id="58" name="组合 57"/>
          <p:cNvGrpSpPr/>
          <p:nvPr/>
        </p:nvGrpSpPr>
        <p:grpSpPr>
          <a:xfrm>
            <a:off x="3310509" y="3002849"/>
            <a:ext cx="5149923" cy="1142677"/>
            <a:chOff x="3238500" y="925017"/>
            <a:chExt cx="5149923" cy="1142677"/>
          </a:xfrm>
        </p:grpSpPr>
        <p:pic>
          <p:nvPicPr>
            <p:cNvPr id="59" name="Picture 4"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925017"/>
              <a:ext cx="5149923" cy="1142677"/>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4067944" y="1275606"/>
              <a:ext cx="3315031" cy="369332"/>
            </a:xfrm>
            <a:prstGeom prst="rect">
              <a:avLst/>
            </a:prstGeom>
            <a:noFill/>
          </p:spPr>
          <p:txBody>
            <a:bodyPr wrap="square" rtlCol="0">
              <a:spAutoFit/>
            </a:bodyPr>
            <a:lstStyle/>
            <a:p>
              <a:r>
                <a:rPr lang="zh-CN" altLang="en-US" dirty="0" smtClean="0">
                  <a:latin typeface="+mj-ea"/>
                  <a:ea typeface="+mj-ea"/>
                </a:rPr>
                <a:t>单击此处添加</a:t>
              </a:r>
              <a:r>
                <a:rPr lang="zh-CN" altLang="en-US" dirty="0">
                  <a:latin typeface="+mj-ea"/>
                  <a:ea typeface="+mj-ea"/>
                </a:rPr>
                <a:t>文字</a:t>
              </a:r>
              <a:r>
                <a:rPr lang="zh-CN" altLang="en-US" dirty="0" smtClean="0">
                  <a:latin typeface="+mj-ea"/>
                  <a:ea typeface="+mj-ea"/>
                </a:rPr>
                <a:t>标题</a:t>
              </a:r>
              <a:endParaRPr lang="zh-CN" altLang="en-US" dirty="0">
                <a:latin typeface="+mj-ea"/>
                <a:ea typeface="+mj-ea"/>
              </a:endParaRPr>
            </a:p>
          </p:txBody>
        </p:sp>
      </p:grpSp>
      <p:grpSp>
        <p:nvGrpSpPr>
          <p:cNvPr id="61" name="组合 60"/>
          <p:cNvGrpSpPr/>
          <p:nvPr/>
        </p:nvGrpSpPr>
        <p:grpSpPr>
          <a:xfrm>
            <a:off x="3310509" y="3661321"/>
            <a:ext cx="5149923" cy="1142677"/>
            <a:chOff x="3238500" y="925017"/>
            <a:chExt cx="5149923" cy="1142677"/>
          </a:xfrm>
        </p:grpSpPr>
        <p:pic>
          <p:nvPicPr>
            <p:cNvPr id="62" name="Picture 4"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925017"/>
              <a:ext cx="5149923" cy="1142677"/>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4067944" y="1275606"/>
              <a:ext cx="3315031" cy="369332"/>
            </a:xfrm>
            <a:prstGeom prst="rect">
              <a:avLst/>
            </a:prstGeom>
            <a:noFill/>
          </p:spPr>
          <p:txBody>
            <a:bodyPr wrap="square" rtlCol="0">
              <a:spAutoFit/>
            </a:bodyPr>
            <a:lstStyle/>
            <a:p>
              <a:r>
                <a:rPr lang="zh-CN" altLang="en-US" dirty="0" smtClean="0">
                  <a:latin typeface="+mj-ea"/>
                  <a:ea typeface="+mj-ea"/>
                </a:rPr>
                <a:t>单击此处添加</a:t>
              </a:r>
              <a:r>
                <a:rPr lang="zh-CN" altLang="en-US" dirty="0">
                  <a:latin typeface="+mj-ea"/>
                  <a:ea typeface="+mj-ea"/>
                </a:rPr>
                <a:t>文字</a:t>
              </a:r>
              <a:r>
                <a:rPr lang="zh-CN" altLang="en-US" dirty="0" smtClean="0">
                  <a:latin typeface="+mj-ea"/>
                  <a:ea typeface="+mj-ea"/>
                </a:rPr>
                <a:t>标题</a:t>
              </a:r>
              <a:endParaRPr lang="zh-CN" altLang="en-US" dirty="0">
                <a:latin typeface="+mj-ea"/>
                <a:ea typeface="+mj-ea"/>
              </a:endParaRPr>
            </a:p>
          </p:txBody>
        </p:sp>
      </p:grpSp>
      <p:sp>
        <p:nvSpPr>
          <p:cNvPr id="29"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70153729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68"/>
                                        </p:tgtEl>
                                        <p:attrNameLst>
                                          <p:attrName>style.visibility</p:attrName>
                                        </p:attrNameLst>
                                      </p:cBhvr>
                                      <p:to>
                                        <p:strVal val="visible"/>
                                      </p:to>
                                    </p:set>
                                    <p:anim calcmode="lin" valueType="num">
                                      <p:cBhvr>
                                        <p:cTn id="7" dur="500" fill="hold"/>
                                        <p:tgtEl>
                                          <p:spTgt spid="7168"/>
                                        </p:tgtEl>
                                        <p:attrNameLst>
                                          <p:attrName>ppt_w</p:attrName>
                                        </p:attrNameLst>
                                      </p:cBhvr>
                                      <p:tavLst>
                                        <p:tav tm="0">
                                          <p:val>
                                            <p:fltVal val="0"/>
                                          </p:val>
                                        </p:tav>
                                        <p:tav tm="100000">
                                          <p:val>
                                            <p:strVal val="#ppt_w"/>
                                          </p:val>
                                        </p:tav>
                                      </p:tavLst>
                                    </p:anim>
                                    <p:anim calcmode="lin" valueType="num">
                                      <p:cBhvr>
                                        <p:cTn id="8" dur="500" fill="hold"/>
                                        <p:tgtEl>
                                          <p:spTgt spid="7168"/>
                                        </p:tgtEl>
                                        <p:attrNameLst>
                                          <p:attrName>ppt_h</p:attrName>
                                        </p:attrNameLst>
                                      </p:cBhvr>
                                      <p:tavLst>
                                        <p:tav tm="0">
                                          <p:val>
                                            <p:fltVal val="0"/>
                                          </p:val>
                                        </p:tav>
                                        <p:tav tm="100000">
                                          <p:val>
                                            <p:strVal val="#ppt_h"/>
                                          </p:val>
                                        </p:tav>
                                      </p:tavLst>
                                    </p:anim>
                                    <p:animEffect transition="in" filter="fade">
                                      <p:cBhvr>
                                        <p:cTn id="9" dur="500"/>
                                        <p:tgtEl>
                                          <p:spTgt spid="716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169"/>
                                        </p:tgtEl>
                                        <p:attrNameLst>
                                          <p:attrName>style.visibility</p:attrName>
                                        </p:attrNameLst>
                                      </p:cBhvr>
                                      <p:to>
                                        <p:strVal val="visible"/>
                                      </p:to>
                                    </p:set>
                                    <p:animEffect transition="in" filter="wipe(left)">
                                      <p:cBhvr>
                                        <p:cTn id="17" dur="500"/>
                                        <p:tgtEl>
                                          <p:spTgt spid="716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890193" y="1402054"/>
            <a:ext cx="2148991" cy="2258888"/>
            <a:chOff x="969169" y="1248966"/>
            <a:chExt cx="2286000" cy="2341562"/>
          </a:xfrm>
        </p:grpSpPr>
        <p:pic>
          <p:nvPicPr>
            <p:cNvPr id="9218" name="Picture 2"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169" y="1248966"/>
              <a:ext cx="2286000" cy="2341562"/>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1657772" y="2059454"/>
              <a:ext cx="1209766" cy="707886"/>
            </a:xfrm>
            <a:prstGeom prst="rect">
              <a:avLst/>
            </a:prstGeom>
            <a:noFill/>
          </p:spPr>
          <p:txBody>
            <a:bodyPr wrap="square" rtlCol="0">
              <a:spAutoFit/>
            </a:bodyPr>
            <a:lstStyle/>
            <a:p>
              <a:r>
                <a:rPr lang="zh-CN" altLang="en-US" sz="2000" b="1" dirty="0" smtClean="0">
                  <a:latin typeface="+mn-ea"/>
                </a:rPr>
                <a:t>点击添</a:t>
              </a:r>
              <a:endParaRPr lang="en-US" altLang="zh-CN" sz="2000" b="1" dirty="0" smtClean="0">
                <a:latin typeface="+mn-ea"/>
              </a:endParaRPr>
            </a:p>
            <a:p>
              <a:r>
                <a:rPr lang="zh-CN" altLang="en-US" sz="2000" b="1" dirty="0" smtClean="0">
                  <a:latin typeface="+mn-ea"/>
                </a:rPr>
                <a:t>加主题</a:t>
              </a:r>
              <a:endParaRPr lang="zh-CN" altLang="en-US" sz="2000" b="1" dirty="0">
                <a:latin typeface="+mn-ea"/>
              </a:endParaRPr>
            </a:p>
          </p:txBody>
        </p:sp>
      </p:grpSp>
      <p:pic>
        <p:nvPicPr>
          <p:cNvPr id="43"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3050433" y="2301695"/>
            <a:ext cx="493256" cy="509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 name="组合 43"/>
          <p:cNvGrpSpPr/>
          <p:nvPr/>
        </p:nvGrpSpPr>
        <p:grpSpPr>
          <a:xfrm>
            <a:off x="3575137" y="1402054"/>
            <a:ext cx="2148991" cy="2258888"/>
            <a:chOff x="969169" y="1248966"/>
            <a:chExt cx="2286000" cy="2341562"/>
          </a:xfrm>
        </p:grpSpPr>
        <p:pic>
          <p:nvPicPr>
            <p:cNvPr id="45" name="Picture 2"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169" y="1248966"/>
              <a:ext cx="2286000" cy="2341562"/>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1657772" y="2059454"/>
              <a:ext cx="1209766" cy="707886"/>
            </a:xfrm>
            <a:prstGeom prst="rect">
              <a:avLst/>
            </a:prstGeom>
            <a:noFill/>
          </p:spPr>
          <p:txBody>
            <a:bodyPr wrap="square" rtlCol="0">
              <a:spAutoFit/>
            </a:bodyPr>
            <a:lstStyle/>
            <a:p>
              <a:r>
                <a:rPr lang="zh-CN" altLang="en-US" sz="2000" b="1" dirty="0" smtClean="0">
                  <a:latin typeface="+mn-ea"/>
                </a:rPr>
                <a:t>点击添</a:t>
              </a:r>
              <a:endParaRPr lang="en-US" altLang="zh-CN" sz="2000" b="1" dirty="0" smtClean="0">
                <a:latin typeface="+mn-ea"/>
              </a:endParaRPr>
            </a:p>
            <a:p>
              <a:r>
                <a:rPr lang="zh-CN" altLang="en-US" sz="2000" b="1" dirty="0" smtClean="0">
                  <a:latin typeface="+mn-ea"/>
                </a:rPr>
                <a:t>加主题</a:t>
              </a:r>
              <a:endParaRPr lang="zh-CN" altLang="en-US" sz="2000" b="1" dirty="0">
                <a:latin typeface="+mn-ea"/>
              </a:endParaRPr>
            </a:p>
          </p:txBody>
        </p:sp>
      </p:grpSp>
      <p:pic>
        <p:nvPicPr>
          <p:cNvPr id="47" name="Picture 16" descr="箭头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5714729" y="2301695"/>
            <a:ext cx="493256" cy="509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 name="组合 47"/>
          <p:cNvGrpSpPr/>
          <p:nvPr/>
        </p:nvGrpSpPr>
        <p:grpSpPr>
          <a:xfrm>
            <a:off x="6239433" y="1402054"/>
            <a:ext cx="2148991" cy="2258888"/>
            <a:chOff x="969169" y="1248966"/>
            <a:chExt cx="2286000" cy="2341562"/>
          </a:xfrm>
        </p:grpSpPr>
        <p:pic>
          <p:nvPicPr>
            <p:cNvPr id="49" name="Picture 2"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169" y="1248966"/>
              <a:ext cx="2286000" cy="2341562"/>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1657772" y="2059454"/>
              <a:ext cx="1209766" cy="707886"/>
            </a:xfrm>
            <a:prstGeom prst="rect">
              <a:avLst/>
            </a:prstGeom>
            <a:noFill/>
          </p:spPr>
          <p:txBody>
            <a:bodyPr wrap="square" rtlCol="0">
              <a:spAutoFit/>
            </a:bodyPr>
            <a:lstStyle/>
            <a:p>
              <a:r>
                <a:rPr lang="zh-CN" altLang="en-US" sz="2000" b="1" dirty="0" smtClean="0">
                  <a:latin typeface="+mn-ea"/>
                </a:rPr>
                <a:t>点击添</a:t>
              </a:r>
              <a:endParaRPr lang="en-US" altLang="zh-CN" sz="2000" b="1" dirty="0" smtClean="0">
                <a:latin typeface="+mn-ea"/>
              </a:endParaRPr>
            </a:p>
            <a:p>
              <a:r>
                <a:rPr lang="zh-CN" altLang="en-US" sz="2000" b="1" dirty="0" smtClean="0">
                  <a:latin typeface="+mn-ea"/>
                </a:rPr>
                <a:t>加主题</a:t>
              </a:r>
              <a:endParaRPr lang="zh-CN" altLang="en-US" sz="2000" b="1" dirty="0">
                <a:latin typeface="+mn-ea"/>
              </a:endParaRPr>
            </a:p>
          </p:txBody>
        </p:sp>
      </p:grpSp>
      <p:grpSp>
        <p:nvGrpSpPr>
          <p:cNvPr id="42" name="组合 41"/>
          <p:cNvGrpSpPr/>
          <p:nvPr/>
        </p:nvGrpSpPr>
        <p:grpSpPr>
          <a:xfrm>
            <a:off x="965902" y="3698888"/>
            <a:ext cx="2002998" cy="745070"/>
            <a:chOff x="2653484" y="3919578"/>
            <a:chExt cx="2002998" cy="745070"/>
          </a:xfrm>
        </p:grpSpPr>
        <p:pic>
          <p:nvPicPr>
            <p:cNvPr id="9219" name="Picture 3"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484" y="3919578"/>
              <a:ext cx="2002998" cy="745070"/>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2861468" y="4026768"/>
              <a:ext cx="1680714" cy="369332"/>
            </a:xfrm>
            <a:prstGeom prst="rect">
              <a:avLst/>
            </a:prstGeom>
            <a:noFill/>
          </p:spPr>
          <p:txBody>
            <a:bodyPr wrap="square" rtlCol="0">
              <a:spAutoFit/>
            </a:bodyPr>
            <a:lstStyle/>
            <a:p>
              <a:r>
                <a:rPr lang="zh-CN" altLang="en-US" b="1" dirty="0" smtClean="0">
                  <a:latin typeface="+mn-ea"/>
                </a:rPr>
                <a:t>点击添加主题</a:t>
              </a:r>
              <a:endParaRPr lang="zh-CN" altLang="en-US" b="1" dirty="0">
                <a:latin typeface="+mn-ea"/>
              </a:endParaRPr>
            </a:p>
          </p:txBody>
        </p:sp>
      </p:grpSp>
      <p:grpSp>
        <p:nvGrpSpPr>
          <p:cNvPr id="54" name="组合 53"/>
          <p:cNvGrpSpPr/>
          <p:nvPr/>
        </p:nvGrpSpPr>
        <p:grpSpPr>
          <a:xfrm>
            <a:off x="3686233" y="3698888"/>
            <a:ext cx="2002998" cy="745070"/>
            <a:chOff x="2653484" y="3919578"/>
            <a:chExt cx="2002998" cy="745070"/>
          </a:xfrm>
        </p:grpSpPr>
        <p:pic>
          <p:nvPicPr>
            <p:cNvPr id="55" name="Picture 3"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484" y="3919578"/>
              <a:ext cx="2002998" cy="745070"/>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p:cNvSpPr txBox="1"/>
            <p:nvPr/>
          </p:nvSpPr>
          <p:spPr>
            <a:xfrm>
              <a:off x="2861468" y="4026768"/>
              <a:ext cx="1680714" cy="369332"/>
            </a:xfrm>
            <a:prstGeom prst="rect">
              <a:avLst/>
            </a:prstGeom>
            <a:noFill/>
          </p:spPr>
          <p:txBody>
            <a:bodyPr wrap="square" rtlCol="0">
              <a:spAutoFit/>
            </a:bodyPr>
            <a:lstStyle/>
            <a:p>
              <a:r>
                <a:rPr lang="zh-CN" altLang="en-US" b="1" dirty="0" smtClean="0">
                  <a:latin typeface="+mn-ea"/>
                </a:rPr>
                <a:t>点击添加主题</a:t>
              </a:r>
              <a:endParaRPr lang="zh-CN" altLang="en-US" b="1" dirty="0">
                <a:latin typeface="+mn-ea"/>
              </a:endParaRPr>
            </a:p>
          </p:txBody>
        </p:sp>
      </p:grpSp>
      <p:grpSp>
        <p:nvGrpSpPr>
          <p:cNvPr id="57" name="组合 56"/>
          <p:cNvGrpSpPr/>
          <p:nvPr/>
        </p:nvGrpSpPr>
        <p:grpSpPr>
          <a:xfrm>
            <a:off x="6364466" y="3698888"/>
            <a:ext cx="2002998" cy="745070"/>
            <a:chOff x="2653484" y="3919578"/>
            <a:chExt cx="2002998" cy="745070"/>
          </a:xfrm>
        </p:grpSpPr>
        <p:pic>
          <p:nvPicPr>
            <p:cNvPr id="58" name="Picture 3"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484" y="3919578"/>
              <a:ext cx="2002998" cy="745070"/>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p:cNvSpPr txBox="1"/>
            <p:nvPr/>
          </p:nvSpPr>
          <p:spPr>
            <a:xfrm>
              <a:off x="2861468" y="4026768"/>
              <a:ext cx="1680714" cy="369332"/>
            </a:xfrm>
            <a:prstGeom prst="rect">
              <a:avLst/>
            </a:prstGeom>
            <a:noFill/>
          </p:spPr>
          <p:txBody>
            <a:bodyPr wrap="square" rtlCol="0">
              <a:spAutoFit/>
            </a:bodyPr>
            <a:lstStyle/>
            <a:p>
              <a:r>
                <a:rPr lang="zh-CN" altLang="en-US" b="1" dirty="0" smtClean="0">
                  <a:latin typeface="+mn-ea"/>
                </a:rPr>
                <a:t>点击添加主题</a:t>
              </a:r>
              <a:endParaRPr lang="zh-CN" altLang="en-US" b="1" dirty="0">
                <a:latin typeface="+mn-ea"/>
              </a:endParaRPr>
            </a:p>
          </p:txBody>
        </p:sp>
      </p:grpSp>
      <p:sp>
        <p:nvSpPr>
          <p:cNvPr id="2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71230910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childTnLst>
                          </p:cTn>
                        </p:par>
                        <p:par>
                          <p:cTn id="30" fill="hold">
                            <p:stCondLst>
                              <p:cond delay="2500"/>
                            </p:stCondLst>
                            <p:childTnLst>
                              <p:par>
                                <p:cTn id="31" presetID="47"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7"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106190" y="2218548"/>
            <a:ext cx="1239988" cy="1185067"/>
            <a:chOff x="890166" y="2168922"/>
            <a:chExt cx="1239988" cy="1185067"/>
          </a:xfrm>
        </p:grpSpPr>
        <p:pic>
          <p:nvPicPr>
            <p:cNvPr id="10244" name="Picture 4"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166" y="2168922"/>
              <a:ext cx="1239988" cy="1185067"/>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20"/>
            <p:cNvSpPr txBox="1">
              <a:spLocks noChangeArrowheads="1"/>
            </p:cNvSpPr>
            <p:nvPr/>
          </p:nvSpPr>
          <p:spPr bwMode="gray">
            <a:xfrm>
              <a:off x="1037803" y="2494359"/>
              <a:ext cx="866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spcBef>
                  <a:spcPct val="50000"/>
                </a:spcBef>
              </a:pPr>
              <a:r>
                <a:rPr kumimoji="1" lang="en-US" altLang="zh-CN" sz="2000" b="1" dirty="0" smtClean="0">
                  <a:latin typeface="Gulim" pitchFamily="34" charset="-127"/>
                  <a:cs typeface="Arial" charset="0"/>
                </a:rPr>
                <a:t>2010</a:t>
              </a:r>
              <a:endParaRPr kumimoji="1" lang="en-US" altLang="zh-CN" sz="2000" b="1" dirty="0">
                <a:latin typeface="Gulim" pitchFamily="34" charset="-127"/>
                <a:cs typeface="Arial" charset="0"/>
              </a:endParaRPr>
            </a:p>
          </p:txBody>
        </p:sp>
      </p:grpSp>
      <p:pic>
        <p:nvPicPr>
          <p:cNvPr id="10246" name="Picture 6" descr="E:\水墨图表素材\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0227" y="2763641"/>
            <a:ext cx="742928" cy="180394"/>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组合 33"/>
          <p:cNvGrpSpPr/>
          <p:nvPr/>
        </p:nvGrpSpPr>
        <p:grpSpPr>
          <a:xfrm>
            <a:off x="3059832" y="2218548"/>
            <a:ext cx="1239988" cy="1185067"/>
            <a:chOff x="890166" y="2168922"/>
            <a:chExt cx="1239988" cy="1185067"/>
          </a:xfrm>
        </p:grpSpPr>
        <p:pic>
          <p:nvPicPr>
            <p:cNvPr id="35" name="Picture 4"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166" y="2168922"/>
              <a:ext cx="1239988" cy="1185067"/>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20"/>
            <p:cNvSpPr txBox="1">
              <a:spLocks noChangeArrowheads="1"/>
            </p:cNvSpPr>
            <p:nvPr/>
          </p:nvSpPr>
          <p:spPr bwMode="gray">
            <a:xfrm>
              <a:off x="1037803" y="2494359"/>
              <a:ext cx="866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spcBef>
                  <a:spcPct val="50000"/>
                </a:spcBef>
              </a:pPr>
              <a:r>
                <a:rPr kumimoji="1" lang="en-US" altLang="zh-CN" sz="2000" b="1" dirty="0" smtClean="0">
                  <a:latin typeface="Gulim" pitchFamily="34" charset="-127"/>
                  <a:cs typeface="Arial" charset="0"/>
                </a:rPr>
                <a:t>2011</a:t>
              </a:r>
              <a:endParaRPr kumimoji="1" lang="en-US" altLang="zh-CN" sz="2000" b="1" dirty="0">
                <a:latin typeface="Gulim" pitchFamily="34" charset="-127"/>
                <a:cs typeface="Arial" charset="0"/>
              </a:endParaRPr>
            </a:p>
          </p:txBody>
        </p:sp>
      </p:grpSp>
      <p:pic>
        <p:nvPicPr>
          <p:cNvPr id="41" name="Picture 6" descr="E:\水墨图表素材\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3968" y="2763641"/>
            <a:ext cx="742928" cy="180394"/>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p:nvGrpSpPr>
        <p:grpSpPr>
          <a:xfrm>
            <a:off x="5004048" y="2218548"/>
            <a:ext cx="1239988" cy="1185067"/>
            <a:chOff x="890166" y="2168922"/>
            <a:chExt cx="1239988" cy="1185067"/>
          </a:xfrm>
        </p:grpSpPr>
        <p:pic>
          <p:nvPicPr>
            <p:cNvPr id="47" name="Picture 4"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166" y="2168922"/>
              <a:ext cx="1239988" cy="1185067"/>
            </a:xfrm>
            <a:prstGeom prst="rect">
              <a:avLst/>
            </a:prstGeom>
            <a:noFill/>
            <a:extLst>
              <a:ext uri="{909E8E84-426E-40DD-AFC4-6F175D3DCCD1}">
                <a14:hiddenFill xmlns:a14="http://schemas.microsoft.com/office/drawing/2010/main">
                  <a:solidFill>
                    <a:srgbClr val="FFFFFF"/>
                  </a:solidFill>
                </a14:hiddenFill>
              </a:ext>
            </a:extLst>
          </p:spPr>
        </p:pic>
        <p:sp>
          <p:nvSpPr>
            <p:cNvPr id="48" name="Text Box 20"/>
            <p:cNvSpPr txBox="1">
              <a:spLocks noChangeArrowheads="1"/>
            </p:cNvSpPr>
            <p:nvPr/>
          </p:nvSpPr>
          <p:spPr bwMode="gray">
            <a:xfrm>
              <a:off x="1037803" y="2494359"/>
              <a:ext cx="866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spcBef>
                  <a:spcPct val="50000"/>
                </a:spcBef>
              </a:pPr>
              <a:r>
                <a:rPr kumimoji="1" lang="en-US" altLang="zh-CN" sz="2000" b="1" dirty="0" smtClean="0">
                  <a:latin typeface="Gulim" pitchFamily="34" charset="-127"/>
                  <a:cs typeface="Arial" charset="0"/>
                </a:rPr>
                <a:t>2012</a:t>
              </a:r>
              <a:endParaRPr kumimoji="1" lang="en-US" altLang="zh-CN" sz="2000" b="1" dirty="0">
                <a:latin typeface="Gulim" pitchFamily="34" charset="-127"/>
                <a:cs typeface="Arial" charset="0"/>
              </a:endParaRPr>
            </a:p>
          </p:txBody>
        </p:sp>
      </p:grpSp>
      <p:pic>
        <p:nvPicPr>
          <p:cNvPr id="49" name="Picture 6" descr="E:\水墨图表素材\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4036" y="2763641"/>
            <a:ext cx="742928" cy="180394"/>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6978183" y="2218548"/>
            <a:ext cx="1239988" cy="1185067"/>
            <a:chOff x="890166" y="2168922"/>
            <a:chExt cx="1239988" cy="1185067"/>
          </a:xfrm>
        </p:grpSpPr>
        <p:pic>
          <p:nvPicPr>
            <p:cNvPr id="51" name="Picture 4"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166" y="2168922"/>
              <a:ext cx="1239988" cy="1185067"/>
            </a:xfrm>
            <a:prstGeom prst="rect">
              <a:avLst/>
            </a:prstGeom>
            <a:noFill/>
            <a:extLst>
              <a:ext uri="{909E8E84-426E-40DD-AFC4-6F175D3DCCD1}">
                <a14:hiddenFill xmlns:a14="http://schemas.microsoft.com/office/drawing/2010/main">
                  <a:solidFill>
                    <a:srgbClr val="FFFFFF"/>
                  </a:solidFill>
                </a14:hiddenFill>
              </a:ext>
            </a:extLst>
          </p:spPr>
        </p:pic>
        <p:sp>
          <p:nvSpPr>
            <p:cNvPr id="52" name="Text Box 20"/>
            <p:cNvSpPr txBox="1">
              <a:spLocks noChangeArrowheads="1"/>
            </p:cNvSpPr>
            <p:nvPr/>
          </p:nvSpPr>
          <p:spPr bwMode="gray">
            <a:xfrm>
              <a:off x="1037803" y="2494359"/>
              <a:ext cx="866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spcBef>
                  <a:spcPct val="50000"/>
                </a:spcBef>
              </a:pPr>
              <a:r>
                <a:rPr kumimoji="1" lang="en-US" altLang="zh-CN" sz="2000" b="1" dirty="0" smtClean="0">
                  <a:latin typeface="Gulim" pitchFamily="34" charset="-127"/>
                  <a:cs typeface="Arial" charset="0"/>
                </a:rPr>
                <a:t>2013</a:t>
              </a:r>
              <a:endParaRPr kumimoji="1" lang="en-US" altLang="zh-CN" sz="2000" b="1" dirty="0">
                <a:latin typeface="Gulim" pitchFamily="34" charset="-127"/>
                <a:cs typeface="Arial" charset="0"/>
              </a:endParaRPr>
            </a:p>
          </p:txBody>
        </p:sp>
      </p:grpSp>
      <p:sp>
        <p:nvSpPr>
          <p:cNvPr id="53" name="TextBox 52"/>
          <p:cNvSpPr txBox="1"/>
          <p:nvPr/>
        </p:nvSpPr>
        <p:spPr>
          <a:xfrm>
            <a:off x="1101851" y="3403615"/>
            <a:ext cx="1381917" cy="1323439"/>
          </a:xfrm>
          <a:prstGeom prst="rect">
            <a:avLst/>
          </a:prstGeom>
          <a:noFill/>
        </p:spPr>
        <p:txBody>
          <a:bodyPr wrap="square" rtlCol="0">
            <a:spAutoFit/>
          </a:bodyPr>
          <a:lstStyle/>
          <a:p>
            <a:r>
              <a:rPr lang="zh-CN" altLang="en-US" sz="1600" b="1" dirty="0" smtClean="0">
                <a:latin typeface="+mn-ea"/>
              </a:rPr>
              <a:t>点击添主题</a:t>
            </a:r>
            <a:endParaRPr lang="en-US" altLang="zh-CN" sz="1600" b="1" dirty="0" smtClean="0">
              <a:latin typeface="+mn-ea"/>
            </a:endParaRPr>
          </a:p>
          <a:p>
            <a:r>
              <a:rPr lang="zh-CN" altLang="en-US" sz="1600" b="1" dirty="0">
                <a:latin typeface="+mn-ea"/>
              </a:rPr>
              <a:t>点击添主题</a:t>
            </a:r>
          </a:p>
          <a:p>
            <a:r>
              <a:rPr lang="zh-CN" altLang="en-US" sz="1600" b="1" dirty="0">
                <a:latin typeface="+mn-ea"/>
              </a:rPr>
              <a:t>点击添主题</a:t>
            </a:r>
          </a:p>
          <a:p>
            <a:r>
              <a:rPr lang="zh-CN" altLang="en-US" sz="1600" b="1" dirty="0">
                <a:latin typeface="+mn-ea"/>
              </a:rPr>
              <a:t>点击添主题</a:t>
            </a:r>
          </a:p>
          <a:p>
            <a:endParaRPr lang="zh-CN" altLang="en-US" sz="1600" b="1" dirty="0">
              <a:latin typeface="+mn-ea"/>
            </a:endParaRPr>
          </a:p>
        </p:txBody>
      </p:sp>
      <p:sp>
        <p:nvSpPr>
          <p:cNvPr id="54" name="TextBox 53"/>
          <p:cNvSpPr txBox="1"/>
          <p:nvPr/>
        </p:nvSpPr>
        <p:spPr>
          <a:xfrm>
            <a:off x="3059832" y="3403615"/>
            <a:ext cx="1381917" cy="1323439"/>
          </a:xfrm>
          <a:prstGeom prst="rect">
            <a:avLst/>
          </a:prstGeom>
          <a:noFill/>
        </p:spPr>
        <p:txBody>
          <a:bodyPr wrap="square" rtlCol="0">
            <a:spAutoFit/>
          </a:bodyPr>
          <a:lstStyle/>
          <a:p>
            <a:r>
              <a:rPr lang="zh-CN" altLang="en-US" sz="1600" b="1" dirty="0" smtClean="0">
                <a:latin typeface="+mn-ea"/>
              </a:rPr>
              <a:t>点击添主题</a:t>
            </a:r>
            <a:endParaRPr lang="en-US" altLang="zh-CN" sz="1600" b="1" dirty="0" smtClean="0">
              <a:latin typeface="+mn-ea"/>
            </a:endParaRPr>
          </a:p>
          <a:p>
            <a:r>
              <a:rPr lang="zh-CN" altLang="en-US" sz="1600" b="1" dirty="0">
                <a:latin typeface="+mn-ea"/>
              </a:rPr>
              <a:t>点击添主题</a:t>
            </a:r>
          </a:p>
          <a:p>
            <a:r>
              <a:rPr lang="zh-CN" altLang="en-US" sz="1600" b="1" dirty="0">
                <a:latin typeface="+mn-ea"/>
              </a:rPr>
              <a:t>点击添主题</a:t>
            </a:r>
          </a:p>
          <a:p>
            <a:r>
              <a:rPr lang="zh-CN" altLang="en-US" sz="1600" b="1" dirty="0">
                <a:latin typeface="+mn-ea"/>
              </a:rPr>
              <a:t>点击添主题</a:t>
            </a:r>
          </a:p>
          <a:p>
            <a:endParaRPr lang="zh-CN" altLang="en-US" sz="1600" b="1" dirty="0">
              <a:latin typeface="+mn-ea"/>
            </a:endParaRPr>
          </a:p>
        </p:txBody>
      </p:sp>
      <p:sp>
        <p:nvSpPr>
          <p:cNvPr id="55" name="TextBox 54"/>
          <p:cNvSpPr txBox="1"/>
          <p:nvPr/>
        </p:nvSpPr>
        <p:spPr>
          <a:xfrm>
            <a:off x="5004048" y="3403615"/>
            <a:ext cx="1381917" cy="1323439"/>
          </a:xfrm>
          <a:prstGeom prst="rect">
            <a:avLst/>
          </a:prstGeom>
          <a:noFill/>
        </p:spPr>
        <p:txBody>
          <a:bodyPr wrap="square" rtlCol="0">
            <a:spAutoFit/>
          </a:bodyPr>
          <a:lstStyle/>
          <a:p>
            <a:r>
              <a:rPr lang="zh-CN" altLang="en-US" sz="1600" b="1" dirty="0" smtClean="0">
                <a:latin typeface="+mn-ea"/>
              </a:rPr>
              <a:t>点击添主题</a:t>
            </a:r>
            <a:endParaRPr lang="en-US" altLang="zh-CN" sz="1600" b="1" dirty="0" smtClean="0">
              <a:latin typeface="+mn-ea"/>
            </a:endParaRPr>
          </a:p>
          <a:p>
            <a:r>
              <a:rPr lang="zh-CN" altLang="en-US" sz="1600" b="1" dirty="0">
                <a:latin typeface="+mn-ea"/>
              </a:rPr>
              <a:t>点击添主题</a:t>
            </a:r>
          </a:p>
          <a:p>
            <a:r>
              <a:rPr lang="zh-CN" altLang="en-US" sz="1600" b="1" dirty="0">
                <a:latin typeface="+mn-ea"/>
              </a:rPr>
              <a:t>点击添主题</a:t>
            </a:r>
          </a:p>
          <a:p>
            <a:r>
              <a:rPr lang="zh-CN" altLang="en-US" sz="1600" b="1" dirty="0">
                <a:latin typeface="+mn-ea"/>
              </a:rPr>
              <a:t>点击添主题</a:t>
            </a:r>
          </a:p>
          <a:p>
            <a:endParaRPr lang="zh-CN" altLang="en-US" sz="1600" b="1" dirty="0">
              <a:latin typeface="+mn-ea"/>
            </a:endParaRPr>
          </a:p>
        </p:txBody>
      </p:sp>
      <p:sp>
        <p:nvSpPr>
          <p:cNvPr id="56" name="TextBox 55"/>
          <p:cNvSpPr txBox="1"/>
          <p:nvPr/>
        </p:nvSpPr>
        <p:spPr>
          <a:xfrm>
            <a:off x="6978183" y="3403615"/>
            <a:ext cx="1381917" cy="1323439"/>
          </a:xfrm>
          <a:prstGeom prst="rect">
            <a:avLst/>
          </a:prstGeom>
          <a:noFill/>
        </p:spPr>
        <p:txBody>
          <a:bodyPr wrap="square" rtlCol="0">
            <a:spAutoFit/>
          </a:bodyPr>
          <a:lstStyle/>
          <a:p>
            <a:r>
              <a:rPr lang="zh-CN" altLang="en-US" sz="1600" b="1" dirty="0" smtClean="0">
                <a:latin typeface="+mn-ea"/>
              </a:rPr>
              <a:t>点击添主题</a:t>
            </a:r>
            <a:endParaRPr lang="en-US" altLang="zh-CN" sz="1600" b="1" dirty="0" smtClean="0">
              <a:latin typeface="+mn-ea"/>
            </a:endParaRPr>
          </a:p>
          <a:p>
            <a:r>
              <a:rPr lang="zh-CN" altLang="en-US" sz="1600" b="1" dirty="0">
                <a:latin typeface="+mn-ea"/>
              </a:rPr>
              <a:t>点击添主题</a:t>
            </a:r>
          </a:p>
          <a:p>
            <a:r>
              <a:rPr lang="zh-CN" altLang="en-US" sz="1600" b="1" dirty="0">
                <a:latin typeface="+mn-ea"/>
              </a:rPr>
              <a:t>点击添主题</a:t>
            </a:r>
          </a:p>
          <a:p>
            <a:r>
              <a:rPr lang="zh-CN" altLang="en-US" sz="1600" b="1" dirty="0">
                <a:latin typeface="+mn-ea"/>
              </a:rPr>
              <a:t>点击添主题</a:t>
            </a:r>
          </a:p>
          <a:p>
            <a:endParaRPr lang="zh-CN" altLang="en-US" sz="1600" b="1" dirty="0">
              <a:latin typeface="+mn-ea"/>
            </a:endParaRPr>
          </a:p>
        </p:txBody>
      </p:sp>
      <p:grpSp>
        <p:nvGrpSpPr>
          <p:cNvPr id="29" name="组合 28"/>
          <p:cNvGrpSpPr/>
          <p:nvPr/>
        </p:nvGrpSpPr>
        <p:grpSpPr>
          <a:xfrm>
            <a:off x="504057" y="1012865"/>
            <a:ext cx="8028383" cy="1383281"/>
            <a:chOff x="504057" y="1333128"/>
            <a:chExt cx="8028383" cy="1383281"/>
          </a:xfrm>
        </p:grpSpPr>
        <p:pic>
          <p:nvPicPr>
            <p:cNvPr id="10243" name="Picture 3" descr="E:\水墨图表素材\0222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057" y="1333128"/>
              <a:ext cx="8028383" cy="1383281"/>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3129177" y="1823510"/>
              <a:ext cx="3315031" cy="430887"/>
            </a:xfrm>
            <a:prstGeom prst="rect">
              <a:avLst/>
            </a:prstGeom>
            <a:noFill/>
          </p:spPr>
          <p:txBody>
            <a:bodyPr wrap="square" rtlCol="0">
              <a:spAutoFit/>
            </a:bodyPr>
            <a:lstStyle/>
            <a:p>
              <a:r>
                <a:rPr lang="zh-CN" altLang="en-US" sz="2200" b="1" dirty="0" smtClean="0">
                  <a:latin typeface="+mj-ea"/>
                  <a:ea typeface="+mj-ea"/>
                </a:rPr>
                <a:t>单击此处添加</a:t>
              </a:r>
              <a:r>
                <a:rPr lang="zh-CN" altLang="en-US" sz="2200" b="1" dirty="0">
                  <a:latin typeface="+mj-ea"/>
                  <a:ea typeface="+mj-ea"/>
                </a:rPr>
                <a:t>文字</a:t>
              </a:r>
              <a:r>
                <a:rPr lang="zh-CN" altLang="en-US" sz="2200" b="1" dirty="0" smtClean="0">
                  <a:latin typeface="+mj-ea"/>
                  <a:ea typeface="+mj-ea"/>
                </a:rPr>
                <a:t>标题</a:t>
              </a:r>
              <a:endParaRPr lang="zh-CN" altLang="en-US" sz="2200" b="1" dirty="0">
                <a:latin typeface="+mj-ea"/>
                <a:ea typeface="+mj-ea"/>
              </a:endParaRPr>
            </a:p>
          </p:txBody>
        </p:sp>
      </p:grpSp>
      <p:sp>
        <p:nvSpPr>
          <p:cNvPr id="2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928405365"/>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246"/>
                                        </p:tgtEl>
                                        <p:attrNameLst>
                                          <p:attrName>style.visibility</p:attrName>
                                        </p:attrNameLst>
                                      </p:cBhvr>
                                      <p:to>
                                        <p:strVal val="visible"/>
                                      </p:to>
                                    </p:set>
                                    <p:animEffect transition="in" filter="wipe(left)">
                                      <p:cBhvr>
                                        <p:cTn id="19" dur="500"/>
                                        <p:tgtEl>
                                          <p:spTgt spid="1024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4500"/>
                            </p:stCondLst>
                            <p:childTnLst>
                              <p:par>
                                <p:cTn id="47" presetID="47"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1000"/>
                                        <p:tgtEl>
                                          <p:spTgt spid="53"/>
                                        </p:tgtEl>
                                      </p:cBhvr>
                                    </p:animEffect>
                                    <p:anim calcmode="lin" valueType="num">
                                      <p:cBhvr>
                                        <p:cTn id="50" dur="1000" fill="hold"/>
                                        <p:tgtEl>
                                          <p:spTgt spid="53"/>
                                        </p:tgtEl>
                                        <p:attrNameLst>
                                          <p:attrName>ppt_x</p:attrName>
                                        </p:attrNameLst>
                                      </p:cBhvr>
                                      <p:tavLst>
                                        <p:tav tm="0">
                                          <p:val>
                                            <p:strVal val="#ppt_x"/>
                                          </p:val>
                                        </p:tav>
                                        <p:tav tm="100000">
                                          <p:val>
                                            <p:strVal val="#ppt_x"/>
                                          </p:val>
                                        </p:tav>
                                      </p:tavLst>
                                    </p:anim>
                                    <p:anim calcmode="lin" valueType="num">
                                      <p:cBhvr>
                                        <p:cTn id="51" dur="1000" fill="hold"/>
                                        <p:tgtEl>
                                          <p:spTgt spid="53"/>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7" presetClass="entr" presetSubtype="0"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1000"/>
                                        <p:tgtEl>
                                          <p:spTgt spid="54"/>
                                        </p:tgtEl>
                                      </p:cBhvr>
                                    </p:animEffect>
                                    <p:anim calcmode="lin" valueType="num">
                                      <p:cBhvr>
                                        <p:cTn id="56" dur="1000" fill="hold"/>
                                        <p:tgtEl>
                                          <p:spTgt spid="54"/>
                                        </p:tgtEl>
                                        <p:attrNameLst>
                                          <p:attrName>ppt_x</p:attrName>
                                        </p:attrNameLst>
                                      </p:cBhvr>
                                      <p:tavLst>
                                        <p:tav tm="0">
                                          <p:val>
                                            <p:strVal val="#ppt_x"/>
                                          </p:val>
                                        </p:tav>
                                        <p:tav tm="100000">
                                          <p:val>
                                            <p:strVal val="#ppt_x"/>
                                          </p:val>
                                        </p:tav>
                                      </p:tavLst>
                                    </p:anim>
                                    <p:anim calcmode="lin" valueType="num">
                                      <p:cBhvr>
                                        <p:cTn id="57" dur="1000" fill="hold"/>
                                        <p:tgtEl>
                                          <p:spTgt spid="54"/>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7" presetClass="entr" presetSubtype="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47" presetClass="entr" presetSubtype="0"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1000"/>
                                        <p:tgtEl>
                                          <p:spTgt spid="56"/>
                                        </p:tgtEl>
                                      </p:cBhvr>
                                    </p:animEffect>
                                    <p:anim calcmode="lin" valueType="num">
                                      <p:cBhvr>
                                        <p:cTn id="68" dur="1000" fill="hold"/>
                                        <p:tgtEl>
                                          <p:spTgt spid="56"/>
                                        </p:tgtEl>
                                        <p:attrNameLst>
                                          <p:attrName>ppt_x</p:attrName>
                                        </p:attrNameLst>
                                      </p:cBhvr>
                                      <p:tavLst>
                                        <p:tav tm="0">
                                          <p:val>
                                            <p:strVal val="#ppt_x"/>
                                          </p:val>
                                        </p:tav>
                                        <p:tav tm="100000">
                                          <p:val>
                                            <p:strVal val="#ppt_x"/>
                                          </p:val>
                                        </p:tav>
                                      </p:tavLst>
                                    </p:anim>
                                    <p:anim calcmode="lin" valueType="num">
                                      <p:cBhvr>
                                        <p:cTn id="6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水墨图表素材\7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300844">
            <a:off x="3798057" y="2156639"/>
            <a:ext cx="1889197" cy="2029690"/>
          </a:xfrm>
          <a:prstGeom prst="rect">
            <a:avLst/>
          </a:prstGeom>
          <a:noFill/>
          <a:extLst>
            <a:ext uri="{909E8E84-426E-40DD-AFC4-6F175D3DCCD1}">
              <a14:hiddenFill xmlns:a14="http://schemas.microsoft.com/office/drawing/2010/main">
                <a:solidFill>
                  <a:srgbClr val="FFFFFF"/>
                </a:solidFill>
              </a14:hiddenFill>
            </a:ext>
          </a:extLst>
        </p:spPr>
      </p:pic>
      <p:grpSp>
        <p:nvGrpSpPr>
          <p:cNvPr id="1025" name="组合 1024"/>
          <p:cNvGrpSpPr/>
          <p:nvPr/>
        </p:nvGrpSpPr>
        <p:grpSpPr>
          <a:xfrm>
            <a:off x="1771148" y="1131662"/>
            <a:ext cx="4710646" cy="3440424"/>
            <a:chOff x="1771148" y="1131662"/>
            <a:chExt cx="4710646" cy="3440424"/>
          </a:xfrm>
        </p:grpSpPr>
        <p:grpSp>
          <p:nvGrpSpPr>
            <p:cNvPr id="154" name="组合 153"/>
            <p:cNvGrpSpPr/>
            <p:nvPr/>
          </p:nvGrpSpPr>
          <p:grpSpPr>
            <a:xfrm>
              <a:off x="1771148" y="3037706"/>
              <a:ext cx="1432700" cy="1365688"/>
              <a:chOff x="2883931" y="1131662"/>
              <a:chExt cx="1297549" cy="1236858"/>
            </a:xfrm>
          </p:grpSpPr>
          <p:pic>
            <p:nvPicPr>
              <p:cNvPr id="155" name="Picture 2"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3931" y="1131662"/>
                <a:ext cx="1297549" cy="1236858"/>
              </a:xfrm>
              <a:prstGeom prst="rect">
                <a:avLst/>
              </a:prstGeom>
              <a:noFill/>
              <a:extLst>
                <a:ext uri="{909E8E84-426E-40DD-AFC4-6F175D3DCCD1}">
                  <a14:hiddenFill xmlns:a14="http://schemas.microsoft.com/office/drawing/2010/main">
                    <a:solidFill>
                      <a:srgbClr val="FFFFFF"/>
                    </a:solidFill>
                  </a14:hiddenFill>
                </a:ext>
              </a:extLst>
            </p:spPr>
          </p:pic>
          <p:sp>
            <p:nvSpPr>
              <p:cNvPr id="156" name="TextBox 155"/>
              <p:cNvSpPr txBox="1"/>
              <p:nvPr/>
            </p:nvSpPr>
            <p:spPr>
              <a:xfrm>
                <a:off x="3131840" y="1441688"/>
                <a:ext cx="781822" cy="553998"/>
              </a:xfrm>
              <a:prstGeom prst="rect">
                <a:avLst/>
              </a:prstGeom>
              <a:noFill/>
            </p:spPr>
            <p:txBody>
              <a:bodyPr wrap="square" rtlCol="0">
                <a:spAutoFit/>
              </a:bodyPr>
              <a:lstStyle/>
              <a:p>
                <a:r>
                  <a:rPr lang="zh-CN" altLang="en-US" sz="1500" dirty="0" smtClean="0">
                    <a:solidFill>
                      <a:schemeClr val="bg1"/>
                    </a:solidFill>
                    <a:latin typeface="+mn-ea"/>
                  </a:rPr>
                  <a:t>点击添</a:t>
                </a:r>
                <a:endParaRPr lang="en-US" altLang="zh-CN" sz="1500" dirty="0" smtClean="0">
                  <a:solidFill>
                    <a:schemeClr val="bg1"/>
                  </a:solidFill>
                  <a:latin typeface="+mn-ea"/>
                </a:endParaRPr>
              </a:p>
              <a:p>
                <a:r>
                  <a:rPr lang="zh-CN" altLang="en-US" sz="1500" dirty="0" smtClean="0">
                    <a:solidFill>
                      <a:schemeClr val="bg1"/>
                    </a:solidFill>
                    <a:latin typeface="+mn-ea"/>
                  </a:rPr>
                  <a:t>加主题</a:t>
                </a:r>
                <a:endParaRPr lang="zh-CN" altLang="en-US" sz="1500" dirty="0">
                  <a:solidFill>
                    <a:schemeClr val="bg1"/>
                  </a:solidFill>
                  <a:latin typeface="+mn-ea"/>
                </a:endParaRPr>
              </a:p>
            </p:txBody>
          </p:sp>
        </p:grpSp>
        <p:grpSp>
          <p:nvGrpSpPr>
            <p:cNvPr id="151" name="组合 150"/>
            <p:cNvGrpSpPr/>
            <p:nvPr/>
          </p:nvGrpSpPr>
          <p:grpSpPr>
            <a:xfrm>
              <a:off x="5151855" y="3335228"/>
              <a:ext cx="1297549" cy="1236858"/>
              <a:chOff x="2883931" y="1131662"/>
              <a:chExt cx="1297549" cy="1236858"/>
            </a:xfrm>
          </p:grpSpPr>
          <p:pic>
            <p:nvPicPr>
              <p:cNvPr id="152" name="Picture 2"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3931" y="1131662"/>
                <a:ext cx="1297549" cy="1236858"/>
              </a:xfrm>
              <a:prstGeom prst="rect">
                <a:avLst/>
              </a:prstGeom>
              <a:noFill/>
              <a:extLst>
                <a:ext uri="{909E8E84-426E-40DD-AFC4-6F175D3DCCD1}">
                  <a14:hiddenFill xmlns:a14="http://schemas.microsoft.com/office/drawing/2010/main">
                    <a:solidFill>
                      <a:srgbClr val="FFFFFF"/>
                    </a:solidFill>
                  </a14:hiddenFill>
                </a:ext>
              </a:extLst>
            </p:spPr>
          </p:pic>
          <p:sp>
            <p:nvSpPr>
              <p:cNvPr id="153" name="TextBox 152"/>
              <p:cNvSpPr txBox="1"/>
              <p:nvPr/>
            </p:nvSpPr>
            <p:spPr>
              <a:xfrm>
                <a:off x="3131840" y="1441688"/>
                <a:ext cx="781822" cy="553998"/>
              </a:xfrm>
              <a:prstGeom prst="rect">
                <a:avLst/>
              </a:prstGeom>
              <a:noFill/>
            </p:spPr>
            <p:txBody>
              <a:bodyPr wrap="square" rtlCol="0">
                <a:spAutoFit/>
              </a:bodyPr>
              <a:lstStyle/>
              <a:p>
                <a:r>
                  <a:rPr lang="zh-CN" altLang="en-US" sz="1500" dirty="0" smtClean="0">
                    <a:solidFill>
                      <a:schemeClr val="bg1"/>
                    </a:solidFill>
                    <a:latin typeface="+mn-ea"/>
                  </a:rPr>
                  <a:t>点击添</a:t>
                </a:r>
                <a:endParaRPr lang="en-US" altLang="zh-CN" sz="1500" dirty="0" smtClean="0">
                  <a:solidFill>
                    <a:schemeClr val="bg1"/>
                  </a:solidFill>
                  <a:latin typeface="+mn-ea"/>
                </a:endParaRPr>
              </a:p>
              <a:p>
                <a:r>
                  <a:rPr lang="zh-CN" altLang="en-US" sz="1500" dirty="0" smtClean="0">
                    <a:solidFill>
                      <a:schemeClr val="bg1"/>
                    </a:solidFill>
                    <a:latin typeface="+mn-ea"/>
                  </a:rPr>
                  <a:t>加主题</a:t>
                </a:r>
                <a:endParaRPr lang="zh-CN" altLang="en-US" sz="1500" dirty="0">
                  <a:solidFill>
                    <a:schemeClr val="bg1"/>
                  </a:solidFill>
                  <a:latin typeface="+mn-ea"/>
                </a:endParaRPr>
              </a:p>
            </p:txBody>
          </p:sp>
        </p:grpSp>
        <p:grpSp>
          <p:nvGrpSpPr>
            <p:cNvPr id="148" name="组合 147"/>
            <p:cNvGrpSpPr/>
            <p:nvPr/>
          </p:nvGrpSpPr>
          <p:grpSpPr>
            <a:xfrm>
              <a:off x="5184245" y="1131662"/>
              <a:ext cx="1297549" cy="1236858"/>
              <a:chOff x="2883931" y="1131662"/>
              <a:chExt cx="1297549" cy="1236858"/>
            </a:xfrm>
          </p:grpSpPr>
          <p:pic>
            <p:nvPicPr>
              <p:cNvPr id="149" name="Picture 2"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3931" y="1131662"/>
                <a:ext cx="1297549" cy="1236858"/>
              </a:xfrm>
              <a:prstGeom prst="rect">
                <a:avLst/>
              </a:prstGeom>
              <a:noFill/>
              <a:extLst>
                <a:ext uri="{909E8E84-426E-40DD-AFC4-6F175D3DCCD1}">
                  <a14:hiddenFill xmlns:a14="http://schemas.microsoft.com/office/drawing/2010/main">
                    <a:solidFill>
                      <a:srgbClr val="FFFFFF"/>
                    </a:solidFill>
                  </a14:hiddenFill>
                </a:ext>
              </a:extLst>
            </p:spPr>
          </p:pic>
          <p:sp>
            <p:nvSpPr>
              <p:cNvPr id="150" name="TextBox 149"/>
              <p:cNvSpPr txBox="1"/>
              <p:nvPr/>
            </p:nvSpPr>
            <p:spPr>
              <a:xfrm>
                <a:off x="3131840" y="1441688"/>
                <a:ext cx="781822" cy="553998"/>
              </a:xfrm>
              <a:prstGeom prst="rect">
                <a:avLst/>
              </a:prstGeom>
              <a:noFill/>
            </p:spPr>
            <p:txBody>
              <a:bodyPr wrap="square" rtlCol="0">
                <a:spAutoFit/>
              </a:bodyPr>
              <a:lstStyle/>
              <a:p>
                <a:r>
                  <a:rPr lang="zh-CN" altLang="en-US" sz="1500" dirty="0" smtClean="0">
                    <a:solidFill>
                      <a:schemeClr val="bg1"/>
                    </a:solidFill>
                    <a:latin typeface="+mn-ea"/>
                  </a:rPr>
                  <a:t>点击添</a:t>
                </a:r>
                <a:endParaRPr lang="en-US" altLang="zh-CN" sz="1500" dirty="0" smtClean="0">
                  <a:solidFill>
                    <a:schemeClr val="bg1"/>
                  </a:solidFill>
                  <a:latin typeface="+mn-ea"/>
                </a:endParaRPr>
              </a:p>
              <a:p>
                <a:r>
                  <a:rPr lang="zh-CN" altLang="en-US" sz="1500" dirty="0" smtClean="0">
                    <a:solidFill>
                      <a:schemeClr val="bg1"/>
                    </a:solidFill>
                    <a:latin typeface="+mn-ea"/>
                  </a:rPr>
                  <a:t>加主题</a:t>
                </a:r>
                <a:endParaRPr lang="zh-CN" altLang="en-US" sz="1500" dirty="0">
                  <a:solidFill>
                    <a:schemeClr val="bg1"/>
                  </a:solidFill>
                  <a:latin typeface="+mn-ea"/>
                </a:endParaRPr>
              </a:p>
            </p:txBody>
          </p:sp>
        </p:grpSp>
        <p:grpSp>
          <p:nvGrpSpPr>
            <p:cNvPr id="145" name="组合 144"/>
            <p:cNvGrpSpPr/>
            <p:nvPr/>
          </p:nvGrpSpPr>
          <p:grpSpPr>
            <a:xfrm>
              <a:off x="2883931" y="1131662"/>
              <a:ext cx="1297549" cy="1236858"/>
              <a:chOff x="2883931" y="1131662"/>
              <a:chExt cx="1297549" cy="1236858"/>
            </a:xfrm>
          </p:grpSpPr>
          <p:pic>
            <p:nvPicPr>
              <p:cNvPr id="1026" name="Picture 2"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3931" y="1131662"/>
                <a:ext cx="1297549" cy="1236858"/>
              </a:xfrm>
              <a:prstGeom prst="rect">
                <a:avLst/>
              </a:prstGeom>
              <a:noFill/>
              <a:extLst>
                <a:ext uri="{909E8E84-426E-40DD-AFC4-6F175D3DCCD1}">
                  <a14:hiddenFill xmlns:a14="http://schemas.microsoft.com/office/drawing/2010/main">
                    <a:solidFill>
                      <a:srgbClr val="FFFFFF"/>
                    </a:solidFill>
                  </a14:hiddenFill>
                </a:ext>
              </a:extLst>
            </p:spPr>
          </p:pic>
          <p:sp>
            <p:nvSpPr>
              <p:cNvPr id="146" name="TextBox 145"/>
              <p:cNvSpPr txBox="1"/>
              <p:nvPr/>
            </p:nvSpPr>
            <p:spPr>
              <a:xfrm>
                <a:off x="3131840" y="1441688"/>
                <a:ext cx="781822" cy="553998"/>
              </a:xfrm>
              <a:prstGeom prst="rect">
                <a:avLst/>
              </a:prstGeom>
              <a:noFill/>
            </p:spPr>
            <p:txBody>
              <a:bodyPr wrap="square" rtlCol="0">
                <a:spAutoFit/>
              </a:bodyPr>
              <a:lstStyle/>
              <a:p>
                <a:r>
                  <a:rPr lang="zh-CN" altLang="en-US" sz="1500" dirty="0" smtClean="0">
                    <a:solidFill>
                      <a:schemeClr val="bg1"/>
                    </a:solidFill>
                    <a:latin typeface="+mn-ea"/>
                  </a:rPr>
                  <a:t>点击添</a:t>
                </a:r>
                <a:endParaRPr lang="en-US" altLang="zh-CN" sz="1500" dirty="0" smtClean="0">
                  <a:solidFill>
                    <a:schemeClr val="bg1"/>
                  </a:solidFill>
                  <a:latin typeface="+mn-ea"/>
                </a:endParaRPr>
              </a:p>
              <a:p>
                <a:r>
                  <a:rPr lang="zh-CN" altLang="en-US" sz="1500" dirty="0" smtClean="0">
                    <a:solidFill>
                      <a:schemeClr val="bg1"/>
                    </a:solidFill>
                    <a:latin typeface="+mn-ea"/>
                  </a:rPr>
                  <a:t>加主题</a:t>
                </a:r>
                <a:endParaRPr lang="zh-CN" altLang="en-US" sz="1500" dirty="0">
                  <a:solidFill>
                    <a:schemeClr val="bg1"/>
                  </a:solidFill>
                  <a:latin typeface="+mn-ea"/>
                </a:endParaRPr>
              </a:p>
            </p:txBody>
          </p:sp>
        </p:grpSp>
      </p:grpSp>
      <p:sp>
        <p:nvSpPr>
          <p:cNvPr id="141" name="AutoShape 172"/>
          <p:cNvSpPr>
            <a:spLocks/>
          </p:cNvSpPr>
          <p:nvPr/>
        </p:nvSpPr>
        <p:spPr bwMode="auto">
          <a:xfrm>
            <a:off x="6876256" y="1456978"/>
            <a:ext cx="1872208" cy="366712"/>
          </a:xfrm>
          <a:prstGeom prst="accentCallout2">
            <a:avLst>
              <a:gd name="adj1" fmla="val 31167"/>
              <a:gd name="adj2" fmla="val -5046"/>
              <a:gd name="adj3" fmla="val 31167"/>
              <a:gd name="adj4" fmla="val -26290"/>
              <a:gd name="adj5" fmla="val 109955"/>
              <a:gd name="adj6" fmla="val -36961"/>
            </a:avLst>
          </a:prstGeom>
          <a:noFill/>
          <a:ln w="9525">
            <a:solidFill>
              <a:schemeClr val="tx1"/>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endParaRPr lang="en-US" altLang="zh-CN" sz="1400" dirty="0">
              <a:solidFill>
                <a:srgbClr val="000000"/>
              </a:solidFill>
              <a:ea typeface="宋体" pitchFamily="2" charset="-122"/>
            </a:endParaRPr>
          </a:p>
          <a:p>
            <a:pPr eaLnBrk="1" hangingPunct="1">
              <a:spcBef>
                <a:spcPct val="50000"/>
              </a:spcBef>
            </a:pPr>
            <a:r>
              <a:rPr lang="zh-CN" altLang="en-US" sz="1400" dirty="0">
                <a:solidFill>
                  <a:srgbClr val="000000"/>
                </a:solidFill>
                <a:ea typeface="宋体" pitchFamily="2" charset="-122"/>
              </a:rPr>
              <a:t>在此添加标题或索引</a:t>
            </a:r>
            <a:endParaRPr lang="en-US" altLang="zh-CN" sz="1400" dirty="0">
              <a:solidFill>
                <a:srgbClr val="000000"/>
              </a:solidFill>
              <a:ea typeface="宋体" pitchFamily="2" charset="-122"/>
            </a:endParaRPr>
          </a:p>
          <a:p>
            <a:pPr eaLnBrk="1" hangingPunct="1">
              <a:spcBef>
                <a:spcPct val="50000"/>
              </a:spcBef>
            </a:pPr>
            <a:r>
              <a:rPr lang="zh-CN" altLang="en-US" sz="1400" dirty="0">
                <a:solidFill>
                  <a:srgbClr val="000000"/>
                </a:solidFill>
                <a:ea typeface="宋体" pitchFamily="2" charset="-122"/>
              </a:rPr>
              <a:t>在此添加标题或索引</a:t>
            </a:r>
          </a:p>
          <a:p>
            <a:pPr eaLnBrk="1" hangingPunct="1">
              <a:spcBef>
                <a:spcPct val="50000"/>
              </a:spcBef>
            </a:pPr>
            <a:endParaRPr lang="zh-CN" altLang="en-US" sz="1400" dirty="0">
              <a:solidFill>
                <a:srgbClr val="000000"/>
              </a:solidFill>
              <a:ea typeface="宋体" pitchFamily="2" charset="-122"/>
            </a:endParaRPr>
          </a:p>
        </p:txBody>
      </p:sp>
      <p:sp>
        <p:nvSpPr>
          <p:cNvPr id="142" name="AutoShape 173"/>
          <p:cNvSpPr>
            <a:spLocks/>
          </p:cNvSpPr>
          <p:nvPr/>
        </p:nvSpPr>
        <p:spPr bwMode="auto">
          <a:xfrm>
            <a:off x="6732240" y="3412778"/>
            <a:ext cx="1944216" cy="392112"/>
          </a:xfrm>
          <a:prstGeom prst="accentCallout2">
            <a:avLst>
              <a:gd name="adj1" fmla="val 29148"/>
              <a:gd name="adj2" fmla="val -5046"/>
              <a:gd name="adj3" fmla="val 31091"/>
              <a:gd name="adj4" fmla="val -18970"/>
              <a:gd name="adj5" fmla="val 118381"/>
              <a:gd name="adj6" fmla="val -28870"/>
            </a:avLst>
          </a:prstGeom>
          <a:noFill/>
          <a:ln w="9525">
            <a:solidFill>
              <a:schemeClr val="tx1"/>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endParaRPr lang="en-US" altLang="zh-CN" sz="1400" dirty="0">
              <a:solidFill>
                <a:srgbClr val="000000"/>
              </a:solidFill>
              <a:ea typeface="宋体" pitchFamily="2" charset="-122"/>
            </a:endParaRPr>
          </a:p>
          <a:p>
            <a:pPr eaLnBrk="1" hangingPunct="1">
              <a:spcBef>
                <a:spcPct val="50000"/>
              </a:spcBef>
            </a:pPr>
            <a:r>
              <a:rPr lang="zh-CN" altLang="en-US" sz="1400" dirty="0">
                <a:solidFill>
                  <a:srgbClr val="000000"/>
                </a:solidFill>
                <a:ea typeface="宋体" pitchFamily="2" charset="-122"/>
              </a:rPr>
              <a:t>在此添加标题或索引</a:t>
            </a:r>
            <a:endParaRPr lang="en-US" altLang="zh-CN" sz="1400" dirty="0">
              <a:solidFill>
                <a:srgbClr val="000000"/>
              </a:solidFill>
              <a:ea typeface="宋体" pitchFamily="2" charset="-122"/>
            </a:endParaRPr>
          </a:p>
          <a:p>
            <a:pPr eaLnBrk="1" hangingPunct="1">
              <a:spcBef>
                <a:spcPct val="50000"/>
              </a:spcBef>
            </a:pPr>
            <a:r>
              <a:rPr lang="zh-CN" altLang="en-US" sz="1400" dirty="0">
                <a:solidFill>
                  <a:srgbClr val="000000"/>
                </a:solidFill>
                <a:ea typeface="宋体" pitchFamily="2" charset="-122"/>
              </a:rPr>
              <a:t>在此添加标题或索引</a:t>
            </a:r>
          </a:p>
          <a:p>
            <a:pPr eaLnBrk="1" hangingPunct="1">
              <a:spcBef>
                <a:spcPct val="50000"/>
              </a:spcBef>
            </a:pPr>
            <a:endParaRPr lang="zh-CN" altLang="en-US" sz="1400" dirty="0">
              <a:solidFill>
                <a:srgbClr val="000000"/>
              </a:solidFill>
              <a:ea typeface="宋体" pitchFamily="2" charset="-122"/>
            </a:endParaRPr>
          </a:p>
        </p:txBody>
      </p:sp>
      <p:sp>
        <p:nvSpPr>
          <p:cNvPr id="143" name="AutoShape 174"/>
          <p:cNvSpPr>
            <a:spLocks/>
          </p:cNvSpPr>
          <p:nvPr/>
        </p:nvSpPr>
        <p:spPr bwMode="auto">
          <a:xfrm>
            <a:off x="755576" y="1249015"/>
            <a:ext cx="1909588" cy="434975"/>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endParaRPr lang="en-US" altLang="zh-CN" sz="1400" dirty="0" smtClean="0">
              <a:solidFill>
                <a:srgbClr val="000000"/>
              </a:solidFill>
              <a:ea typeface="宋体" pitchFamily="2" charset="-122"/>
            </a:endParaRPr>
          </a:p>
          <a:p>
            <a:pPr eaLnBrk="1" hangingPunct="1">
              <a:spcBef>
                <a:spcPct val="50000"/>
              </a:spcBef>
            </a:pPr>
            <a:r>
              <a:rPr lang="zh-CN" altLang="en-US" sz="1400" dirty="0" smtClean="0">
                <a:solidFill>
                  <a:srgbClr val="000000"/>
                </a:solidFill>
                <a:ea typeface="宋体" pitchFamily="2" charset="-122"/>
              </a:rPr>
              <a:t>在此</a:t>
            </a:r>
            <a:r>
              <a:rPr lang="zh-CN" altLang="en-US" sz="1400" dirty="0">
                <a:solidFill>
                  <a:srgbClr val="000000"/>
                </a:solidFill>
                <a:ea typeface="宋体" pitchFamily="2" charset="-122"/>
              </a:rPr>
              <a:t>添加标题</a:t>
            </a:r>
            <a:r>
              <a:rPr lang="zh-CN" altLang="en-US" sz="1400" dirty="0" smtClean="0">
                <a:solidFill>
                  <a:srgbClr val="000000"/>
                </a:solidFill>
                <a:ea typeface="宋体" pitchFamily="2" charset="-122"/>
              </a:rPr>
              <a:t>或索引</a:t>
            </a:r>
            <a:endParaRPr lang="en-US" altLang="zh-CN" sz="1400" dirty="0" smtClean="0">
              <a:solidFill>
                <a:srgbClr val="000000"/>
              </a:solidFill>
              <a:ea typeface="宋体" pitchFamily="2" charset="-122"/>
            </a:endParaRPr>
          </a:p>
          <a:p>
            <a:pPr eaLnBrk="1" hangingPunct="1">
              <a:spcBef>
                <a:spcPct val="50000"/>
              </a:spcBef>
            </a:pPr>
            <a:r>
              <a:rPr lang="zh-CN" altLang="en-US" sz="1400" dirty="0" smtClean="0">
                <a:solidFill>
                  <a:srgbClr val="000000"/>
                </a:solidFill>
                <a:ea typeface="宋体" pitchFamily="2" charset="-122"/>
              </a:rPr>
              <a:t>在此</a:t>
            </a:r>
            <a:r>
              <a:rPr lang="zh-CN" altLang="en-US" sz="1400" dirty="0">
                <a:solidFill>
                  <a:srgbClr val="000000"/>
                </a:solidFill>
                <a:ea typeface="宋体" pitchFamily="2" charset="-122"/>
              </a:rPr>
              <a:t>添加标题或索引</a:t>
            </a:r>
          </a:p>
          <a:p>
            <a:pPr eaLnBrk="1" hangingPunct="1">
              <a:spcBef>
                <a:spcPct val="50000"/>
              </a:spcBef>
            </a:pPr>
            <a:endParaRPr lang="zh-CN" altLang="en-US" sz="1400" dirty="0">
              <a:solidFill>
                <a:srgbClr val="000000"/>
              </a:solidFill>
              <a:ea typeface="宋体" pitchFamily="2" charset="-122"/>
            </a:endParaRPr>
          </a:p>
        </p:txBody>
      </p:sp>
      <p:sp>
        <p:nvSpPr>
          <p:cNvPr id="144" name="AutoShape 175"/>
          <p:cNvSpPr>
            <a:spLocks/>
          </p:cNvSpPr>
          <p:nvPr/>
        </p:nvSpPr>
        <p:spPr bwMode="auto">
          <a:xfrm>
            <a:off x="368151" y="4046870"/>
            <a:ext cx="1800201" cy="434975"/>
          </a:xfrm>
          <a:prstGeom prst="accentCallout2">
            <a:avLst>
              <a:gd name="adj1" fmla="val 64818"/>
              <a:gd name="adj2" fmla="val 68803"/>
              <a:gd name="adj3" fmla="val 70074"/>
              <a:gd name="adj4" fmla="val 90989"/>
              <a:gd name="adj5" fmla="val 18538"/>
              <a:gd name="adj6" fmla="val 120918"/>
            </a:avLst>
          </a:prstGeom>
          <a:noFill/>
          <a:ln w="9525">
            <a:solidFill>
              <a:schemeClr val="tx1"/>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400" dirty="0" smtClean="0">
                <a:solidFill>
                  <a:srgbClr val="000000"/>
                </a:solidFill>
                <a:ea typeface="宋体" pitchFamily="2" charset="-122"/>
              </a:rPr>
              <a:t>在此</a:t>
            </a:r>
            <a:r>
              <a:rPr lang="zh-CN" altLang="en-US" sz="1400" dirty="0">
                <a:solidFill>
                  <a:srgbClr val="000000"/>
                </a:solidFill>
                <a:ea typeface="宋体" pitchFamily="2" charset="-122"/>
              </a:rPr>
              <a:t>添加</a:t>
            </a:r>
            <a:r>
              <a:rPr lang="zh-CN" altLang="en-US" sz="1400" dirty="0" smtClean="0">
                <a:solidFill>
                  <a:srgbClr val="000000"/>
                </a:solidFill>
                <a:ea typeface="宋体" pitchFamily="2" charset="-122"/>
              </a:rPr>
              <a:t>标题</a:t>
            </a:r>
            <a:endParaRPr lang="en-US" altLang="zh-CN" sz="1400" dirty="0">
              <a:solidFill>
                <a:srgbClr val="000000"/>
              </a:solidFill>
              <a:ea typeface="宋体" pitchFamily="2" charset="-122"/>
            </a:endParaRPr>
          </a:p>
          <a:p>
            <a:pPr eaLnBrk="1" hangingPunct="1">
              <a:spcBef>
                <a:spcPct val="50000"/>
              </a:spcBef>
            </a:pPr>
            <a:r>
              <a:rPr lang="zh-CN" altLang="en-US" sz="1400" dirty="0">
                <a:solidFill>
                  <a:srgbClr val="000000"/>
                </a:solidFill>
                <a:ea typeface="宋体" pitchFamily="2" charset="-122"/>
              </a:rPr>
              <a:t>在此添加</a:t>
            </a:r>
            <a:r>
              <a:rPr lang="zh-CN" altLang="en-US" sz="1400" dirty="0" smtClean="0">
                <a:solidFill>
                  <a:srgbClr val="000000"/>
                </a:solidFill>
                <a:ea typeface="宋体" pitchFamily="2" charset="-122"/>
              </a:rPr>
              <a:t>标题</a:t>
            </a:r>
            <a:endParaRPr lang="zh-CN" altLang="en-US" sz="1400" dirty="0">
              <a:solidFill>
                <a:srgbClr val="000000"/>
              </a:solidFill>
              <a:ea typeface="宋体" pitchFamily="2" charset="-122"/>
            </a:endParaRPr>
          </a:p>
        </p:txBody>
      </p:sp>
      <p:grpSp>
        <p:nvGrpSpPr>
          <p:cNvPr id="147" name="组合 146"/>
          <p:cNvGrpSpPr/>
          <p:nvPr/>
        </p:nvGrpSpPr>
        <p:grpSpPr>
          <a:xfrm>
            <a:off x="4426179" y="2915070"/>
            <a:ext cx="808194" cy="770392"/>
            <a:chOff x="4426179" y="2915070"/>
            <a:chExt cx="808194" cy="770392"/>
          </a:xfrm>
        </p:grpSpPr>
        <p:grpSp>
          <p:nvGrpSpPr>
            <p:cNvPr id="125" name="Group 156"/>
            <p:cNvGrpSpPr>
              <a:grpSpLocks/>
            </p:cNvGrpSpPr>
            <p:nvPr/>
          </p:nvGrpSpPr>
          <p:grpSpPr bwMode="auto">
            <a:xfrm rot="4976862" flipH="1">
              <a:off x="4491424" y="2964150"/>
              <a:ext cx="673100" cy="647700"/>
              <a:chOff x="1944" y="1111"/>
              <a:chExt cx="204" cy="196"/>
            </a:xfrm>
          </p:grpSpPr>
          <p:grpSp>
            <p:nvGrpSpPr>
              <p:cNvPr id="128" name="Group 159"/>
              <p:cNvGrpSpPr>
                <a:grpSpLocks/>
              </p:cNvGrpSpPr>
              <p:nvPr/>
            </p:nvGrpSpPr>
            <p:grpSpPr bwMode="auto">
              <a:xfrm rot="1297425" flipV="1">
                <a:off x="1971" y="1258"/>
                <a:ext cx="151" cy="37"/>
                <a:chOff x="2532" y="1051"/>
                <a:chExt cx="893" cy="246"/>
              </a:xfrm>
            </p:grpSpPr>
            <p:grpSp>
              <p:nvGrpSpPr>
                <p:cNvPr id="131" name="Group 160"/>
                <p:cNvGrpSpPr>
                  <a:grpSpLocks/>
                </p:cNvGrpSpPr>
                <p:nvPr/>
              </p:nvGrpSpPr>
              <p:grpSpPr bwMode="auto">
                <a:xfrm>
                  <a:off x="2532" y="1051"/>
                  <a:ext cx="743" cy="185"/>
                  <a:chOff x="1565" y="2568"/>
                  <a:chExt cx="1118" cy="279"/>
                </a:xfrm>
              </p:grpSpPr>
              <p:sp>
                <p:nvSpPr>
                  <p:cNvPr id="137" name="AutoShape 16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38" name="AutoShape 16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39" name="AutoShape 16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40" name="AutoShape 16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grpSp>
            <p:grpSp>
              <p:nvGrpSpPr>
                <p:cNvPr id="132" name="Group 165"/>
                <p:cNvGrpSpPr>
                  <a:grpSpLocks/>
                </p:cNvGrpSpPr>
                <p:nvPr/>
              </p:nvGrpSpPr>
              <p:grpSpPr bwMode="auto">
                <a:xfrm rot="1353540">
                  <a:off x="2682" y="1111"/>
                  <a:ext cx="743" cy="186"/>
                  <a:chOff x="1565" y="2568"/>
                  <a:chExt cx="1118" cy="279"/>
                </a:xfrm>
              </p:grpSpPr>
              <p:sp>
                <p:nvSpPr>
                  <p:cNvPr id="133" name="AutoShape 16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34" name="AutoShape 16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35" name="AutoShape 16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sp>
                <p:nvSpPr>
                  <p:cNvPr id="136" name="AutoShape 16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endParaRPr lang="zh-CN" altLang="en-US"/>
                  </a:p>
                </p:txBody>
              </p:sp>
            </p:grpSp>
          </p:grpSp>
          <p:sp>
            <p:nvSpPr>
              <p:cNvPr id="129" name="Arc 17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157" name="组合 156"/>
            <p:cNvGrpSpPr/>
            <p:nvPr/>
          </p:nvGrpSpPr>
          <p:grpSpPr>
            <a:xfrm>
              <a:off x="4426179" y="2915070"/>
              <a:ext cx="808194" cy="770392"/>
              <a:chOff x="2883931" y="1131662"/>
              <a:chExt cx="1297549" cy="1236858"/>
            </a:xfrm>
          </p:grpSpPr>
          <p:pic>
            <p:nvPicPr>
              <p:cNvPr id="158" name="Picture 2" descr="E:\水墨图表素材\535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83931" y="1131662"/>
                <a:ext cx="1297549" cy="1236858"/>
              </a:xfrm>
              <a:prstGeom prst="rect">
                <a:avLst/>
              </a:prstGeom>
              <a:noFill/>
              <a:extLst>
                <a:ext uri="{909E8E84-426E-40DD-AFC4-6F175D3DCCD1}">
                  <a14:hiddenFill xmlns:a14="http://schemas.microsoft.com/office/drawing/2010/main">
                    <a:solidFill>
                      <a:srgbClr val="FFFFFF"/>
                    </a:solidFill>
                  </a14:hiddenFill>
                </a:ext>
              </a:extLst>
            </p:spPr>
          </p:pic>
          <p:sp>
            <p:nvSpPr>
              <p:cNvPr id="159" name="TextBox 158"/>
              <p:cNvSpPr txBox="1"/>
              <p:nvPr/>
            </p:nvSpPr>
            <p:spPr>
              <a:xfrm>
                <a:off x="3131838" y="1441688"/>
                <a:ext cx="1049640" cy="486105"/>
              </a:xfrm>
              <a:prstGeom prst="rect">
                <a:avLst/>
              </a:prstGeom>
              <a:noFill/>
            </p:spPr>
            <p:txBody>
              <a:bodyPr wrap="square" rtlCol="0">
                <a:spAutoFit/>
              </a:bodyPr>
              <a:lstStyle/>
              <a:p>
                <a:r>
                  <a:rPr lang="zh-CN" altLang="en-US" sz="1500" dirty="0" smtClean="0">
                    <a:solidFill>
                      <a:schemeClr val="bg1"/>
                    </a:solidFill>
                    <a:latin typeface="+mn-ea"/>
                  </a:rPr>
                  <a:t>点击</a:t>
                </a:r>
                <a:endParaRPr lang="en-US" altLang="zh-CN" sz="1500" dirty="0" smtClean="0">
                  <a:solidFill>
                    <a:schemeClr val="bg1"/>
                  </a:solidFill>
                  <a:latin typeface="+mn-ea"/>
                </a:endParaRPr>
              </a:p>
            </p:txBody>
          </p:sp>
        </p:grpSp>
      </p:grpSp>
      <p:grpSp>
        <p:nvGrpSpPr>
          <p:cNvPr id="1024" name="组合 1023"/>
          <p:cNvGrpSpPr/>
          <p:nvPr/>
        </p:nvGrpSpPr>
        <p:grpSpPr>
          <a:xfrm>
            <a:off x="2958932" y="2052290"/>
            <a:ext cx="2665332" cy="1645518"/>
            <a:chOff x="2958932" y="2052290"/>
            <a:chExt cx="2665332" cy="1645518"/>
          </a:xfrm>
        </p:grpSpPr>
        <p:sp>
          <p:nvSpPr>
            <p:cNvPr id="4" name="Line 4"/>
            <p:cNvSpPr>
              <a:spLocks noChangeShapeType="1"/>
            </p:cNvSpPr>
            <p:nvPr/>
          </p:nvSpPr>
          <p:spPr bwMode="gray">
            <a:xfrm flipV="1">
              <a:off x="2958932" y="3271490"/>
              <a:ext cx="1522332" cy="42631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5"/>
            <p:cNvSpPr>
              <a:spLocks noChangeShapeType="1"/>
            </p:cNvSpPr>
            <p:nvPr/>
          </p:nvSpPr>
          <p:spPr bwMode="gray">
            <a:xfrm>
              <a:off x="3795464" y="2052290"/>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8"/>
            <p:cNvSpPr>
              <a:spLocks noChangeShapeType="1"/>
            </p:cNvSpPr>
            <p:nvPr/>
          </p:nvSpPr>
          <p:spPr bwMode="gray">
            <a:xfrm flipV="1">
              <a:off x="5090864" y="2204690"/>
              <a:ext cx="533400" cy="838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 name="Line 8"/>
            <p:cNvSpPr>
              <a:spLocks noChangeShapeType="1"/>
            </p:cNvSpPr>
            <p:nvPr/>
          </p:nvSpPr>
          <p:spPr bwMode="gray">
            <a:xfrm>
              <a:off x="5191865" y="3440038"/>
              <a:ext cx="323859" cy="23247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03220249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p:cTn id="7" dur="500" fill="hold"/>
                                        <p:tgtEl>
                                          <p:spTgt spid="147"/>
                                        </p:tgtEl>
                                        <p:attrNameLst>
                                          <p:attrName>ppt_w</p:attrName>
                                        </p:attrNameLst>
                                      </p:cBhvr>
                                      <p:tavLst>
                                        <p:tav tm="0">
                                          <p:val>
                                            <p:fltVal val="0"/>
                                          </p:val>
                                        </p:tav>
                                        <p:tav tm="100000">
                                          <p:val>
                                            <p:strVal val="#ppt_w"/>
                                          </p:val>
                                        </p:tav>
                                      </p:tavLst>
                                    </p:anim>
                                    <p:anim calcmode="lin" valueType="num">
                                      <p:cBhvr>
                                        <p:cTn id="8" dur="500" fill="hold"/>
                                        <p:tgtEl>
                                          <p:spTgt spid="147"/>
                                        </p:tgtEl>
                                        <p:attrNameLst>
                                          <p:attrName>ppt_h</p:attrName>
                                        </p:attrNameLst>
                                      </p:cBhvr>
                                      <p:tavLst>
                                        <p:tav tm="0">
                                          <p:val>
                                            <p:fltVal val="0"/>
                                          </p:val>
                                        </p:tav>
                                        <p:tav tm="100000">
                                          <p:val>
                                            <p:strVal val="#ppt_h"/>
                                          </p:val>
                                        </p:tav>
                                      </p:tavLst>
                                    </p:anim>
                                    <p:animEffect transition="in" filter="fade">
                                      <p:cBhvr>
                                        <p:cTn id="9" dur="500"/>
                                        <p:tgtEl>
                                          <p:spTgt spid="14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fade">
                                      <p:cBhvr>
                                        <p:cTn id="13" dur="500"/>
                                        <p:tgtEl>
                                          <p:spTgt spid="1028"/>
                                        </p:tgtEl>
                                      </p:cBhvr>
                                    </p:animEffect>
                                  </p:childTnLst>
                                </p:cTn>
                              </p:par>
                            </p:childTnLst>
                          </p:cTn>
                        </p:par>
                        <p:par>
                          <p:cTn id="14" fill="hold">
                            <p:stCondLst>
                              <p:cond delay="1000"/>
                            </p:stCondLst>
                            <p:childTnLst>
                              <p:par>
                                <p:cTn id="15" presetID="6" presetClass="entr" presetSubtype="32" fill="hold" nodeType="afterEffect">
                                  <p:stCondLst>
                                    <p:cond delay="0"/>
                                  </p:stCondLst>
                                  <p:childTnLst>
                                    <p:set>
                                      <p:cBhvr>
                                        <p:cTn id="16" dur="1" fill="hold">
                                          <p:stCondLst>
                                            <p:cond delay="0"/>
                                          </p:stCondLst>
                                        </p:cTn>
                                        <p:tgtEl>
                                          <p:spTgt spid="1024"/>
                                        </p:tgtEl>
                                        <p:attrNameLst>
                                          <p:attrName>style.visibility</p:attrName>
                                        </p:attrNameLst>
                                      </p:cBhvr>
                                      <p:to>
                                        <p:strVal val="visible"/>
                                      </p:to>
                                    </p:set>
                                    <p:animEffect transition="in" filter="circle(out)">
                                      <p:cBhvr>
                                        <p:cTn id="17" dur="2000"/>
                                        <p:tgtEl>
                                          <p:spTgt spid="1024"/>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25"/>
                                        </p:tgtEl>
                                        <p:attrNameLst>
                                          <p:attrName>style.visibility</p:attrName>
                                        </p:attrNameLst>
                                      </p:cBhvr>
                                      <p:to>
                                        <p:strVal val="visible"/>
                                      </p:to>
                                    </p:set>
                                    <p:animEffect transition="in" filter="fade">
                                      <p:cBhvr>
                                        <p:cTn id="21" dur="500"/>
                                        <p:tgtEl>
                                          <p:spTgt spid="1025"/>
                                        </p:tgtEl>
                                      </p:cBhvr>
                                    </p:animEffect>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1000"/>
                                        <p:tgtEl>
                                          <p:spTgt spid="143"/>
                                        </p:tgtEl>
                                      </p:cBhvr>
                                    </p:animEffect>
                                    <p:anim calcmode="lin" valueType="num">
                                      <p:cBhvr>
                                        <p:cTn id="26" dur="1000" fill="hold"/>
                                        <p:tgtEl>
                                          <p:spTgt spid="143"/>
                                        </p:tgtEl>
                                        <p:attrNameLst>
                                          <p:attrName>ppt_x</p:attrName>
                                        </p:attrNameLst>
                                      </p:cBhvr>
                                      <p:tavLst>
                                        <p:tav tm="0">
                                          <p:val>
                                            <p:strVal val="#ppt_x"/>
                                          </p:val>
                                        </p:tav>
                                        <p:tav tm="100000">
                                          <p:val>
                                            <p:strVal val="#ppt_x"/>
                                          </p:val>
                                        </p:tav>
                                      </p:tavLst>
                                    </p:anim>
                                    <p:anim calcmode="lin" valueType="num">
                                      <p:cBhvr>
                                        <p:cTn id="27" dur="1000" fill="hold"/>
                                        <p:tgtEl>
                                          <p:spTgt spid="14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1000"/>
                                        <p:tgtEl>
                                          <p:spTgt spid="141"/>
                                        </p:tgtEl>
                                      </p:cBhvr>
                                    </p:animEffect>
                                    <p:anim calcmode="lin" valueType="num">
                                      <p:cBhvr>
                                        <p:cTn id="31" dur="1000" fill="hold"/>
                                        <p:tgtEl>
                                          <p:spTgt spid="141"/>
                                        </p:tgtEl>
                                        <p:attrNameLst>
                                          <p:attrName>ppt_x</p:attrName>
                                        </p:attrNameLst>
                                      </p:cBhvr>
                                      <p:tavLst>
                                        <p:tav tm="0">
                                          <p:val>
                                            <p:strVal val="#ppt_x"/>
                                          </p:val>
                                        </p:tav>
                                        <p:tav tm="100000">
                                          <p:val>
                                            <p:strVal val="#ppt_x"/>
                                          </p:val>
                                        </p:tav>
                                      </p:tavLst>
                                    </p:anim>
                                    <p:anim calcmode="lin" valueType="num">
                                      <p:cBhvr>
                                        <p:cTn id="32" dur="1000" fill="hold"/>
                                        <p:tgtEl>
                                          <p:spTgt spid="14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1000"/>
                                        <p:tgtEl>
                                          <p:spTgt spid="144"/>
                                        </p:tgtEl>
                                      </p:cBhvr>
                                    </p:animEffect>
                                    <p:anim calcmode="lin" valueType="num">
                                      <p:cBhvr>
                                        <p:cTn id="36" dur="1000" fill="hold"/>
                                        <p:tgtEl>
                                          <p:spTgt spid="144"/>
                                        </p:tgtEl>
                                        <p:attrNameLst>
                                          <p:attrName>ppt_x</p:attrName>
                                        </p:attrNameLst>
                                      </p:cBhvr>
                                      <p:tavLst>
                                        <p:tav tm="0">
                                          <p:val>
                                            <p:strVal val="#ppt_x"/>
                                          </p:val>
                                        </p:tav>
                                        <p:tav tm="100000">
                                          <p:val>
                                            <p:strVal val="#ppt_x"/>
                                          </p:val>
                                        </p:tav>
                                      </p:tavLst>
                                    </p:anim>
                                    <p:anim calcmode="lin" valueType="num">
                                      <p:cBhvr>
                                        <p:cTn id="37" dur="1000" fill="hold"/>
                                        <p:tgtEl>
                                          <p:spTgt spid="14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2"/>
                                        </p:tgtEl>
                                        <p:attrNameLst>
                                          <p:attrName>style.visibility</p:attrName>
                                        </p:attrNameLst>
                                      </p:cBhvr>
                                      <p:to>
                                        <p:strVal val="visible"/>
                                      </p:to>
                                    </p:set>
                                    <p:animEffect transition="in" filter="fade">
                                      <p:cBhvr>
                                        <p:cTn id="40" dur="1000"/>
                                        <p:tgtEl>
                                          <p:spTgt spid="142"/>
                                        </p:tgtEl>
                                      </p:cBhvr>
                                    </p:animEffect>
                                    <p:anim calcmode="lin" valueType="num">
                                      <p:cBhvr>
                                        <p:cTn id="41" dur="1000" fill="hold"/>
                                        <p:tgtEl>
                                          <p:spTgt spid="142"/>
                                        </p:tgtEl>
                                        <p:attrNameLst>
                                          <p:attrName>ppt_x</p:attrName>
                                        </p:attrNameLst>
                                      </p:cBhvr>
                                      <p:tavLst>
                                        <p:tav tm="0">
                                          <p:val>
                                            <p:strVal val="#ppt_x"/>
                                          </p:val>
                                        </p:tav>
                                        <p:tav tm="100000">
                                          <p:val>
                                            <p:strVal val="#ppt_x"/>
                                          </p:val>
                                        </p:tav>
                                      </p:tavLst>
                                    </p:anim>
                                    <p:anim calcmode="lin" valueType="num">
                                      <p:cBhvr>
                                        <p:cTn id="42"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2" grpId="0" animBg="1"/>
      <p:bldP spid="143" grpId="0" animBg="1"/>
      <p:bldP spid="1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323" y="1707654"/>
            <a:ext cx="2404877" cy="1466091"/>
          </a:xfrm>
          <a:prstGeom prst="rect">
            <a:avLst/>
          </a:prstGeom>
        </p:spPr>
      </p:pic>
      <p:sp>
        <p:nvSpPr>
          <p:cNvPr id="18" name="Text Box 7"/>
          <p:cNvSpPr txBox="1">
            <a:spLocks noChangeArrowheads="1"/>
          </p:cNvSpPr>
          <p:nvPr/>
        </p:nvSpPr>
        <p:spPr bwMode="auto">
          <a:xfrm>
            <a:off x="2101764" y="2219939"/>
            <a:ext cx="1246211" cy="585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ea typeface="宋体" pitchFamily="2" charset="-122"/>
              </a:rPr>
              <a:t>点击此处</a:t>
            </a:r>
          </a:p>
          <a:p>
            <a:pPr algn="ctr"/>
            <a:r>
              <a:rPr lang="zh-CN" altLang="en-US" b="1" dirty="0">
                <a:solidFill>
                  <a:schemeClr val="bg1"/>
                </a:solidFill>
                <a:ea typeface="宋体" pitchFamily="2" charset="-122"/>
              </a:rPr>
              <a:t>添加文字</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7975" y="1779661"/>
            <a:ext cx="2404877" cy="1466091"/>
          </a:xfrm>
          <a:prstGeom prst="rect">
            <a:avLst/>
          </a:prstGeom>
        </p:spPr>
      </p:pic>
      <p:sp>
        <p:nvSpPr>
          <p:cNvPr id="20" name="Text Box 7"/>
          <p:cNvSpPr txBox="1">
            <a:spLocks noChangeArrowheads="1"/>
          </p:cNvSpPr>
          <p:nvPr/>
        </p:nvSpPr>
        <p:spPr bwMode="auto">
          <a:xfrm>
            <a:off x="4349416" y="2291946"/>
            <a:ext cx="1246211" cy="585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ea typeface="宋体" pitchFamily="2" charset="-122"/>
              </a:rPr>
              <a:t>点击此处</a:t>
            </a:r>
          </a:p>
          <a:p>
            <a:pPr algn="ctr"/>
            <a:r>
              <a:rPr lang="zh-CN" altLang="en-US" b="1" dirty="0">
                <a:solidFill>
                  <a:schemeClr val="bg1"/>
                </a:solidFill>
                <a:ea typeface="宋体" pitchFamily="2" charset="-122"/>
              </a:rPr>
              <a:t>添加文字</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7523" y="1749697"/>
            <a:ext cx="2404877" cy="1466091"/>
          </a:xfrm>
          <a:prstGeom prst="rect">
            <a:avLst/>
          </a:prstGeom>
        </p:spPr>
      </p:pic>
      <p:sp>
        <p:nvSpPr>
          <p:cNvPr id="22" name="Text Box 7"/>
          <p:cNvSpPr txBox="1">
            <a:spLocks noChangeArrowheads="1"/>
          </p:cNvSpPr>
          <p:nvPr/>
        </p:nvSpPr>
        <p:spPr bwMode="auto">
          <a:xfrm>
            <a:off x="6768964" y="2261982"/>
            <a:ext cx="1246211" cy="585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ea typeface="宋体" pitchFamily="2" charset="-122"/>
              </a:rPr>
              <a:t>点击此处</a:t>
            </a:r>
          </a:p>
          <a:p>
            <a:pPr algn="ctr"/>
            <a:r>
              <a:rPr lang="zh-CN" altLang="en-US" b="1" dirty="0">
                <a:solidFill>
                  <a:schemeClr val="bg1"/>
                </a:solidFill>
                <a:ea typeface="宋体" pitchFamily="2" charset="-122"/>
              </a:rPr>
              <a:t>添加文字</a:t>
            </a: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168168" y="-63201"/>
            <a:ext cx="902210" cy="7727395"/>
          </a:xfrm>
          <a:prstGeom prst="rect">
            <a:avLst/>
          </a:prstGeom>
        </p:spPr>
      </p:pic>
      <p:sp>
        <p:nvSpPr>
          <p:cNvPr id="24" name="Text Box 7"/>
          <p:cNvSpPr txBox="1">
            <a:spLocks noChangeArrowheads="1"/>
          </p:cNvSpPr>
          <p:nvPr/>
        </p:nvSpPr>
        <p:spPr bwMode="auto">
          <a:xfrm>
            <a:off x="4534265" y="3638590"/>
            <a:ext cx="31396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ea typeface="宋体" pitchFamily="2" charset="-122"/>
              </a:rPr>
              <a:t>点击</a:t>
            </a:r>
            <a:r>
              <a:rPr lang="zh-CN" altLang="en-US" b="1" dirty="0" smtClean="0">
                <a:solidFill>
                  <a:schemeClr val="bg1"/>
                </a:solidFill>
                <a:ea typeface="宋体" pitchFamily="2" charset="-122"/>
              </a:rPr>
              <a:t>此处添加</a:t>
            </a:r>
            <a:r>
              <a:rPr lang="zh-CN" altLang="en-US" b="1" dirty="0">
                <a:solidFill>
                  <a:schemeClr val="bg1"/>
                </a:solidFill>
                <a:ea typeface="宋体" pitchFamily="2" charset="-122"/>
              </a:rPr>
              <a:t>文字</a:t>
            </a:r>
          </a:p>
        </p:txBody>
      </p:sp>
      <p:sp>
        <p:nvSpPr>
          <p:cNvPr id="10"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218645804"/>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right)">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E:\水墨图表素材\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146606">
            <a:off x="1087597" y="2392558"/>
            <a:ext cx="7451725" cy="9531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27584" y="1975315"/>
            <a:ext cx="6094412" cy="2756674"/>
            <a:chOff x="704953" y="1812647"/>
            <a:chExt cx="6094412" cy="2756674"/>
          </a:xfrm>
        </p:grpSpPr>
        <p:sp>
          <p:nvSpPr>
            <p:cNvPr id="156" name="Text Box 15"/>
            <p:cNvSpPr txBox="1">
              <a:spLocks noChangeArrowheads="1"/>
            </p:cNvSpPr>
            <p:nvPr/>
          </p:nvSpPr>
          <p:spPr bwMode="gray">
            <a:xfrm>
              <a:off x="704953" y="2015847"/>
              <a:ext cx="23098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100" dirty="0">
                  <a:solidFill>
                    <a:srgbClr val="000000"/>
                  </a:solidFill>
                  <a:ea typeface="宋体" pitchFamily="2" charset="-122"/>
                </a:rPr>
                <a:t>在此添加标题或索引</a:t>
              </a:r>
              <a:endParaRPr lang="en-US" altLang="zh-CN" sz="1100" dirty="0">
                <a:solidFill>
                  <a:srgbClr val="000000"/>
                </a:solidFill>
                <a:ea typeface="宋体" pitchFamily="2" charset="-122"/>
              </a:endParaRPr>
            </a:p>
          </p:txBody>
        </p:sp>
        <p:sp>
          <p:nvSpPr>
            <p:cNvPr id="157" name="Text Box 16"/>
            <p:cNvSpPr txBox="1">
              <a:spLocks noChangeArrowheads="1"/>
            </p:cNvSpPr>
            <p:nvPr/>
          </p:nvSpPr>
          <p:spPr bwMode="gray">
            <a:xfrm>
              <a:off x="1254228" y="2506384"/>
              <a:ext cx="24511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200" dirty="0">
                  <a:solidFill>
                    <a:srgbClr val="000000"/>
                  </a:solidFill>
                  <a:ea typeface="宋体" pitchFamily="2" charset="-122"/>
                </a:rPr>
                <a:t>在此添加标题或索引</a:t>
              </a:r>
              <a:endParaRPr lang="en-US" altLang="zh-CN" sz="1200" dirty="0">
                <a:solidFill>
                  <a:srgbClr val="000000"/>
                </a:solidFill>
                <a:ea typeface="宋体" pitchFamily="2" charset="-122"/>
              </a:endParaRPr>
            </a:p>
          </p:txBody>
        </p:sp>
        <p:sp>
          <p:nvSpPr>
            <p:cNvPr id="158" name="Text Box 17"/>
            <p:cNvSpPr txBox="1">
              <a:spLocks noChangeArrowheads="1"/>
            </p:cNvSpPr>
            <p:nvPr/>
          </p:nvSpPr>
          <p:spPr bwMode="gray">
            <a:xfrm>
              <a:off x="2197203" y="3073122"/>
              <a:ext cx="2452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200" dirty="0">
                  <a:solidFill>
                    <a:srgbClr val="000000"/>
                  </a:solidFill>
                  <a:ea typeface="宋体" pitchFamily="2" charset="-122"/>
                </a:rPr>
                <a:t>在此添加标题或索引</a:t>
              </a:r>
              <a:endParaRPr lang="en-US" altLang="zh-CN" sz="1200" dirty="0">
                <a:solidFill>
                  <a:srgbClr val="000000"/>
                </a:solidFill>
                <a:ea typeface="宋体" pitchFamily="2" charset="-122"/>
              </a:endParaRPr>
            </a:p>
          </p:txBody>
        </p:sp>
        <p:sp>
          <p:nvSpPr>
            <p:cNvPr id="159" name="Text Box 18"/>
            <p:cNvSpPr txBox="1">
              <a:spLocks noChangeArrowheads="1"/>
            </p:cNvSpPr>
            <p:nvPr/>
          </p:nvSpPr>
          <p:spPr bwMode="gray">
            <a:xfrm>
              <a:off x="3410053" y="3638272"/>
              <a:ext cx="2452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200" dirty="0">
                  <a:solidFill>
                    <a:srgbClr val="000000"/>
                  </a:solidFill>
                  <a:ea typeface="宋体" pitchFamily="2" charset="-122"/>
                </a:rPr>
                <a:t>在此添加标题或索引</a:t>
              </a:r>
              <a:endParaRPr lang="en-US" altLang="zh-CN" sz="1200" dirty="0">
                <a:solidFill>
                  <a:srgbClr val="000000"/>
                </a:solidFill>
                <a:ea typeface="宋体" pitchFamily="2" charset="-122"/>
              </a:endParaRPr>
            </a:p>
          </p:txBody>
        </p:sp>
        <p:sp>
          <p:nvSpPr>
            <p:cNvPr id="160" name="Text Box 19"/>
            <p:cNvSpPr txBox="1">
              <a:spLocks noChangeArrowheads="1"/>
            </p:cNvSpPr>
            <p:nvPr/>
          </p:nvSpPr>
          <p:spPr bwMode="gray">
            <a:xfrm>
              <a:off x="4346678" y="4292322"/>
              <a:ext cx="2452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50000"/>
                </a:spcBef>
              </a:pPr>
              <a:r>
                <a:rPr lang="zh-CN" altLang="en-US" sz="1200" dirty="0">
                  <a:solidFill>
                    <a:srgbClr val="000000"/>
                  </a:solidFill>
                  <a:ea typeface="宋体" pitchFamily="2" charset="-122"/>
                </a:rPr>
                <a:t>在此添加标题或索引</a:t>
              </a:r>
              <a:endParaRPr lang="en-US" altLang="zh-CN" sz="1200" dirty="0">
                <a:solidFill>
                  <a:srgbClr val="000000"/>
                </a:solidFill>
                <a:ea typeface="宋体" pitchFamily="2" charset="-122"/>
              </a:endParaRPr>
            </a:p>
          </p:txBody>
        </p:sp>
        <p:cxnSp>
          <p:nvCxnSpPr>
            <p:cNvPr id="161" name="AutoShape 20"/>
            <p:cNvCxnSpPr>
              <a:cxnSpLocks noChangeShapeType="1"/>
              <a:endCxn id="156" idx="0"/>
            </p:cNvCxnSpPr>
            <p:nvPr/>
          </p:nvCxnSpPr>
          <p:spPr bwMode="gray">
            <a:xfrm rot="10800000" flipV="1">
              <a:off x="1859859" y="1812647"/>
              <a:ext cx="319882" cy="203200"/>
            </a:xfrm>
            <a:prstGeom prst="bentConnector2">
              <a:avLst/>
            </a:prstGeom>
            <a:noFill/>
            <a:ln w="9525">
              <a:solidFill>
                <a:srgbClr val="1C1C1C"/>
              </a:solidFill>
              <a:miter lim="800000"/>
              <a:headEnd/>
              <a:tailEnd/>
            </a:ln>
            <a:extLst>
              <a:ext uri="{909E8E84-426E-40DD-AFC4-6F175D3DCCD1}">
                <a14:hiddenFill xmlns:a14="http://schemas.microsoft.com/office/drawing/2010/main">
                  <a:noFill/>
                </a14:hiddenFill>
              </a:ext>
            </a:extLst>
          </p:spPr>
        </p:cxnSp>
        <p:cxnSp>
          <p:nvCxnSpPr>
            <p:cNvPr id="162" name="AutoShape 21"/>
            <p:cNvCxnSpPr>
              <a:cxnSpLocks noChangeShapeType="1"/>
              <a:endCxn id="157" idx="0"/>
            </p:cNvCxnSpPr>
            <p:nvPr/>
          </p:nvCxnSpPr>
          <p:spPr bwMode="gray">
            <a:xfrm rot="10800000" flipV="1">
              <a:off x="2479778" y="2193646"/>
              <a:ext cx="625476" cy="312738"/>
            </a:xfrm>
            <a:prstGeom prst="bentConnector2">
              <a:avLst/>
            </a:prstGeom>
            <a:noFill/>
            <a:ln w="9525">
              <a:solidFill>
                <a:srgbClr val="1C1C1C"/>
              </a:solidFill>
              <a:miter lim="800000"/>
              <a:headEnd/>
              <a:tailEnd/>
            </a:ln>
            <a:extLst>
              <a:ext uri="{909E8E84-426E-40DD-AFC4-6F175D3DCCD1}">
                <a14:hiddenFill xmlns:a14="http://schemas.microsoft.com/office/drawing/2010/main">
                  <a:noFill/>
                </a14:hiddenFill>
              </a:ext>
            </a:extLst>
          </p:spPr>
        </p:cxnSp>
        <p:cxnSp>
          <p:nvCxnSpPr>
            <p:cNvPr id="163" name="AutoShape 22"/>
            <p:cNvCxnSpPr>
              <a:cxnSpLocks noChangeShapeType="1"/>
              <a:endCxn id="158" idx="0"/>
            </p:cNvCxnSpPr>
            <p:nvPr/>
          </p:nvCxnSpPr>
          <p:spPr bwMode="gray">
            <a:xfrm rot="10800000" flipV="1">
              <a:off x="3423548" y="2627034"/>
              <a:ext cx="713583" cy="446088"/>
            </a:xfrm>
            <a:prstGeom prst="bentConnector2">
              <a:avLst/>
            </a:prstGeom>
            <a:noFill/>
            <a:ln w="9525">
              <a:solidFill>
                <a:srgbClr val="1C1C1C"/>
              </a:solidFill>
              <a:miter lim="800000"/>
              <a:headEnd/>
              <a:tailEnd/>
            </a:ln>
            <a:extLst>
              <a:ext uri="{909E8E84-426E-40DD-AFC4-6F175D3DCCD1}">
                <a14:hiddenFill xmlns:a14="http://schemas.microsoft.com/office/drawing/2010/main">
                  <a:noFill/>
                </a14:hiddenFill>
              </a:ext>
            </a:extLst>
          </p:spPr>
        </p:cxnSp>
        <p:cxnSp>
          <p:nvCxnSpPr>
            <p:cNvPr id="164" name="AutoShape 23"/>
            <p:cNvCxnSpPr>
              <a:cxnSpLocks noChangeShapeType="1"/>
              <a:endCxn id="159" idx="0"/>
            </p:cNvCxnSpPr>
            <p:nvPr/>
          </p:nvCxnSpPr>
          <p:spPr bwMode="gray">
            <a:xfrm rot="10800000" flipV="1">
              <a:off x="4636398" y="3128684"/>
              <a:ext cx="699295" cy="509588"/>
            </a:xfrm>
            <a:prstGeom prst="bentConnector2">
              <a:avLst/>
            </a:prstGeom>
            <a:noFill/>
            <a:ln w="9525">
              <a:solidFill>
                <a:srgbClr val="1C1C1C"/>
              </a:solidFill>
              <a:miter lim="800000"/>
              <a:headEnd/>
              <a:tailEnd/>
            </a:ln>
            <a:extLst>
              <a:ext uri="{909E8E84-426E-40DD-AFC4-6F175D3DCCD1}">
                <a14:hiddenFill xmlns:a14="http://schemas.microsoft.com/office/drawing/2010/main">
                  <a:noFill/>
                </a14:hiddenFill>
              </a:ext>
            </a:extLst>
          </p:spPr>
        </p:cxnSp>
        <p:cxnSp>
          <p:nvCxnSpPr>
            <p:cNvPr id="165" name="AutoShape 24"/>
            <p:cNvCxnSpPr>
              <a:cxnSpLocks noChangeShapeType="1"/>
              <a:endCxn id="160" idx="0"/>
            </p:cNvCxnSpPr>
            <p:nvPr/>
          </p:nvCxnSpPr>
          <p:spPr bwMode="gray">
            <a:xfrm rot="10800000" flipV="1">
              <a:off x="5573023" y="3658908"/>
              <a:ext cx="1035845" cy="633414"/>
            </a:xfrm>
            <a:prstGeom prst="bentConnector2">
              <a:avLst/>
            </a:prstGeom>
            <a:noFill/>
            <a:ln w="9525">
              <a:solidFill>
                <a:srgbClr val="1C1C1C"/>
              </a:solidFill>
              <a:miter lim="800000"/>
              <a:headEnd/>
              <a:tailEnd/>
            </a:ln>
            <a:extLst>
              <a:ext uri="{909E8E84-426E-40DD-AFC4-6F175D3DCCD1}">
                <a14:hiddenFill xmlns:a14="http://schemas.microsoft.com/office/drawing/2010/main">
                  <a:noFill/>
                </a14:hiddenFill>
              </a:ext>
            </a:extLst>
          </p:spPr>
        </p:cxnSp>
      </p:grpSp>
      <p:grpSp>
        <p:nvGrpSpPr>
          <p:cNvPr id="28" name="组合 27"/>
          <p:cNvGrpSpPr/>
          <p:nvPr/>
        </p:nvGrpSpPr>
        <p:grpSpPr>
          <a:xfrm>
            <a:off x="6167162" y="1272687"/>
            <a:ext cx="1082947" cy="2579123"/>
            <a:chOff x="1793644" y="915566"/>
            <a:chExt cx="1338195" cy="3591021"/>
          </a:xfrm>
        </p:grpSpPr>
        <p:pic>
          <p:nvPicPr>
            <p:cNvPr id="29" name="Picture 2" descr="E:\水墨图表素材\笔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2248877" y="1372811"/>
              <a:ext cx="316410" cy="2056946"/>
            </a:xfrm>
            <a:prstGeom prst="rect">
              <a:avLst/>
            </a:prstGeom>
            <a:noFill/>
          </p:spPr>
          <p:txBody>
            <a:bodyPr wrap="square" rtlCol="0">
              <a:spAutoFit/>
            </a:bodyPr>
            <a:lstStyle/>
            <a:p>
              <a:r>
                <a:rPr lang="zh-CN" altLang="en-US" sz="1500" dirty="0" smtClean="0">
                  <a:solidFill>
                    <a:schemeClr val="bg1"/>
                  </a:solidFill>
                  <a:latin typeface="+mj-ea"/>
                  <a:ea typeface="+mj-ea"/>
                </a:rPr>
                <a:t>单击添加</a:t>
              </a:r>
              <a:r>
                <a:rPr lang="zh-CN" altLang="en-US" sz="1500" dirty="0">
                  <a:solidFill>
                    <a:schemeClr val="bg1"/>
                  </a:solidFill>
                  <a:latin typeface="+mj-ea"/>
                  <a:ea typeface="+mj-ea"/>
                </a:rPr>
                <a:t>标题</a:t>
              </a:r>
            </a:p>
          </p:txBody>
        </p:sp>
      </p:grpSp>
      <p:grpSp>
        <p:nvGrpSpPr>
          <p:cNvPr id="31" name="组合 30"/>
          <p:cNvGrpSpPr/>
          <p:nvPr/>
        </p:nvGrpSpPr>
        <p:grpSpPr>
          <a:xfrm>
            <a:off x="4939908" y="1301069"/>
            <a:ext cx="991529" cy="2005523"/>
            <a:chOff x="1793644" y="915566"/>
            <a:chExt cx="1338195" cy="3591021"/>
          </a:xfrm>
        </p:grpSpPr>
        <p:pic>
          <p:nvPicPr>
            <p:cNvPr id="32" name="Picture 2" descr="E:\水墨图表素材\笔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248877" y="1372810"/>
              <a:ext cx="316409" cy="2645253"/>
            </a:xfrm>
            <a:prstGeom prst="rect">
              <a:avLst/>
            </a:prstGeom>
            <a:noFill/>
          </p:spPr>
          <p:txBody>
            <a:bodyPr wrap="square" rtlCol="0">
              <a:spAutoFit/>
            </a:bodyPr>
            <a:lstStyle/>
            <a:p>
              <a:r>
                <a:rPr lang="zh-CN" altLang="en-US" sz="1500" dirty="0" smtClean="0">
                  <a:solidFill>
                    <a:schemeClr val="bg1"/>
                  </a:solidFill>
                  <a:latin typeface="+mj-ea"/>
                  <a:ea typeface="+mj-ea"/>
                </a:rPr>
                <a:t>单击添加</a:t>
              </a:r>
              <a:r>
                <a:rPr lang="zh-CN" altLang="en-US" sz="1500" dirty="0">
                  <a:solidFill>
                    <a:schemeClr val="bg1"/>
                  </a:solidFill>
                  <a:latin typeface="+mj-ea"/>
                  <a:ea typeface="+mj-ea"/>
                </a:rPr>
                <a:t>标题</a:t>
              </a:r>
            </a:p>
          </p:txBody>
        </p:sp>
      </p:grpSp>
      <p:grpSp>
        <p:nvGrpSpPr>
          <p:cNvPr id="34" name="组合 33"/>
          <p:cNvGrpSpPr/>
          <p:nvPr/>
        </p:nvGrpSpPr>
        <p:grpSpPr>
          <a:xfrm>
            <a:off x="3810639" y="1386164"/>
            <a:ext cx="864097" cy="1416744"/>
            <a:chOff x="1793644" y="915566"/>
            <a:chExt cx="1338195" cy="3591021"/>
          </a:xfrm>
        </p:grpSpPr>
        <p:pic>
          <p:nvPicPr>
            <p:cNvPr id="35" name="Picture 2" descr="E:\水墨图表素材\笔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2192736" y="1372811"/>
              <a:ext cx="316410" cy="1989309"/>
            </a:xfrm>
            <a:prstGeom prst="rect">
              <a:avLst/>
            </a:prstGeom>
            <a:noFill/>
          </p:spPr>
          <p:txBody>
            <a:bodyPr wrap="square" rtlCol="0">
              <a:spAutoFit/>
            </a:bodyPr>
            <a:lstStyle/>
            <a:p>
              <a:r>
                <a:rPr lang="zh-CN" altLang="en-US" sz="1500" dirty="0" smtClean="0">
                  <a:solidFill>
                    <a:schemeClr val="bg1"/>
                  </a:solidFill>
                  <a:latin typeface="+mj-ea"/>
                  <a:ea typeface="+mj-ea"/>
                </a:rPr>
                <a:t>单击添</a:t>
              </a:r>
              <a:endParaRPr lang="zh-CN" altLang="en-US" sz="1500" dirty="0">
                <a:solidFill>
                  <a:schemeClr val="bg1"/>
                </a:solidFill>
                <a:latin typeface="+mj-ea"/>
                <a:ea typeface="+mj-ea"/>
              </a:endParaRPr>
            </a:p>
          </p:txBody>
        </p:sp>
      </p:grpSp>
      <p:grpSp>
        <p:nvGrpSpPr>
          <p:cNvPr id="37" name="组合 36"/>
          <p:cNvGrpSpPr/>
          <p:nvPr/>
        </p:nvGrpSpPr>
        <p:grpSpPr>
          <a:xfrm>
            <a:off x="2795836" y="1386163"/>
            <a:ext cx="736848" cy="992059"/>
            <a:chOff x="1793644" y="915566"/>
            <a:chExt cx="1338195" cy="3591021"/>
          </a:xfrm>
        </p:grpSpPr>
        <p:pic>
          <p:nvPicPr>
            <p:cNvPr id="38" name="Picture 2" descr="E:\水墨图表素材\笔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2152167" y="1124568"/>
              <a:ext cx="316409" cy="2840901"/>
            </a:xfrm>
            <a:prstGeom prst="rect">
              <a:avLst/>
            </a:prstGeom>
            <a:noFill/>
          </p:spPr>
          <p:txBody>
            <a:bodyPr wrap="square" rtlCol="0">
              <a:spAutoFit/>
            </a:bodyPr>
            <a:lstStyle/>
            <a:p>
              <a:r>
                <a:rPr lang="zh-CN" altLang="en-US" sz="1500" dirty="0" smtClean="0">
                  <a:solidFill>
                    <a:schemeClr val="bg1"/>
                  </a:solidFill>
                  <a:latin typeface="+mj-ea"/>
                  <a:ea typeface="+mj-ea"/>
                </a:rPr>
                <a:t>单击添</a:t>
              </a:r>
              <a:endParaRPr lang="zh-CN" altLang="en-US" sz="1500" dirty="0">
                <a:solidFill>
                  <a:schemeClr val="bg1"/>
                </a:solidFill>
                <a:latin typeface="+mj-ea"/>
                <a:ea typeface="+mj-ea"/>
              </a:endParaRPr>
            </a:p>
          </p:txBody>
        </p:sp>
      </p:grpSp>
      <p:grpSp>
        <p:nvGrpSpPr>
          <p:cNvPr id="40" name="组合 39"/>
          <p:cNvGrpSpPr/>
          <p:nvPr/>
        </p:nvGrpSpPr>
        <p:grpSpPr>
          <a:xfrm>
            <a:off x="2022529" y="1443901"/>
            <a:ext cx="527250" cy="608559"/>
            <a:chOff x="1793644" y="915566"/>
            <a:chExt cx="1338195" cy="3591021"/>
          </a:xfrm>
        </p:grpSpPr>
        <p:pic>
          <p:nvPicPr>
            <p:cNvPr id="41" name="Picture 2" descr="E:\水墨图表素材\笔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667231" y="2041979"/>
              <a:ext cx="3591021" cy="133819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152169" y="1124569"/>
              <a:ext cx="316408" cy="3087448"/>
            </a:xfrm>
            <a:prstGeom prst="rect">
              <a:avLst/>
            </a:prstGeom>
            <a:noFill/>
          </p:spPr>
          <p:txBody>
            <a:bodyPr wrap="square" rtlCol="0">
              <a:spAutoFit/>
            </a:bodyPr>
            <a:lstStyle/>
            <a:p>
              <a:r>
                <a:rPr lang="zh-CN" altLang="en-US" sz="1400" dirty="0" smtClean="0">
                  <a:solidFill>
                    <a:schemeClr val="bg1"/>
                  </a:solidFill>
                  <a:latin typeface="+mj-ea"/>
                  <a:ea typeface="+mj-ea"/>
                </a:rPr>
                <a:t>单击</a:t>
              </a:r>
              <a:endParaRPr lang="zh-CN" altLang="en-US" sz="1400" dirty="0">
                <a:solidFill>
                  <a:schemeClr val="bg1"/>
                </a:solidFill>
                <a:latin typeface="+mj-ea"/>
                <a:ea typeface="+mj-ea"/>
              </a:endParaRPr>
            </a:p>
          </p:txBody>
        </p:sp>
      </p:grpSp>
      <p:sp>
        <p:nvSpPr>
          <p:cNvPr id="43"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74584517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wipe(left)">
                                      <p:cBhvr>
                                        <p:cTn id="7" dur="500"/>
                                        <p:tgtEl>
                                          <p:spTgt spid="205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up)">
                                      <p:cBhvr>
                                        <p:cTn id="23" dur="500"/>
                                        <p:tgtEl>
                                          <p:spTgt spid="3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5912588" y="1372772"/>
            <a:ext cx="1708262" cy="1749782"/>
            <a:chOff x="961542" y="-1127657"/>
            <a:chExt cx="1788492" cy="1831962"/>
          </a:xfrm>
        </p:grpSpPr>
        <p:pic>
          <p:nvPicPr>
            <p:cNvPr id="73" name="Picture 3"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542" y="-1127657"/>
              <a:ext cx="1788492" cy="1831962"/>
            </a:xfrm>
            <a:prstGeom prst="rect">
              <a:avLst/>
            </a:prstGeom>
            <a:noFill/>
            <a:extLst>
              <a:ext uri="{909E8E84-426E-40DD-AFC4-6F175D3DCCD1}">
                <a14:hiddenFill xmlns:a14="http://schemas.microsoft.com/office/drawing/2010/main">
                  <a:solidFill>
                    <a:srgbClr val="FFFFFF"/>
                  </a:solidFill>
                </a14:hiddenFill>
              </a:ext>
            </a:extLst>
          </p:spPr>
        </p:pic>
        <p:sp>
          <p:nvSpPr>
            <p:cNvPr id="74" name="Rectangle 253"/>
            <p:cNvSpPr>
              <a:spLocks noChangeArrowheads="1"/>
            </p:cNvSpPr>
            <p:nvPr/>
          </p:nvSpPr>
          <p:spPr bwMode="auto">
            <a:xfrm>
              <a:off x="1388284" y="-538503"/>
              <a:ext cx="898510" cy="6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1700" b="1" dirty="0">
                  <a:latin typeface="+mn-ea"/>
                </a:rPr>
                <a:t>点击添</a:t>
              </a:r>
              <a:endParaRPr lang="en-US" altLang="zh-CN" sz="1700" b="1" dirty="0">
                <a:latin typeface="+mn-ea"/>
              </a:endParaRPr>
            </a:p>
            <a:p>
              <a:r>
                <a:rPr lang="zh-CN" altLang="en-US" sz="1700" b="1" dirty="0">
                  <a:latin typeface="+mn-ea"/>
                </a:rPr>
                <a:t>加主题</a:t>
              </a:r>
            </a:p>
          </p:txBody>
        </p:sp>
      </p:grpSp>
      <p:grpSp>
        <p:nvGrpSpPr>
          <p:cNvPr id="57" name="组合 56"/>
          <p:cNvGrpSpPr/>
          <p:nvPr/>
        </p:nvGrpSpPr>
        <p:grpSpPr>
          <a:xfrm>
            <a:off x="1123838" y="574136"/>
            <a:ext cx="1708262" cy="1749782"/>
            <a:chOff x="961542" y="-1127657"/>
            <a:chExt cx="1788492" cy="1831962"/>
          </a:xfrm>
        </p:grpSpPr>
        <p:pic>
          <p:nvPicPr>
            <p:cNvPr id="3075" name="Picture 3"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542" y="-1127657"/>
              <a:ext cx="1788492" cy="1831962"/>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253"/>
            <p:cNvSpPr>
              <a:spLocks noChangeArrowheads="1"/>
            </p:cNvSpPr>
            <p:nvPr/>
          </p:nvSpPr>
          <p:spPr bwMode="auto">
            <a:xfrm>
              <a:off x="1388284" y="-538503"/>
              <a:ext cx="898510" cy="6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1700" b="1" dirty="0">
                  <a:latin typeface="+mn-ea"/>
                </a:rPr>
                <a:t>点击添</a:t>
              </a:r>
              <a:endParaRPr lang="en-US" altLang="zh-CN" sz="1700" b="1" dirty="0">
                <a:latin typeface="+mn-ea"/>
              </a:endParaRPr>
            </a:p>
            <a:p>
              <a:r>
                <a:rPr lang="zh-CN" altLang="en-US" sz="1700" b="1" dirty="0">
                  <a:latin typeface="+mn-ea"/>
                </a:rPr>
                <a:t>加主题</a:t>
              </a:r>
            </a:p>
          </p:txBody>
        </p:sp>
      </p:grpSp>
      <p:grpSp>
        <p:nvGrpSpPr>
          <p:cNvPr id="60" name="组合 59"/>
          <p:cNvGrpSpPr/>
          <p:nvPr/>
        </p:nvGrpSpPr>
        <p:grpSpPr>
          <a:xfrm>
            <a:off x="1958975" y="2223542"/>
            <a:ext cx="4767263" cy="1339850"/>
            <a:chOff x="1958975" y="2223542"/>
            <a:chExt cx="4767263" cy="1339850"/>
          </a:xfrm>
        </p:grpSpPr>
        <p:sp>
          <p:nvSpPr>
            <p:cNvPr id="49" name="Line 50"/>
            <p:cNvSpPr>
              <a:spLocks noChangeShapeType="1"/>
            </p:cNvSpPr>
            <p:nvPr/>
          </p:nvSpPr>
          <p:spPr bwMode="ltGray">
            <a:xfrm>
              <a:off x="1958975" y="2241005"/>
              <a:ext cx="0" cy="1266825"/>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a14="http://schemas.microsoft.com/office/drawing/2010/main">
                  <a:noFill/>
                </a14:hiddenFill>
              </a:ext>
            </a:extLst>
          </p:spPr>
          <p:txBody>
            <a:bodyPr vert="eaVert" wrap="none" lIns="92075" tIns="46038" rIns="92075" bIns="46038" anchor="ctr"/>
            <a:lstStyle/>
            <a:p>
              <a:endParaRPr lang="zh-CN" altLang="en-US"/>
            </a:p>
          </p:txBody>
        </p:sp>
        <p:sp>
          <p:nvSpPr>
            <p:cNvPr id="50" name="Line 51"/>
            <p:cNvSpPr>
              <a:spLocks noChangeShapeType="1"/>
            </p:cNvSpPr>
            <p:nvPr/>
          </p:nvSpPr>
          <p:spPr bwMode="ltGray">
            <a:xfrm flipH="1">
              <a:off x="3563938" y="3104605"/>
              <a:ext cx="1587" cy="431800"/>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a14="http://schemas.microsoft.com/office/drawing/2010/main">
                  <a:noFill/>
                </a14:hiddenFill>
              </a:ext>
            </a:extLst>
          </p:spPr>
          <p:txBody>
            <a:bodyPr vert="eaVert" wrap="none" lIns="92075" tIns="46038" rIns="92075" bIns="46038" anchor="ctr"/>
            <a:lstStyle/>
            <a:p>
              <a:endParaRPr lang="zh-CN" altLang="en-US"/>
            </a:p>
          </p:txBody>
        </p:sp>
        <p:sp>
          <p:nvSpPr>
            <p:cNvPr id="51" name="Line 52"/>
            <p:cNvSpPr>
              <a:spLocks noChangeShapeType="1"/>
            </p:cNvSpPr>
            <p:nvPr/>
          </p:nvSpPr>
          <p:spPr bwMode="ltGray">
            <a:xfrm>
              <a:off x="5151438" y="2223542"/>
              <a:ext cx="0" cy="1284288"/>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a14="http://schemas.microsoft.com/office/drawing/2010/main">
                  <a:noFill/>
                </a14:hiddenFill>
              </a:ext>
            </a:extLst>
          </p:spPr>
          <p:txBody>
            <a:bodyPr vert="eaVert" wrap="none" lIns="92075" tIns="46038" rIns="92075" bIns="46038" anchor="ctr"/>
            <a:lstStyle/>
            <a:p>
              <a:endParaRPr lang="zh-CN" altLang="en-US"/>
            </a:p>
          </p:txBody>
        </p:sp>
        <p:sp>
          <p:nvSpPr>
            <p:cNvPr id="52" name="Line 53"/>
            <p:cNvSpPr>
              <a:spLocks noChangeShapeType="1"/>
            </p:cNvSpPr>
            <p:nvPr/>
          </p:nvSpPr>
          <p:spPr bwMode="ltGray">
            <a:xfrm flipH="1">
              <a:off x="6705600" y="3042692"/>
              <a:ext cx="20638" cy="520700"/>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a14="http://schemas.microsoft.com/office/drawing/2010/main">
                  <a:noFill/>
                </a14:hiddenFill>
              </a:ext>
            </a:extLst>
          </p:spPr>
          <p:txBody>
            <a:bodyPr vert="eaVert" wrap="none" lIns="92075" tIns="46038" rIns="92075" bIns="46038" anchor="ctr"/>
            <a:lstStyle/>
            <a:p>
              <a:endParaRPr lang="zh-CN" altLang="en-US"/>
            </a:p>
          </p:txBody>
        </p:sp>
      </p:grpSp>
      <p:grpSp>
        <p:nvGrpSpPr>
          <p:cNvPr id="66" name="组合 65"/>
          <p:cNvGrpSpPr/>
          <p:nvPr/>
        </p:nvGrpSpPr>
        <p:grpSpPr>
          <a:xfrm>
            <a:off x="2724552" y="1442874"/>
            <a:ext cx="1708262" cy="1749782"/>
            <a:chOff x="961542" y="-1127657"/>
            <a:chExt cx="1788492" cy="1831962"/>
          </a:xfrm>
        </p:grpSpPr>
        <p:pic>
          <p:nvPicPr>
            <p:cNvPr id="67" name="Picture 3"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542" y="-1127657"/>
              <a:ext cx="1788492" cy="1831962"/>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253"/>
            <p:cNvSpPr>
              <a:spLocks noChangeArrowheads="1"/>
            </p:cNvSpPr>
            <p:nvPr/>
          </p:nvSpPr>
          <p:spPr bwMode="auto">
            <a:xfrm>
              <a:off x="1388284" y="-538503"/>
              <a:ext cx="898510" cy="6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1700" b="1" dirty="0">
                  <a:latin typeface="+mn-ea"/>
                </a:rPr>
                <a:t>点击添</a:t>
              </a:r>
              <a:endParaRPr lang="en-US" altLang="zh-CN" sz="1700" b="1" dirty="0">
                <a:latin typeface="+mn-ea"/>
              </a:endParaRPr>
            </a:p>
            <a:p>
              <a:r>
                <a:rPr lang="zh-CN" altLang="en-US" sz="1700" b="1" dirty="0">
                  <a:latin typeface="+mn-ea"/>
                </a:rPr>
                <a:t>加主题</a:t>
              </a:r>
            </a:p>
          </p:txBody>
        </p:sp>
      </p:grpSp>
      <p:grpSp>
        <p:nvGrpSpPr>
          <p:cNvPr id="69" name="组合 68"/>
          <p:cNvGrpSpPr/>
          <p:nvPr/>
        </p:nvGrpSpPr>
        <p:grpSpPr>
          <a:xfrm>
            <a:off x="4314712" y="594589"/>
            <a:ext cx="1708262" cy="1749782"/>
            <a:chOff x="961542" y="-1127657"/>
            <a:chExt cx="1788492" cy="1831962"/>
          </a:xfrm>
        </p:grpSpPr>
        <p:pic>
          <p:nvPicPr>
            <p:cNvPr id="70" name="Picture 3" descr="E:\水墨图表素材\4564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542" y="-1127657"/>
              <a:ext cx="1788492" cy="1831962"/>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253"/>
            <p:cNvSpPr>
              <a:spLocks noChangeArrowheads="1"/>
            </p:cNvSpPr>
            <p:nvPr/>
          </p:nvSpPr>
          <p:spPr bwMode="auto">
            <a:xfrm>
              <a:off x="1388284" y="-538503"/>
              <a:ext cx="898510" cy="6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1700" b="1" dirty="0">
                  <a:latin typeface="+mn-ea"/>
                </a:rPr>
                <a:t>点击添</a:t>
              </a:r>
              <a:endParaRPr lang="en-US" altLang="zh-CN" sz="1700" b="1" dirty="0">
                <a:latin typeface="+mn-ea"/>
              </a:endParaRPr>
            </a:p>
            <a:p>
              <a:r>
                <a:rPr lang="zh-CN" altLang="en-US" sz="1700" b="1" dirty="0">
                  <a:latin typeface="+mn-ea"/>
                </a:rPr>
                <a:t>加主题</a:t>
              </a:r>
            </a:p>
          </p:txBody>
        </p:sp>
      </p:grpSp>
      <p:grpSp>
        <p:nvGrpSpPr>
          <p:cNvPr id="75" name="组合 74"/>
          <p:cNvGrpSpPr/>
          <p:nvPr/>
        </p:nvGrpSpPr>
        <p:grpSpPr>
          <a:xfrm>
            <a:off x="219793" y="3631569"/>
            <a:ext cx="9536783" cy="1172429"/>
            <a:chOff x="179511" y="3939902"/>
            <a:chExt cx="9536783" cy="1172429"/>
          </a:xfrm>
        </p:grpSpPr>
        <p:pic>
          <p:nvPicPr>
            <p:cNvPr id="76" name="Picture 3" descr="E:\水墨图表素材\24252 (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1" y="3939902"/>
              <a:ext cx="9536783" cy="1172429"/>
            </a:xfrm>
            <a:prstGeom prst="rect">
              <a:avLst/>
            </a:prstGeom>
            <a:noFill/>
            <a:extLst>
              <a:ext uri="{909E8E84-426E-40DD-AFC4-6F175D3DCCD1}">
                <a14:hiddenFill xmlns:a14="http://schemas.microsoft.com/office/drawing/2010/main">
                  <a:solidFill>
                    <a:srgbClr val="FFFFFF"/>
                  </a:solidFill>
                </a14:hiddenFill>
              </a:ext>
            </a:extLst>
          </p:spPr>
        </p:pic>
        <p:sp>
          <p:nvSpPr>
            <p:cNvPr id="77" name="矩形 76"/>
            <p:cNvSpPr/>
            <p:nvPr/>
          </p:nvSpPr>
          <p:spPr bwMode="auto">
            <a:xfrm>
              <a:off x="1490342" y="4227934"/>
              <a:ext cx="5934337" cy="400110"/>
            </a:xfrm>
            <a:prstGeom prst="rect">
              <a:avLst/>
            </a:prstGeom>
            <a:noFill/>
            <a:effectLst/>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000" b="1" dirty="0" smtClean="0">
                  <a:solidFill>
                    <a:schemeClr val="bg1"/>
                  </a:solidFill>
                  <a:effectLst/>
                  <a:latin typeface="+mj-ea"/>
                  <a:ea typeface="+mj-ea"/>
                </a:rPr>
                <a:t>这里请输入文本信息</a:t>
              </a:r>
              <a:endParaRPr lang="zh-CN" altLang="en-US" sz="2000" b="1" dirty="0">
                <a:solidFill>
                  <a:schemeClr val="bg1"/>
                </a:solidFill>
                <a:effectLst/>
                <a:latin typeface="+mj-ea"/>
                <a:ea typeface="+mj-ea"/>
              </a:endParaRPr>
            </a:p>
          </p:txBody>
        </p:sp>
      </p:grpSp>
      <p:sp>
        <p:nvSpPr>
          <p:cNvPr id="2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32705594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anim calcmode="lin" valueType="num">
                                      <p:cBhvr>
                                        <p:cTn id="14" dur="1000" fill="hold"/>
                                        <p:tgtEl>
                                          <p:spTgt spid="66"/>
                                        </p:tgtEl>
                                        <p:attrNameLst>
                                          <p:attrName>ppt_x</p:attrName>
                                        </p:attrNameLst>
                                      </p:cBhvr>
                                      <p:tavLst>
                                        <p:tav tm="0">
                                          <p:val>
                                            <p:strVal val="#ppt_x"/>
                                          </p:val>
                                        </p:tav>
                                        <p:tav tm="100000">
                                          <p:val>
                                            <p:strVal val="#ppt_x"/>
                                          </p:val>
                                        </p:tav>
                                      </p:tavLst>
                                    </p:anim>
                                    <p:anim calcmode="lin" valueType="num">
                                      <p:cBhvr>
                                        <p:cTn id="15" dur="1000" fill="hold"/>
                                        <p:tgtEl>
                                          <p:spTgt spid="6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1000"/>
                                        <p:tgtEl>
                                          <p:spTgt spid="69"/>
                                        </p:tgtEl>
                                      </p:cBhvr>
                                    </p:animEffect>
                                    <p:anim calcmode="lin" valueType="num">
                                      <p:cBhvr>
                                        <p:cTn id="20" dur="1000" fill="hold"/>
                                        <p:tgtEl>
                                          <p:spTgt spid="69"/>
                                        </p:tgtEl>
                                        <p:attrNameLst>
                                          <p:attrName>ppt_x</p:attrName>
                                        </p:attrNameLst>
                                      </p:cBhvr>
                                      <p:tavLst>
                                        <p:tav tm="0">
                                          <p:val>
                                            <p:strVal val="#ppt_x"/>
                                          </p:val>
                                        </p:tav>
                                        <p:tav tm="100000">
                                          <p:val>
                                            <p:strVal val="#ppt_x"/>
                                          </p:val>
                                        </p:tav>
                                      </p:tavLst>
                                    </p:anim>
                                    <p:anim calcmode="lin" valueType="num">
                                      <p:cBhvr>
                                        <p:cTn id="21" dur="10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AutoShape 15"/>
          <p:cNvCxnSpPr>
            <a:cxnSpLocks noChangeShapeType="1"/>
            <a:stCxn id="29" idx="1"/>
          </p:cNvCxnSpPr>
          <p:nvPr/>
        </p:nvCxnSpPr>
        <p:spPr bwMode="auto">
          <a:xfrm rot="16200000">
            <a:off x="2448759" y="817880"/>
            <a:ext cx="641840" cy="1782262"/>
          </a:xfrm>
          <a:prstGeom prst="bentConnector2">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32" name="AutoShape 16"/>
          <p:cNvCxnSpPr>
            <a:cxnSpLocks noChangeShapeType="1"/>
            <a:stCxn id="28" idx="0"/>
            <a:endCxn id="22" idx="1"/>
          </p:cNvCxnSpPr>
          <p:nvPr/>
        </p:nvCxnSpPr>
        <p:spPr bwMode="auto">
          <a:xfrm rot="16200000" flipH="1">
            <a:off x="2488084" y="3018673"/>
            <a:ext cx="563189" cy="1782262"/>
          </a:xfrm>
          <a:prstGeom prst="bentConnector2">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grpSp>
        <p:nvGrpSpPr>
          <p:cNvPr id="41" name="组合 40"/>
          <p:cNvGrpSpPr/>
          <p:nvPr/>
        </p:nvGrpSpPr>
        <p:grpSpPr>
          <a:xfrm>
            <a:off x="1371043" y="2055392"/>
            <a:ext cx="1876305" cy="1461701"/>
            <a:chOff x="1371042" y="1709272"/>
            <a:chExt cx="2120837" cy="1652199"/>
          </a:xfrm>
        </p:grpSpPr>
        <p:sp>
          <p:nvSpPr>
            <p:cNvPr id="30" name="WordArt 14"/>
            <p:cNvSpPr>
              <a:spLocks noChangeArrowheads="1" noChangeShapeType="1"/>
            </p:cNvSpPr>
            <p:nvPr/>
          </p:nvSpPr>
          <p:spPr bwMode="auto">
            <a:xfrm>
              <a:off x="2025923" y="2427734"/>
              <a:ext cx="1177925" cy="590550"/>
            </a:xfrm>
            <a:prstGeom prst="rect">
              <a:avLst/>
            </a:prstGeom>
          </p:spPr>
          <p:txBody>
            <a:bodyPr wrap="none" fromWordArt="1">
              <a:prstTxWarp prst="textPlain">
                <a:avLst>
                  <a:gd name="adj" fmla="val 50000"/>
                </a:avLst>
              </a:prstTxWarp>
            </a:bodyPr>
            <a:lstStyle/>
            <a:p>
              <a:pPr algn="ctr"/>
              <a:r>
                <a:rPr lang="zh-CN" altLang="en-US" sz="2400" kern="10" dirty="0">
                  <a:ln w="9525">
                    <a:solidFill>
                      <a:schemeClr val="bg1"/>
                    </a:solidFill>
                    <a:round/>
                    <a:headEnd/>
                    <a:tailEnd/>
                  </a:ln>
                  <a:latin typeface="黑体"/>
                  <a:ea typeface="黑体"/>
                </a:rPr>
                <a:t>双击添加</a:t>
              </a:r>
            </a:p>
            <a:p>
              <a:pPr algn="ctr"/>
              <a:r>
                <a:rPr lang="zh-CN" altLang="en-US" sz="2400" kern="10" dirty="0">
                  <a:ln w="9525">
                    <a:solidFill>
                      <a:schemeClr val="bg1"/>
                    </a:solidFill>
                    <a:round/>
                    <a:headEnd/>
                    <a:tailEnd/>
                  </a:ln>
                  <a:latin typeface="黑体"/>
                  <a:ea typeface="黑体"/>
                </a:rPr>
                <a:t>标题文字</a:t>
              </a:r>
            </a:p>
          </p:txBody>
        </p:sp>
        <p:pic>
          <p:nvPicPr>
            <p:cNvPr id="6146" name="Picture 2" descr="E:\水墨图表素材\1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042" y="1709272"/>
              <a:ext cx="2120837" cy="16521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组合 42"/>
          <p:cNvGrpSpPr/>
          <p:nvPr/>
        </p:nvGrpSpPr>
        <p:grpSpPr>
          <a:xfrm>
            <a:off x="3463130" y="843557"/>
            <a:ext cx="4243605" cy="1082993"/>
            <a:chOff x="504057" y="1333128"/>
            <a:chExt cx="8028383" cy="1383281"/>
          </a:xfrm>
        </p:grpSpPr>
        <p:pic>
          <p:nvPicPr>
            <p:cNvPr id="44" name="Picture 3"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057" y="1333128"/>
              <a:ext cx="8028383" cy="1383281"/>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2193213" y="1800651"/>
              <a:ext cx="5228269" cy="400111"/>
            </a:xfrm>
            <a:prstGeom prst="rect">
              <a:avLst/>
            </a:prstGeom>
            <a:noFill/>
          </p:spPr>
          <p:txBody>
            <a:bodyPr wrap="square" rtlCol="0">
              <a:spAutoFit/>
            </a:bodyPr>
            <a:lstStyle/>
            <a:p>
              <a:r>
                <a:rPr lang="zh-CN" altLang="en-US" b="1" dirty="0" smtClean="0">
                  <a:latin typeface="+mj-ea"/>
                  <a:ea typeface="+mj-ea"/>
                </a:rPr>
                <a:t>单击此处添加</a:t>
              </a:r>
              <a:r>
                <a:rPr lang="zh-CN" altLang="en-US" b="1" dirty="0">
                  <a:latin typeface="+mj-ea"/>
                  <a:ea typeface="+mj-ea"/>
                </a:rPr>
                <a:t>文字</a:t>
              </a:r>
              <a:r>
                <a:rPr lang="zh-CN" altLang="en-US" b="1" dirty="0" smtClean="0">
                  <a:latin typeface="+mj-ea"/>
                  <a:ea typeface="+mj-ea"/>
                </a:rPr>
                <a:t>标题</a:t>
              </a:r>
              <a:endParaRPr lang="zh-CN" altLang="en-US" b="1" dirty="0">
                <a:latin typeface="+mj-ea"/>
                <a:ea typeface="+mj-ea"/>
              </a:endParaRPr>
            </a:p>
          </p:txBody>
        </p:sp>
      </p:grpSp>
      <p:grpSp>
        <p:nvGrpSpPr>
          <p:cNvPr id="56" name="组合 55"/>
          <p:cNvGrpSpPr/>
          <p:nvPr/>
        </p:nvGrpSpPr>
        <p:grpSpPr>
          <a:xfrm>
            <a:off x="3463130" y="1799140"/>
            <a:ext cx="4243605" cy="1082993"/>
            <a:chOff x="3463130" y="1799140"/>
            <a:chExt cx="4243605" cy="1082993"/>
          </a:xfrm>
        </p:grpSpPr>
        <p:pic>
          <p:nvPicPr>
            <p:cNvPr id="47" name="Picture 3"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3130" y="1799140"/>
              <a:ext cx="4243605" cy="1082993"/>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4355976" y="2165170"/>
              <a:ext cx="2763534" cy="313252"/>
            </a:xfrm>
            <a:prstGeom prst="rect">
              <a:avLst/>
            </a:prstGeom>
            <a:noFill/>
          </p:spPr>
          <p:txBody>
            <a:bodyPr wrap="square" rtlCol="0">
              <a:spAutoFit/>
            </a:bodyPr>
            <a:lstStyle/>
            <a:p>
              <a:r>
                <a:rPr lang="zh-CN" altLang="en-US" b="1" dirty="0" smtClean="0">
                  <a:latin typeface="+mj-ea"/>
                  <a:ea typeface="+mj-ea"/>
                </a:rPr>
                <a:t>单击此处添加</a:t>
              </a:r>
              <a:r>
                <a:rPr lang="zh-CN" altLang="en-US" b="1" dirty="0">
                  <a:latin typeface="+mj-ea"/>
                  <a:ea typeface="+mj-ea"/>
                </a:rPr>
                <a:t>文字</a:t>
              </a:r>
              <a:r>
                <a:rPr lang="zh-CN" altLang="en-US" b="1" dirty="0" smtClean="0">
                  <a:latin typeface="+mj-ea"/>
                  <a:ea typeface="+mj-ea"/>
                </a:rPr>
                <a:t>标题</a:t>
              </a:r>
              <a:endParaRPr lang="zh-CN" altLang="en-US" b="1" dirty="0">
                <a:latin typeface="+mj-ea"/>
                <a:ea typeface="+mj-ea"/>
              </a:endParaRPr>
            </a:p>
          </p:txBody>
        </p:sp>
      </p:grpSp>
      <p:grpSp>
        <p:nvGrpSpPr>
          <p:cNvPr id="57" name="组合 56"/>
          <p:cNvGrpSpPr/>
          <p:nvPr/>
        </p:nvGrpSpPr>
        <p:grpSpPr>
          <a:xfrm>
            <a:off x="3463130" y="2690819"/>
            <a:ext cx="4243605" cy="1082993"/>
            <a:chOff x="3463130" y="2690819"/>
            <a:chExt cx="4243605" cy="1082993"/>
          </a:xfrm>
        </p:grpSpPr>
        <p:pic>
          <p:nvPicPr>
            <p:cNvPr id="49" name="Picture 3"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3130" y="2690819"/>
              <a:ext cx="4243605" cy="1082993"/>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4355976" y="3056849"/>
              <a:ext cx="2763534" cy="313252"/>
            </a:xfrm>
            <a:prstGeom prst="rect">
              <a:avLst/>
            </a:prstGeom>
            <a:noFill/>
          </p:spPr>
          <p:txBody>
            <a:bodyPr wrap="square" rtlCol="0">
              <a:spAutoFit/>
            </a:bodyPr>
            <a:lstStyle/>
            <a:p>
              <a:r>
                <a:rPr lang="zh-CN" altLang="en-US" b="1" dirty="0" smtClean="0">
                  <a:latin typeface="+mj-ea"/>
                  <a:ea typeface="+mj-ea"/>
                </a:rPr>
                <a:t>单击此处添加</a:t>
              </a:r>
              <a:r>
                <a:rPr lang="zh-CN" altLang="en-US" b="1" dirty="0">
                  <a:latin typeface="+mj-ea"/>
                  <a:ea typeface="+mj-ea"/>
                </a:rPr>
                <a:t>文字</a:t>
              </a:r>
              <a:r>
                <a:rPr lang="zh-CN" altLang="en-US" b="1" dirty="0" smtClean="0">
                  <a:latin typeface="+mj-ea"/>
                  <a:ea typeface="+mj-ea"/>
                </a:rPr>
                <a:t>标题</a:t>
              </a:r>
              <a:endParaRPr lang="zh-CN" altLang="en-US" b="1" dirty="0">
                <a:latin typeface="+mj-ea"/>
                <a:ea typeface="+mj-ea"/>
              </a:endParaRPr>
            </a:p>
          </p:txBody>
        </p:sp>
      </p:grpSp>
      <p:grpSp>
        <p:nvGrpSpPr>
          <p:cNvPr id="58" name="组合 57"/>
          <p:cNvGrpSpPr/>
          <p:nvPr/>
        </p:nvGrpSpPr>
        <p:grpSpPr>
          <a:xfrm>
            <a:off x="3463130" y="3628209"/>
            <a:ext cx="4243605" cy="1082993"/>
            <a:chOff x="3463130" y="3628209"/>
            <a:chExt cx="4243605" cy="1082993"/>
          </a:xfrm>
        </p:grpSpPr>
        <p:pic>
          <p:nvPicPr>
            <p:cNvPr id="51" name="Picture 3" descr="E:\水墨图表素材\022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3130" y="3628209"/>
              <a:ext cx="4243605" cy="1082993"/>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4355976" y="3994239"/>
              <a:ext cx="2763534" cy="313252"/>
            </a:xfrm>
            <a:prstGeom prst="rect">
              <a:avLst/>
            </a:prstGeom>
            <a:noFill/>
          </p:spPr>
          <p:txBody>
            <a:bodyPr wrap="square" rtlCol="0">
              <a:spAutoFit/>
            </a:bodyPr>
            <a:lstStyle/>
            <a:p>
              <a:r>
                <a:rPr lang="zh-CN" altLang="en-US" b="1" dirty="0" smtClean="0">
                  <a:latin typeface="+mj-ea"/>
                  <a:ea typeface="+mj-ea"/>
                </a:rPr>
                <a:t>单击此处添加</a:t>
              </a:r>
              <a:r>
                <a:rPr lang="zh-CN" altLang="en-US" b="1" dirty="0">
                  <a:latin typeface="+mj-ea"/>
                  <a:ea typeface="+mj-ea"/>
                </a:rPr>
                <a:t>文字</a:t>
              </a:r>
              <a:r>
                <a:rPr lang="zh-CN" altLang="en-US" b="1" dirty="0" smtClean="0">
                  <a:latin typeface="+mj-ea"/>
                  <a:ea typeface="+mj-ea"/>
                </a:rPr>
                <a:t>标题</a:t>
              </a:r>
              <a:endParaRPr lang="zh-CN" altLang="en-US" b="1" dirty="0">
                <a:latin typeface="+mj-ea"/>
                <a:ea typeface="+mj-ea"/>
              </a:endParaRPr>
            </a:p>
          </p:txBody>
        </p:sp>
      </p:grpSp>
      <p:pic>
        <p:nvPicPr>
          <p:cNvPr id="53" name="Picture 16" descr="箭头2"/>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5496772" y="1689282"/>
            <a:ext cx="281245" cy="32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6" descr="箭头2"/>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5496772" y="2635670"/>
            <a:ext cx="281245" cy="32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16" descr="箭头2"/>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5496772" y="3536740"/>
            <a:ext cx="281245" cy="32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04405764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1000" fill="hold"/>
                                        <p:tgtEl>
                                          <p:spTgt spid="4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1000"/>
                                        <p:tgtEl>
                                          <p:spTgt spid="56"/>
                                        </p:tgtEl>
                                      </p:cBhvr>
                                    </p:animEffect>
                                    <p:anim calcmode="lin" valueType="num">
                                      <p:cBhvr>
                                        <p:cTn id="33" dur="1000" fill="hold"/>
                                        <p:tgtEl>
                                          <p:spTgt spid="56"/>
                                        </p:tgtEl>
                                        <p:attrNameLst>
                                          <p:attrName>ppt_x</p:attrName>
                                        </p:attrNameLst>
                                      </p:cBhvr>
                                      <p:tavLst>
                                        <p:tav tm="0">
                                          <p:val>
                                            <p:strVal val="#ppt_x"/>
                                          </p:val>
                                        </p:tav>
                                        <p:tav tm="100000">
                                          <p:val>
                                            <p:strVal val="#ppt_x"/>
                                          </p:val>
                                        </p:tav>
                                      </p:tavLst>
                                    </p:anim>
                                    <p:anim calcmode="lin" valueType="num">
                                      <p:cBhvr>
                                        <p:cTn id="34" dur="1000" fill="hold"/>
                                        <p:tgtEl>
                                          <p:spTgt spid="56"/>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7" presetClass="entr" presetSubtype="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7" presetClass="entr" presetSubtype="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1000"/>
                                        <p:tgtEl>
                                          <p:spTgt spid="57"/>
                                        </p:tgtEl>
                                      </p:cBhvr>
                                    </p:animEffect>
                                    <p:anim calcmode="lin" valueType="num">
                                      <p:cBhvr>
                                        <p:cTn id="45" dur="1000" fill="hold"/>
                                        <p:tgtEl>
                                          <p:spTgt spid="57"/>
                                        </p:tgtEl>
                                        <p:attrNameLst>
                                          <p:attrName>ppt_x</p:attrName>
                                        </p:attrNameLst>
                                      </p:cBhvr>
                                      <p:tavLst>
                                        <p:tav tm="0">
                                          <p:val>
                                            <p:strVal val="#ppt_x"/>
                                          </p:val>
                                        </p:tav>
                                        <p:tav tm="100000">
                                          <p:val>
                                            <p:strVal val="#ppt_x"/>
                                          </p:val>
                                        </p:tav>
                                      </p:tavLst>
                                    </p:anim>
                                    <p:anim calcmode="lin" valueType="num">
                                      <p:cBhvr>
                                        <p:cTn id="46" dur="1000" fill="hold"/>
                                        <p:tgtEl>
                                          <p:spTgt spid="57"/>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7" presetClass="entr" presetSubtype="0" fill="hold"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1000"/>
                                        <p:tgtEl>
                                          <p:spTgt spid="55"/>
                                        </p:tgtEl>
                                      </p:cBhvr>
                                    </p:animEffect>
                                    <p:anim calcmode="lin" valueType="num">
                                      <p:cBhvr>
                                        <p:cTn id="51" dur="1000" fill="hold"/>
                                        <p:tgtEl>
                                          <p:spTgt spid="55"/>
                                        </p:tgtEl>
                                        <p:attrNameLst>
                                          <p:attrName>ppt_x</p:attrName>
                                        </p:attrNameLst>
                                      </p:cBhvr>
                                      <p:tavLst>
                                        <p:tav tm="0">
                                          <p:val>
                                            <p:strVal val="#ppt_x"/>
                                          </p:val>
                                        </p:tav>
                                        <p:tav tm="100000">
                                          <p:val>
                                            <p:strVal val="#ppt_x"/>
                                          </p:val>
                                        </p:tav>
                                      </p:tavLst>
                                    </p:anim>
                                    <p:anim calcmode="lin" valueType="num">
                                      <p:cBhvr>
                                        <p:cTn id="52" dur="1000" fill="hold"/>
                                        <p:tgtEl>
                                          <p:spTgt spid="55"/>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7" presetClass="entr" presetSubtype="0"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4"/>
          <p:cNvSpPr>
            <a:spLocks noChangeArrowheads="1"/>
          </p:cNvSpPr>
          <p:nvPr/>
        </p:nvSpPr>
        <p:spPr bwMode="black">
          <a:xfrm>
            <a:off x="1619672" y="4042406"/>
            <a:ext cx="6863440" cy="683264"/>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defRPr/>
            </a:pPr>
            <a:r>
              <a:rPr lang="zh-CN" altLang="en-US" sz="1600" b="1" kern="0" dirty="0">
                <a:solidFill>
                  <a:srgbClr val="333333"/>
                </a:solidFill>
                <a:latin typeface="+mj-ea"/>
              </a:rPr>
              <a:t>◎单击此处添加段落文字内容单击此处添加段落文字内容</a:t>
            </a:r>
            <a:endParaRPr lang="en-US" altLang="zh-CN" sz="1600" b="1" kern="0" dirty="0">
              <a:solidFill>
                <a:srgbClr val="333333"/>
              </a:solidFill>
              <a:latin typeface="+mj-ea"/>
            </a:endParaRPr>
          </a:p>
          <a:p>
            <a:pPr>
              <a:lnSpc>
                <a:spcPct val="120000"/>
              </a:lnSpc>
              <a:defRPr/>
            </a:pPr>
            <a:r>
              <a:rPr lang="zh-CN" altLang="en-US" sz="1600" b="1" kern="0" dirty="0">
                <a:solidFill>
                  <a:srgbClr val="333333"/>
                </a:solidFill>
                <a:latin typeface="+mj-ea"/>
              </a:rPr>
              <a:t>◎单击此处添加段落文字内容单击此文字处添加段落文字内容</a:t>
            </a:r>
          </a:p>
        </p:txBody>
      </p:sp>
      <p:pic>
        <p:nvPicPr>
          <p:cNvPr id="5122" name="Picture 2" descr="E:\水墨图表素材\笔墨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226" y="2356487"/>
            <a:ext cx="4368876" cy="1793145"/>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2005082" y="954430"/>
            <a:ext cx="820429" cy="2304253"/>
            <a:chOff x="1620766" y="2499042"/>
            <a:chExt cx="775754" cy="1600875"/>
          </a:xfrm>
        </p:grpSpPr>
        <p:pic>
          <p:nvPicPr>
            <p:cNvPr id="37" name="Picture 3" descr="E:\水墨图表素材\笔6.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1208205" y="2911603"/>
              <a:ext cx="1600875" cy="775754"/>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103"/>
            <p:cNvSpPr>
              <a:spLocks noChangeArrowheads="1"/>
            </p:cNvSpPr>
            <p:nvPr/>
          </p:nvSpPr>
          <p:spPr bwMode="auto">
            <a:xfrm>
              <a:off x="1899741" y="2702365"/>
              <a:ext cx="234038" cy="19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smtClean="0">
                  <a:solidFill>
                    <a:schemeClr val="bg1"/>
                  </a:solidFill>
                  <a:ea typeface="宋体" charset="-122"/>
                </a:rPr>
                <a:t>55</a:t>
              </a:r>
              <a:endParaRPr lang="en-US" altLang="zh-CN" b="1" i="0" dirty="0">
                <a:solidFill>
                  <a:schemeClr val="bg1"/>
                </a:solidFill>
                <a:ea typeface="宋体" charset="-122"/>
              </a:endParaRPr>
            </a:p>
          </p:txBody>
        </p:sp>
      </p:grpSp>
      <p:grpSp>
        <p:nvGrpSpPr>
          <p:cNvPr id="39" name="组合 38"/>
          <p:cNvGrpSpPr/>
          <p:nvPr/>
        </p:nvGrpSpPr>
        <p:grpSpPr>
          <a:xfrm>
            <a:off x="2731702" y="1259939"/>
            <a:ext cx="820429" cy="1838721"/>
            <a:chOff x="2347386" y="2336207"/>
            <a:chExt cx="775754" cy="1838721"/>
          </a:xfrm>
        </p:grpSpPr>
        <p:pic>
          <p:nvPicPr>
            <p:cNvPr id="40" name="Picture 3" descr="E:\水墨图表素材\笔6.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1815902" y="2867691"/>
              <a:ext cx="1838721" cy="775754"/>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102"/>
            <p:cNvSpPr>
              <a:spLocks noChangeArrowheads="1"/>
            </p:cNvSpPr>
            <p:nvPr/>
          </p:nvSpPr>
          <p:spPr bwMode="auto">
            <a:xfrm>
              <a:off x="2636838" y="2582267"/>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a:solidFill>
                    <a:schemeClr val="bg1"/>
                  </a:solidFill>
                  <a:ea typeface="微软雅黑" pitchFamily="34" charset="-122"/>
                </a:rPr>
                <a:t>41</a:t>
              </a:r>
              <a:endParaRPr lang="en-US" altLang="zh-CN" b="1" i="0" dirty="0">
                <a:solidFill>
                  <a:schemeClr val="bg1"/>
                </a:solidFill>
                <a:ea typeface="宋体" charset="-122"/>
              </a:endParaRPr>
            </a:p>
          </p:txBody>
        </p:sp>
      </p:grpSp>
      <p:grpSp>
        <p:nvGrpSpPr>
          <p:cNvPr id="42" name="组合 41"/>
          <p:cNvGrpSpPr/>
          <p:nvPr/>
        </p:nvGrpSpPr>
        <p:grpSpPr>
          <a:xfrm>
            <a:off x="3463539" y="1082773"/>
            <a:ext cx="820429" cy="2000650"/>
            <a:chOff x="3079223" y="2174281"/>
            <a:chExt cx="775754" cy="2000650"/>
          </a:xfrm>
        </p:grpSpPr>
        <p:pic>
          <p:nvPicPr>
            <p:cNvPr id="43" name="Picture 3" descr="E:\水墨图表素材\笔6.png"/>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2466775" y="2786729"/>
              <a:ext cx="2000650" cy="775754"/>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101"/>
            <p:cNvSpPr>
              <a:spLocks noChangeArrowheads="1"/>
            </p:cNvSpPr>
            <p:nvPr/>
          </p:nvSpPr>
          <p:spPr bwMode="auto">
            <a:xfrm>
              <a:off x="3370263" y="2410817"/>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a:solidFill>
                    <a:schemeClr val="bg1"/>
                  </a:solidFill>
                  <a:ea typeface="微软雅黑" pitchFamily="34" charset="-122"/>
                </a:rPr>
                <a:t>45</a:t>
              </a:r>
              <a:endParaRPr lang="en-US" altLang="zh-CN" b="1" i="0" dirty="0">
                <a:solidFill>
                  <a:schemeClr val="bg1"/>
                </a:solidFill>
                <a:ea typeface="宋体" charset="-122"/>
              </a:endParaRPr>
            </a:p>
          </p:txBody>
        </p:sp>
      </p:grpSp>
      <p:pic>
        <p:nvPicPr>
          <p:cNvPr id="34" name="Picture 2" descr="E:\水墨图表素材\笔墨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4424414" y="2358374"/>
            <a:ext cx="4612082" cy="1793145"/>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4813394" y="1438014"/>
            <a:ext cx="820429" cy="1600875"/>
            <a:chOff x="1620766" y="2499042"/>
            <a:chExt cx="775754" cy="1600875"/>
          </a:xfrm>
        </p:grpSpPr>
        <p:pic>
          <p:nvPicPr>
            <p:cNvPr id="46" name="Picture 3" descr="E:\水墨图表素材\笔6.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1208205" y="2911603"/>
              <a:ext cx="1600875" cy="775754"/>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103"/>
            <p:cNvSpPr>
              <a:spLocks noChangeArrowheads="1"/>
            </p:cNvSpPr>
            <p:nvPr/>
          </p:nvSpPr>
          <p:spPr bwMode="auto">
            <a:xfrm>
              <a:off x="1905000" y="2755305"/>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a:solidFill>
                    <a:schemeClr val="bg1"/>
                  </a:solidFill>
                  <a:ea typeface="宋体" charset="-122"/>
                </a:rPr>
                <a:t>36</a:t>
              </a:r>
            </a:p>
          </p:txBody>
        </p:sp>
      </p:grpSp>
      <p:grpSp>
        <p:nvGrpSpPr>
          <p:cNvPr id="48" name="组合 47"/>
          <p:cNvGrpSpPr/>
          <p:nvPr/>
        </p:nvGrpSpPr>
        <p:grpSpPr>
          <a:xfrm>
            <a:off x="5540014" y="771550"/>
            <a:ext cx="820429" cy="2304252"/>
            <a:chOff x="2347386" y="1870678"/>
            <a:chExt cx="775754" cy="2304252"/>
          </a:xfrm>
        </p:grpSpPr>
        <p:pic>
          <p:nvPicPr>
            <p:cNvPr id="49" name="Picture 3" descr="E:\水墨图表素材\笔6.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1583137" y="2634927"/>
              <a:ext cx="2304252" cy="775754"/>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102"/>
            <p:cNvSpPr>
              <a:spLocks noChangeArrowheads="1"/>
            </p:cNvSpPr>
            <p:nvPr/>
          </p:nvSpPr>
          <p:spPr bwMode="auto">
            <a:xfrm>
              <a:off x="2646819" y="2158707"/>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smtClean="0">
                  <a:solidFill>
                    <a:schemeClr val="bg1"/>
                  </a:solidFill>
                  <a:ea typeface="微软雅黑" pitchFamily="34" charset="-122"/>
                </a:rPr>
                <a:t>85</a:t>
              </a:r>
              <a:endParaRPr lang="en-US" altLang="zh-CN" b="1" i="0" dirty="0">
                <a:solidFill>
                  <a:schemeClr val="bg1"/>
                </a:solidFill>
                <a:ea typeface="宋体" charset="-122"/>
              </a:endParaRPr>
            </a:p>
          </p:txBody>
        </p:sp>
      </p:grpSp>
      <p:grpSp>
        <p:nvGrpSpPr>
          <p:cNvPr id="51" name="组合 50"/>
          <p:cNvGrpSpPr/>
          <p:nvPr/>
        </p:nvGrpSpPr>
        <p:grpSpPr>
          <a:xfrm>
            <a:off x="6271851" y="1166593"/>
            <a:ext cx="820429" cy="2000650"/>
            <a:chOff x="3079223" y="2174281"/>
            <a:chExt cx="775754" cy="2000650"/>
          </a:xfrm>
        </p:grpSpPr>
        <p:pic>
          <p:nvPicPr>
            <p:cNvPr id="52" name="Picture 3" descr="E:\水墨图表素材\笔6.png"/>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2466775" y="2786729"/>
              <a:ext cx="2000650" cy="775754"/>
            </a:xfrm>
            <a:prstGeom prst="rect">
              <a:avLst/>
            </a:prstGeom>
            <a:noFill/>
            <a:extLst>
              <a:ext uri="{909E8E84-426E-40DD-AFC4-6F175D3DCCD1}">
                <a14:hiddenFill xmlns:a14="http://schemas.microsoft.com/office/drawing/2010/main">
                  <a:solidFill>
                    <a:srgbClr val="FFFFFF"/>
                  </a:solidFill>
                </a14:hiddenFill>
              </a:ext>
            </a:extLst>
          </p:spPr>
        </p:pic>
        <p:sp>
          <p:nvSpPr>
            <p:cNvPr id="53" name="Rectangle 101"/>
            <p:cNvSpPr>
              <a:spLocks noChangeArrowheads="1"/>
            </p:cNvSpPr>
            <p:nvPr/>
          </p:nvSpPr>
          <p:spPr bwMode="auto">
            <a:xfrm>
              <a:off x="3370263" y="2410817"/>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b="1" i="0" dirty="0">
                  <a:solidFill>
                    <a:schemeClr val="bg1"/>
                  </a:solidFill>
                  <a:ea typeface="微软雅黑" pitchFamily="34" charset="-122"/>
                </a:rPr>
                <a:t>45</a:t>
              </a:r>
              <a:endParaRPr lang="en-US" altLang="zh-CN" b="1" i="0" dirty="0">
                <a:solidFill>
                  <a:schemeClr val="bg1"/>
                </a:solidFill>
                <a:ea typeface="宋体" charset="-122"/>
              </a:endParaRPr>
            </a:p>
          </p:txBody>
        </p:sp>
      </p:grpSp>
      <p:sp>
        <p:nvSpPr>
          <p:cNvPr id="2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578013098"/>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500"/>
                                        <p:tgtEl>
                                          <p:spTgt spid="42"/>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down)">
                                      <p:cBhvr>
                                        <p:cTn id="28" dur="500"/>
                                        <p:tgtEl>
                                          <p:spTgt spid="45"/>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down)">
                                      <p:cBhvr>
                                        <p:cTn id="36" dur="500"/>
                                        <p:tgtEl>
                                          <p:spTgt spid="51"/>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wipe(left)">
                                      <p:cBhvr>
                                        <p:cTn id="40" dur="500"/>
                                        <p:tgtEl>
                                          <p:spTgt spid="23">
                                            <p:txEl>
                                              <p:pRg st="0" end="0"/>
                                            </p:txEl>
                                          </p:spTgt>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23">
                                            <p:txEl>
                                              <p:pRg st="1" end="1"/>
                                            </p:txEl>
                                          </p:spTgt>
                                        </p:tgtEl>
                                        <p:attrNameLst>
                                          <p:attrName>style.visibility</p:attrName>
                                        </p:attrNameLst>
                                      </p:cBhvr>
                                      <p:to>
                                        <p:strVal val="visible"/>
                                      </p:to>
                                    </p:set>
                                    <p:animEffect transition="in" filter="wipe(left)">
                                      <p:cBhvr>
                                        <p:cTn id="44"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AutoShape 64"/>
          <p:cNvSpPr>
            <a:spLocks/>
          </p:cNvSpPr>
          <p:nvPr/>
        </p:nvSpPr>
        <p:spPr bwMode="black">
          <a:xfrm>
            <a:off x="6897784" y="1997875"/>
            <a:ext cx="1634656" cy="468801"/>
          </a:xfrm>
          <a:prstGeom prst="accentCallout2">
            <a:avLst>
              <a:gd name="adj1" fmla="val 20991"/>
              <a:gd name="adj2" fmla="val -4014"/>
              <a:gd name="adj3" fmla="val 20991"/>
              <a:gd name="adj4" fmla="val -12375"/>
              <a:gd name="adj5" fmla="val 125657"/>
              <a:gd name="adj6" fmla="val -20736"/>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zh-CN" altLang="en-US" b="1" dirty="0">
                <a:ea typeface="宋体" pitchFamily="2" charset="-122"/>
              </a:rPr>
              <a:t>在此添加标题</a:t>
            </a:r>
          </a:p>
        </p:txBody>
      </p:sp>
      <p:sp>
        <p:nvSpPr>
          <p:cNvPr id="77" name="AutoShape 65"/>
          <p:cNvSpPr>
            <a:spLocks/>
          </p:cNvSpPr>
          <p:nvPr/>
        </p:nvSpPr>
        <p:spPr bwMode="black">
          <a:xfrm>
            <a:off x="5126451" y="4008640"/>
            <a:ext cx="2041953" cy="468801"/>
          </a:xfrm>
          <a:prstGeom prst="accentCallout2">
            <a:avLst>
              <a:gd name="adj1" fmla="val 20991"/>
              <a:gd name="adj2" fmla="val -3213"/>
              <a:gd name="adj3" fmla="val 20991"/>
              <a:gd name="adj4" fmla="val -13051"/>
              <a:gd name="adj5" fmla="val -40523"/>
              <a:gd name="adj6" fmla="val -2322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50000"/>
              </a:spcBef>
            </a:pPr>
            <a:r>
              <a:rPr lang="zh-CN" altLang="en-US" b="1" dirty="0">
                <a:ea typeface="宋体" pitchFamily="2" charset="-122"/>
              </a:rPr>
              <a:t>在此添加标题</a:t>
            </a:r>
          </a:p>
        </p:txBody>
      </p:sp>
      <p:sp>
        <p:nvSpPr>
          <p:cNvPr id="78" name="AutoShape 66"/>
          <p:cNvSpPr>
            <a:spLocks/>
          </p:cNvSpPr>
          <p:nvPr/>
        </p:nvSpPr>
        <p:spPr bwMode="black">
          <a:xfrm>
            <a:off x="683568" y="1131590"/>
            <a:ext cx="1624909" cy="468802"/>
          </a:xfrm>
          <a:prstGeom prst="accentCallout2">
            <a:avLst>
              <a:gd name="adj1" fmla="val 20991"/>
              <a:gd name="adj2" fmla="val 94235"/>
              <a:gd name="adj3" fmla="val 20991"/>
              <a:gd name="adj4" fmla="val 109218"/>
              <a:gd name="adj5" fmla="val 107287"/>
              <a:gd name="adj6" fmla="val 12701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ctr"/>
          <a:lstStyle/>
          <a:p>
            <a:pPr>
              <a:spcBef>
                <a:spcPct val="50000"/>
              </a:spcBef>
            </a:pPr>
            <a:r>
              <a:rPr lang="zh-CN" altLang="en-US" b="1" dirty="0">
                <a:ea typeface="宋体" pitchFamily="2" charset="-122"/>
              </a:rPr>
              <a:t>在此添加标题</a:t>
            </a:r>
          </a:p>
        </p:txBody>
      </p:sp>
      <p:grpSp>
        <p:nvGrpSpPr>
          <p:cNvPr id="5" name="组合 4"/>
          <p:cNvGrpSpPr/>
          <p:nvPr/>
        </p:nvGrpSpPr>
        <p:grpSpPr>
          <a:xfrm>
            <a:off x="2155339" y="1381102"/>
            <a:ext cx="4796234" cy="2774816"/>
            <a:chOff x="2011323" y="1563643"/>
            <a:chExt cx="4796234" cy="2774816"/>
          </a:xfrm>
        </p:grpSpPr>
        <p:grpSp>
          <p:nvGrpSpPr>
            <p:cNvPr id="83" name="组合 82"/>
            <p:cNvGrpSpPr/>
            <p:nvPr/>
          </p:nvGrpSpPr>
          <p:grpSpPr>
            <a:xfrm>
              <a:off x="3415540" y="2997810"/>
              <a:ext cx="1406433" cy="1340649"/>
              <a:chOff x="1578259" y="1314751"/>
              <a:chExt cx="1318679" cy="1256999"/>
            </a:xfrm>
          </p:grpSpPr>
          <p:pic>
            <p:nvPicPr>
              <p:cNvPr id="84" name="Picture 2"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8259" y="1314751"/>
                <a:ext cx="1318679" cy="1256999"/>
              </a:xfrm>
              <a:prstGeom prst="rect">
                <a:avLst/>
              </a:prstGeom>
              <a:noFill/>
              <a:extLst>
                <a:ext uri="{909E8E84-426E-40DD-AFC4-6F175D3DCCD1}">
                  <a14:hiddenFill xmlns:a14="http://schemas.microsoft.com/office/drawing/2010/main">
                    <a:solidFill>
                      <a:srgbClr val="FFFFFF"/>
                    </a:solidFill>
                  </a14:hiddenFill>
                </a:ext>
              </a:extLst>
            </p:spPr>
          </p:pic>
          <p:sp>
            <p:nvSpPr>
              <p:cNvPr id="85" name="TextBox 84"/>
              <p:cNvSpPr txBox="1"/>
              <p:nvPr/>
            </p:nvSpPr>
            <p:spPr>
              <a:xfrm>
                <a:off x="1824272" y="1638491"/>
                <a:ext cx="940823" cy="606003"/>
              </a:xfrm>
              <a:prstGeom prst="rect">
                <a:avLst/>
              </a:prstGeom>
              <a:noFill/>
            </p:spPr>
            <p:txBody>
              <a:bodyPr wrap="square" rtlCol="0">
                <a:spAutoFit/>
              </a:bodyPr>
              <a:lstStyle/>
              <a:p>
                <a:pPr>
                  <a:spcBef>
                    <a:spcPct val="50000"/>
                  </a:spcBef>
                </a:pPr>
                <a:r>
                  <a:rPr lang="zh-CN" altLang="en-US" dirty="0">
                    <a:solidFill>
                      <a:schemeClr val="bg1"/>
                    </a:solidFill>
                    <a:effectLst>
                      <a:outerShdw blurRad="38100" dist="38100" dir="2700000" algn="tl">
                        <a:srgbClr val="000000">
                          <a:alpha val="43137"/>
                        </a:srgbClr>
                      </a:outerShdw>
                    </a:effectLst>
                    <a:ea typeface="宋体" pitchFamily="2" charset="-122"/>
                  </a:rPr>
                  <a:t>在此</a:t>
                </a:r>
                <a:r>
                  <a:rPr lang="zh-CN" altLang="en-US" dirty="0" smtClean="0">
                    <a:solidFill>
                      <a:schemeClr val="bg1"/>
                    </a:solidFill>
                    <a:effectLst>
                      <a:outerShdw blurRad="38100" dist="38100" dir="2700000" algn="tl">
                        <a:srgbClr val="000000">
                          <a:alpha val="43137"/>
                        </a:srgbClr>
                      </a:outerShdw>
                    </a:effectLst>
                    <a:ea typeface="宋体" pitchFamily="2" charset="-122"/>
                  </a:rPr>
                  <a:t>添加标题</a:t>
                </a:r>
                <a:endParaRPr lang="en-US" altLang="zh-CN" dirty="0">
                  <a:solidFill>
                    <a:schemeClr val="bg1"/>
                  </a:solidFill>
                  <a:effectLst>
                    <a:outerShdw blurRad="38100" dist="38100" dir="2700000" algn="tl">
                      <a:srgbClr val="000000">
                        <a:alpha val="43137"/>
                      </a:srgbClr>
                    </a:outerShdw>
                  </a:effectLst>
                  <a:ea typeface="宋体" pitchFamily="2" charset="-122"/>
                </a:endParaRPr>
              </a:p>
            </p:txBody>
          </p:sp>
        </p:grpSp>
        <p:pic>
          <p:nvPicPr>
            <p:cNvPr id="87" name="Picture 3"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3959" y="2735151"/>
              <a:ext cx="733331" cy="699031"/>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水墨图表素材\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60438" y="1563643"/>
              <a:ext cx="565377" cy="5389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011323" y="1595816"/>
              <a:ext cx="1135326" cy="1082222"/>
              <a:chOff x="1578259" y="1314751"/>
              <a:chExt cx="1318679" cy="1256999"/>
            </a:xfrm>
          </p:grpSpPr>
          <p:pic>
            <p:nvPicPr>
              <p:cNvPr id="6146" name="Picture 2" descr="E:\水墨图表素材\535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78259" y="1314751"/>
                <a:ext cx="1318679" cy="1256999"/>
              </a:xfrm>
              <a:prstGeom prst="rect">
                <a:avLst/>
              </a:prstGeom>
              <a:noFill/>
              <a:extLst>
                <a:ext uri="{909E8E84-426E-40DD-AFC4-6F175D3DCCD1}">
                  <a14:hiddenFill xmlns:a14="http://schemas.microsoft.com/office/drawing/2010/main">
                    <a:solidFill>
                      <a:srgbClr val="FFFFFF"/>
                    </a:solidFill>
                  </a14:hiddenFill>
                </a:ext>
              </a:extLst>
            </p:spPr>
          </p:pic>
          <p:sp>
            <p:nvSpPr>
              <p:cNvPr id="79" name="TextBox 78"/>
              <p:cNvSpPr txBox="1"/>
              <p:nvPr/>
            </p:nvSpPr>
            <p:spPr>
              <a:xfrm>
                <a:off x="1846358" y="1590368"/>
                <a:ext cx="940823" cy="607719"/>
              </a:xfrm>
              <a:prstGeom prst="rect">
                <a:avLst/>
              </a:prstGeom>
              <a:noFill/>
            </p:spPr>
            <p:txBody>
              <a:bodyPr wrap="square" rtlCol="0">
                <a:spAutoFit/>
              </a:bodyPr>
              <a:lstStyle/>
              <a:p>
                <a:pPr>
                  <a:spcBef>
                    <a:spcPct val="50000"/>
                  </a:spcBef>
                </a:pPr>
                <a:r>
                  <a:rPr lang="zh-CN" altLang="en-US" sz="1400" dirty="0">
                    <a:solidFill>
                      <a:schemeClr val="bg1"/>
                    </a:solidFill>
                    <a:effectLst>
                      <a:outerShdw blurRad="38100" dist="38100" dir="2700000" algn="tl">
                        <a:srgbClr val="000000">
                          <a:alpha val="43137"/>
                        </a:srgbClr>
                      </a:outerShdw>
                    </a:effectLst>
                    <a:ea typeface="宋体" pitchFamily="2" charset="-122"/>
                  </a:rPr>
                  <a:t>在此</a:t>
                </a:r>
                <a:r>
                  <a:rPr lang="zh-CN" altLang="en-US" sz="1400" dirty="0" smtClean="0">
                    <a:solidFill>
                      <a:schemeClr val="bg1"/>
                    </a:solidFill>
                    <a:effectLst>
                      <a:outerShdw blurRad="38100" dist="38100" dir="2700000" algn="tl">
                        <a:srgbClr val="000000">
                          <a:alpha val="43137"/>
                        </a:srgbClr>
                      </a:outerShdw>
                    </a:effectLst>
                    <a:ea typeface="宋体" pitchFamily="2" charset="-122"/>
                  </a:rPr>
                  <a:t>添加标题</a:t>
                </a:r>
                <a:endParaRPr lang="en-US" altLang="zh-CN" sz="1400" dirty="0">
                  <a:solidFill>
                    <a:schemeClr val="bg1"/>
                  </a:solidFill>
                  <a:effectLst>
                    <a:outerShdw blurRad="38100" dist="38100" dir="2700000" algn="tl">
                      <a:srgbClr val="000000">
                        <a:alpha val="43137"/>
                      </a:srgbClr>
                    </a:outerShdw>
                  </a:effectLst>
                  <a:ea typeface="宋体" pitchFamily="2" charset="-122"/>
                </a:endParaRPr>
              </a:p>
            </p:txBody>
          </p:sp>
        </p:grpSp>
        <p:sp>
          <p:nvSpPr>
            <p:cNvPr id="38" name="Arc 20"/>
            <p:cNvSpPr>
              <a:spLocks/>
            </p:cNvSpPr>
            <p:nvPr/>
          </p:nvSpPr>
          <p:spPr bwMode="gray">
            <a:xfrm rot="692470">
              <a:off x="3924556" y="1926444"/>
              <a:ext cx="1190456" cy="925303"/>
            </a:xfrm>
            <a:custGeom>
              <a:avLst/>
              <a:gdLst>
                <a:gd name="G0" fmla="+- 6155 0 0"/>
                <a:gd name="G1" fmla="+- 21600 0 0"/>
                <a:gd name="G2" fmla="+- 21600 0 0"/>
                <a:gd name="T0" fmla="*/ 0 w 12831"/>
                <a:gd name="T1" fmla="*/ 896 h 21600"/>
                <a:gd name="T2" fmla="*/ 12831 w 12831"/>
                <a:gd name="T3" fmla="*/ 1058 h 21600"/>
                <a:gd name="T4" fmla="*/ 6155 w 12831"/>
                <a:gd name="T5" fmla="*/ 21600 h 21600"/>
              </a:gdLst>
              <a:ahLst/>
              <a:cxnLst>
                <a:cxn ang="0">
                  <a:pos x="T0" y="T1"/>
                </a:cxn>
                <a:cxn ang="0">
                  <a:pos x="T2" y="T3"/>
                </a:cxn>
                <a:cxn ang="0">
                  <a:pos x="T4" y="T5"/>
                </a:cxn>
              </a:cxnLst>
              <a:rect l="0" t="0" r="r" b="b"/>
              <a:pathLst>
                <a:path w="12831" h="21600" fill="none" extrusionOk="0">
                  <a:moveTo>
                    <a:pt x="-1" y="895"/>
                  </a:moveTo>
                  <a:cubicBezTo>
                    <a:pt x="1997" y="301"/>
                    <a:pt x="4070" y="-1"/>
                    <a:pt x="6155" y="0"/>
                  </a:cubicBezTo>
                  <a:cubicBezTo>
                    <a:pt x="8422" y="0"/>
                    <a:pt x="10675" y="356"/>
                    <a:pt x="12831" y="1057"/>
                  </a:cubicBezTo>
                </a:path>
                <a:path w="12831" h="21600" stroke="0" extrusionOk="0">
                  <a:moveTo>
                    <a:pt x="-1" y="895"/>
                  </a:moveTo>
                  <a:cubicBezTo>
                    <a:pt x="1997" y="301"/>
                    <a:pt x="4070" y="-1"/>
                    <a:pt x="6155" y="0"/>
                  </a:cubicBezTo>
                  <a:cubicBezTo>
                    <a:pt x="8422" y="0"/>
                    <a:pt x="10675" y="356"/>
                    <a:pt x="12831" y="1057"/>
                  </a:cubicBezTo>
                  <a:lnTo>
                    <a:pt x="6155" y="21600"/>
                  </a:lnTo>
                  <a:close/>
                </a:path>
              </a:pathLst>
            </a:custGeom>
            <a:noFill/>
            <a:ln w="9525">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 name="Arc 55"/>
            <p:cNvSpPr>
              <a:spLocks/>
            </p:cNvSpPr>
            <p:nvPr/>
          </p:nvSpPr>
          <p:spPr bwMode="gray">
            <a:xfrm rot="692470">
              <a:off x="4468530" y="2209365"/>
              <a:ext cx="1679760" cy="803660"/>
            </a:xfrm>
            <a:custGeom>
              <a:avLst/>
              <a:gdLst>
                <a:gd name="G0" fmla="+- 0 0 0"/>
                <a:gd name="G1" fmla="+- 18769 0 0"/>
                <a:gd name="G2" fmla="+- 21600 0 0"/>
                <a:gd name="T0" fmla="*/ 10691 w 18088"/>
                <a:gd name="T1" fmla="*/ 0 h 18769"/>
                <a:gd name="T2" fmla="*/ 18088 w 18088"/>
                <a:gd name="T3" fmla="*/ 6964 h 18769"/>
                <a:gd name="T4" fmla="*/ 0 w 18088"/>
                <a:gd name="T5" fmla="*/ 18769 h 18769"/>
              </a:gdLst>
              <a:ahLst/>
              <a:cxnLst>
                <a:cxn ang="0">
                  <a:pos x="T0" y="T1"/>
                </a:cxn>
                <a:cxn ang="0">
                  <a:pos x="T2" y="T3"/>
                </a:cxn>
                <a:cxn ang="0">
                  <a:pos x="T4" y="T5"/>
                </a:cxn>
              </a:cxnLst>
              <a:rect l="0" t="0" r="r" b="b"/>
              <a:pathLst>
                <a:path w="18088" h="18769" fill="none" extrusionOk="0">
                  <a:moveTo>
                    <a:pt x="10690" y="0"/>
                  </a:moveTo>
                  <a:cubicBezTo>
                    <a:pt x="13675" y="1700"/>
                    <a:pt x="16211" y="4087"/>
                    <a:pt x="18088" y="6963"/>
                  </a:cubicBezTo>
                </a:path>
                <a:path w="18088" h="18769" stroke="0" extrusionOk="0">
                  <a:moveTo>
                    <a:pt x="10690" y="0"/>
                  </a:moveTo>
                  <a:cubicBezTo>
                    <a:pt x="13675" y="1700"/>
                    <a:pt x="16211" y="4087"/>
                    <a:pt x="18088" y="6963"/>
                  </a:cubicBezTo>
                  <a:lnTo>
                    <a:pt x="0" y="18769"/>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rc 56"/>
            <p:cNvSpPr>
              <a:spLocks/>
            </p:cNvSpPr>
            <p:nvPr/>
          </p:nvSpPr>
          <p:spPr bwMode="gray">
            <a:xfrm rot="692470">
              <a:off x="4335954" y="2988424"/>
              <a:ext cx="2005050" cy="565842"/>
            </a:xfrm>
            <a:custGeom>
              <a:avLst/>
              <a:gdLst>
                <a:gd name="G0" fmla="+- 0 0 0"/>
                <a:gd name="G1" fmla="+- 1042 0 0"/>
                <a:gd name="G2" fmla="+- 21600 0 0"/>
                <a:gd name="T0" fmla="*/ 21575 w 21600"/>
                <a:gd name="T1" fmla="*/ 0 h 13223"/>
                <a:gd name="T2" fmla="*/ 17837 w 21600"/>
                <a:gd name="T3" fmla="*/ 13223 h 13223"/>
                <a:gd name="T4" fmla="*/ 0 w 21600"/>
                <a:gd name="T5" fmla="*/ 1042 h 13223"/>
              </a:gdLst>
              <a:ahLst/>
              <a:cxnLst>
                <a:cxn ang="0">
                  <a:pos x="T0" y="T1"/>
                </a:cxn>
                <a:cxn ang="0">
                  <a:pos x="T2" y="T3"/>
                </a:cxn>
                <a:cxn ang="0">
                  <a:pos x="T4" y="T5"/>
                </a:cxn>
              </a:cxnLst>
              <a:rect l="0" t="0" r="r" b="b"/>
              <a:pathLst>
                <a:path w="21600" h="13223" fill="none" extrusionOk="0">
                  <a:moveTo>
                    <a:pt x="21574" y="0"/>
                  </a:moveTo>
                  <a:cubicBezTo>
                    <a:pt x="21591" y="347"/>
                    <a:pt x="21600" y="694"/>
                    <a:pt x="21600" y="1042"/>
                  </a:cubicBezTo>
                  <a:cubicBezTo>
                    <a:pt x="21600" y="5388"/>
                    <a:pt x="20288" y="9633"/>
                    <a:pt x="17837" y="13223"/>
                  </a:cubicBezTo>
                </a:path>
                <a:path w="21600" h="13223" stroke="0" extrusionOk="0">
                  <a:moveTo>
                    <a:pt x="21574" y="0"/>
                  </a:moveTo>
                  <a:cubicBezTo>
                    <a:pt x="21591" y="347"/>
                    <a:pt x="21600" y="694"/>
                    <a:pt x="21600" y="1042"/>
                  </a:cubicBezTo>
                  <a:cubicBezTo>
                    <a:pt x="21600" y="5388"/>
                    <a:pt x="20288" y="9633"/>
                    <a:pt x="17837" y="13223"/>
                  </a:cubicBezTo>
                  <a:lnTo>
                    <a:pt x="0" y="1042"/>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rc 57"/>
            <p:cNvSpPr>
              <a:spLocks/>
            </p:cNvSpPr>
            <p:nvPr/>
          </p:nvSpPr>
          <p:spPr bwMode="gray">
            <a:xfrm rot="692470">
              <a:off x="4303151" y="2926919"/>
              <a:ext cx="1127584" cy="902068"/>
            </a:xfrm>
            <a:custGeom>
              <a:avLst/>
              <a:gdLst>
                <a:gd name="G0" fmla="+- 0 0 0"/>
                <a:gd name="G1" fmla="+- 0 0 0"/>
                <a:gd name="G2" fmla="+- 21600 0 0"/>
                <a:gd name="T0" fmla="*/ 12127 w 12127"/>
                <a:gd name="T1" fmla="*/ 17875 h 21079"/>
                <a:gd name="T2" fmla="*/ 4714 w 12127"/>
                <a:gd name="T3" fmla="*/ 21079 h 21079"/>
                <a:gd name="T4" fmla="*/ 0 w 12127"/>
                <a:gd name="T5" fmla="*/ 0 h 21079"/>
              </a:gdLst>
              <a:ahLst/>
              <a:cxnLst>
                <a:cxn ang="0">
                  <a:pos x="T0" y="T1"/>
                </a:cxn>
                <a:cxn ang="0">
                  <a:pos x="T2" y="T3"/>
                </a:cxn>
                <a:cxn ang="0">
                  <a:pos x="T4" y="T5"/>
                </a:cxn>
              </a:cxnLst>
              <a:rect l="0" t="0" r="r" b="b"/>
              <a:pathLst>
                <a:path w="12127" h="21079" fill="none" extrusionOk="0">
                  <a:moveTo>
                    <a:pt x="12126" y="17874"/>
                  </a:moveTo>
                  <a:cubicBezTo>
                    <a:pt x="9879" y="19399"/>
                    <a:pt x="7364" y="20486"/>
                    <a:pt x="4714" y="21079"/>
                  </a:cubicBezTo>
                </a:path>
                <a:path w="12127" h="21079" stroke="0" extrusionOk="0">
                  <a:moveTo>
                    <a:pt x="12126" y="17874"/>
                  </a:moveTo>
                  <a:cubicBezTo>
                    <a:pt x="9879" y="19399"/>
                    <a:pt x="7364" y="20486"/>
                    <a:pt x="4714" y="21079"/>
                  </a:cubicBezTo>
                  <a:lnTo>
                    <a:pt x="0" y="0"/>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rc 58"/>
            <p:cNvSpPr>
              <a:spLocks/>
            </p:cNvSpPr>
            <p:nvPr/>
          </p:nvSpPr>
          <p:spPr bwMode="gray">
            <a:xfrm rot="692470">
              <a:off x="3042990" y="2671333"/>
              <a:ext cx="1294330" cy="869265"/>
            </a:xfrm>
            <a:custGeom>
              <a:avLst/>
              <a:gdLst>
                <a:gd name="G0" fmla="+- 13927 0 0"/>
                <a:gd name="G1" fmla="+- 0 0 0"/>
                <a:gd name="G2" fmla="+- 21600 0 0"/>
                <a:gd name="T0" fmla="*/ 6735 w 13927"/>
                <a:gd name="T1" fmla="*/ 20367 h 20367"/>
                <a:gd name="T2" fmla="*/ 0 w 13927"/>
                <a:gd name="T3" fmla="*/ 16511 h 20367"/>
                <a:gd name="T4" fmla="*/ 13927 w 13927"/>
                <a:gd name="T5" fmla="*/ 0 h 20367"/>
              </a:gdLst>
              <a:ahLst/>
              <a:cxnLst>
                <a:cxn ang="0">
                  <a:pos x="T0" y="T1"/>
                </a:cxn>
                <a:cxn ang="0">
                  <a:pos x="T2" y="T3"/>
                </a:cxn>
                <a:cxn ang="0">
                  <a:pos x="T4" y="T5"/>
                </a:cxn>
              </a:cxnLst>
              <a:rect l="0" t="0" r="r" b="b"/>
              <a:pathLst>
                <a:path w="13927" h="20367" fill="none" extrusionOk="0">
                  <a:moveTo>
                    <a:pt x="6734" y="20367"/>
                  </a:moveTo>
                  <a:cubicBezTo>
                    <a:pt x="4275" y="19499"/>
                    <a:pt x="1993" y="18192"/>
                    <a:pt x="0" y="16510"/>
                  </a:cubicBezTo>
                </a:path>
                <a:path w="13927" h="20367" stroke="0" extrusionOk="0">
                  <a:moveTo>
                    <a:pt x="6734" y="20367"/>
                  </a:moveTo>
                  <a:cubicBezTo>
                    <a:pt x="4275" y="19499"/>
                    <a:pt x="1993" y="18192"/>
                    <a:pt x="0" y="16510"/>
                  </a:cubicBezTo>
                  <a:lnTo>
                    <a:pt x="13927" y="0"/>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rc 59"/>
            <p:cNvSpPr>
              <a:spLocks/>
            </p:cNvSpPr>
            <p:nvPr/>
          </p:nvSpPr>
          <p:spPr bwMode="gray">
            <a:xfrm rot="692470">
              <a:off x="2355505" y="2497753"/>
              <a:ext cx="2007784" cy="520739"/>
            </a:xfrm>
            <a:custGeom>
              <a:avLst/>
              <a:gdLst>
                <a:gd name="G0" fmla="+- 21600 0 0"/>
                <a:gd name="G1" fmla="+- 2426 0 0"/>
                <a:gd name="G2" fmla="+- 21600 0 0"/>
                <a:gd name="T0" fmla="*/ 2337 w 21600"/>
                <a:gd name="T1" fmla="*/ 12198 h 12198"/>
                <a:gd name="T2" fmla="*/ 137 w 21600"/>
                <a:gd name="T3" fmla="*/ 0 h 12198"/>
                <a:gd name="T4" fmla="*/ 21600 w 21600"/>
                <a:gd name="T5" fmla="*/ 2426 h 12198"/>
              </a:gdLst>
              <a:ahLst/>
              <a:cxnLst>
                <a:cxn ang="0">
                  <a:pos x="T0" y="T1"/>
                </a:cxn>
                <a:cxn ang="0">
                  <a:pos x="T2" y="T3"/>
                </a:cxn>
                <a:cxn ang="0">
                  <a:pos x="T4" y="T5"/>
                </a:cxn>
              </a:cxnLst>
              <a:rect l="0" t="0" r="r" b="b"/>
              <a:pathLst>
                <a:path w="21600" h="12198" fill="none" extrusionOk="0">
                  <a:moveTo>
                    <a:pt x="2336" y="12198"/>
                  </a:moveTo>
                  <a:cubicBezTo>
                    <a:pt x="800" y="9169"/>
                    <a:pt x="0" y="5821"/>
                    <a:pt x="0" y="2426"/>
                  </a:cubicBezTo>
                  <a:cubicBezTo>
                    <a:pt x="-1" y="1615"/>
                    <a:pt x="45" y="805"/>
                    <a:pt x="136" y="-1"/>
                  </a:cubicBezTo>
                </a:path>
                <a:path w="21600" h="12198" stroke="0" extrusionOk="0">
                  <a:moveTo>
                    <a:pt x="2336" y="12198"/>
                  </a:moveTo>
                  <a:cubicBezTo>
                    <a:pt x="800" y="9169"/>
                    <a:pt x="0" y="5821"/>
                    <a:pt x="0" y="2426"/>
                  </a:cubicBezTo>
                  <a:cubicBezTo>
                    <a:pt x="-1" y="1615"/>
                    <a:pt x="45" y="805"/>
                    <a:pt x="136" y="-1"/>
                  </a:cubicBezTo>
                  <a:lnTo>
                    <a:pt x="21600" y="2426"/>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rc 60"/>
            <p:cNvSpPr>
              <a:spLocks/>
            </p:cNvSpPr>
            <p:nvPr/>
          </p:nvSpPr>
          <p:spPr bwMode="gray">
            <a:xfrm rot="692470">
              <a:off x="2918614" y="1878607"/>
              <a:ext cx="1556751" cy="777691"/>
            </a:xfrm>
            <a:custGeom>
              <a:avLst/>
              <a:gdLst>
                <a:gd name="G0" fmla="+- 16756 0 0"/>
                <a:gd name="G1" fmla="+- 18207 0 0"/>
                <a:gd name="G2" fmla="+- 21600 0 0"/>
                <a:gd name="T0" fmla="*/ 0 w 16756"/>
                <a:gd name="T1" fmla="*/ 4577 h 18207"/>
                <a:gd name="T2" fmla="*/ 5134 w 16756"/>
                <a:gd name="T3" fmla="*/ 0 h 18207"/>
                <a:gd name="T4" fmla="*/ 16756 w 16756"/>
                <a:gd name="T5" fmla="*/ 18207 h 18207"/>
              </a:gdLst>
              <a:ahLst/>
              <a:cxnLst>
                <a:cxn ang="0">
                  <a:pos x="T0" y="T1"/>
                </a:cxn>
                <a:cxn ang="0">
                  <a:pos x="T2" y="T3"/>
                </a:cxn>
                <a:cxn ang="0">
                  <a:pos x="T4" y="T5"/>
                </a:cxn>
              </a:cxnLst>
              <a:rect l="0" t="0" r="r" b="b"/>
              <a:pathLst>
                <a:path w="16756" h="18207" fill="none" extrusionOk="0">
                  <a:moveTo>
                    <a:pt x="-1" y="4576"/>
                  </a:moveTo>
                  <a:cubicBezTo>
                    <a:pt x="1455" y="2786"/>
                    <a:pt x="3189" y="1241"/>
                    <a:pt x="5134" y="0"/>
                  </a:cubicBezTo>
                </a:path>
                <a:path w="16756" h="18207" stroke="0" extrusionOk="0">
                  <a:moveTo>
                    <a:pt x="-1" y="4576"/>
                  </a:moveTo>
                  <a:cubicBezTo>
                    <a:pt x="1455" y="2786"/>
                    <a:pt x="3189" y="1241"/>
                    <a:pt x="5134" y="0"/>
                  </a:cubicBezTo>
                  <a:lnTo>
                    <a:pt x="16756" y="18207"/>
                  </a:lnTo>
                  <a:close/>
                </a:path>
              </a:pathLst>
            </a:custGeom>
            <a:noFill/>
            <a:ln w="127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组合 79"/>
            <p:cNvGrpSpPr/>
            <p:nvPr/>
          </p:nvGrpSpPr>
          <p:grpSpPr>
            <a:xfrm>
              <a:off x="5766727" y="2489279"/>
              <a:ext cx="1040830" cy="992146"/>
              <a:chOff x="1578259" y="1314751"/>
              <a:chExt cx="1318679" cy="1256999"/>
            </a:xfrm>
          </p:grpSpPr>
          <p:pic>
            <p:nvPicPr>
              <p:cNvPr id="81" name="Picture 2" descr="E:\水墨图表素材\535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8259" y="1314751"/>
                <a:ext cx="1318679" cy="1256999"/>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1846358" y="1590367"/>
                <a:ext cx="940823" cy="623900"/>
              </a:xfrm>
              <a:prstGeom prst="rect">
                <a:avLst/>
              </a:prstGeom>
              <a:noFill/>
            </p:spPr>
            <p:txBody>
              <a:bodyPr wrap="square" rtlCol="0">
                <a:spAutoFit/>
              </a:bodyPr>
              <a:lstStyle/>
              <a:p>
                <a:pPr>
                  <a:spcBef>
                    <a:spcPct val="50000"/>
                  </a:spcBef>
                </a:pPr>
                <a:r>
                  <a:rPr lang="zh-CN" altLang="en-US" sz="1300" dirty="0">
                    <a:solidFill>
                      <a:schemeClr val="bg1"/>
                    </a:solidFill>
                    <a:effectLst>
                      <a:outerShdw blurRad="38100" dist="38100" dir="2700000" algn="tl">
                        <a:srgbClr val="000000">
                          <a:alpha val="43137"/>
                        </a:srgbClr>
                      </a:outerShdw>
                    </a:effectLst>
                    <a:ea typeface="宋体" pitchFamily="2" charset="-122"/>
                  </a:rPr>
                  <a:t>在此</a:t>
                </a:r>
                <a:r>
                  <a:rPr lang="zh-CN" altLang="en-US" sz="1300" dirty="0" smtClean="0">
                    <a:solidFill>
                      <a:schemeClr val="bg1"/>
                    </a:solidFill>
                    <a:effectLst>
                      <a:outerShdw blurRad="38100" dist="38100" dir="2700000" algn="tl">
                        <a:srgbClr val="000000">
                          <a:alpha val="43137"/>
                        </a:srgbClr>
                      </a:outerShdw>
                    </a:effectLst>
                    <a:ea typeface="宋体" pitchFamily="2" charset="-122"/>
                  </a:rPr>
                  <a:t>添加标题</a:t>
                </a:r>
                <a:endParaRPr lang="en-US" altLang="zh-CN" sz="1300" dirty="0">
                  <a:solidFill>
                    <a:schemeClr val="bg1"/>
                  </a:solidFill>
                  <a:effectLst>
                    <a:outerShdw blurRad="38100" dist="38100" dir="2700000" algn="tl">
                      <a:srgbClr val="000000">
                        <a:alpha val="43137"/>
                      </a:srgbClr>
                    </a:outerShdw>
                  </a:effectLst>
                  <a:ea typeface="宋体" pitchFamily="2" charset="-122"/>
                </a:endParaRPr>
              </a:p>
            </p:txBody>
          </p:sp>
        </p:grpSp>
        <p:pic>
          <p:nvPicPr>
            <p:cNvPr id="86" name="Picture 3" descr="E:\水墨图表素材\07.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53573" y="1959460"/>
              <a:ext cx="441935" cy="421265"/>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3" descr="E:\水墨图表素材\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0080" y="3377952"/>
              <a:ext cx="733331" cy="69903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74540" y="3578244"/>
              <a:ext cx="628871" cy="323165"/>
            </a:xfrm>
            <a:prstGeom prst="rect">
              <a:avLst/>
            </a:prstGeom>
          </p:spPr>
          <p:txBody>
            <a:bodyPr wrap="square">
              <a:spAutoFit/>
            </a:bodyPr>
            <a:lstStyle/>
            <a:p>
              <a:pPr>
                <a:spcBef>
                  <a:spcPct val="50000"/>
                </a:spcBef>
              </a:pPr>
              <a:r>
                <a:rPr lang="zh-CN" altLang="en-US" sz="1500" dirty="0" smtClean="0">
                  <a:solidFill>
                    <a:schemeClr val="bg1"/>
                  </a:solidFill>
                  <a:effectLst>
                    <a:outerShdw blurRad="38100" dist="38100" dir="2700000" algn="tl">
                      <a:srgbClr val="000000">
                        <a:alpha val="43137"/>
                      </a:srgbClr>
                    </a:outerShdw>
                  </a:effectLst>
                  <a:ea typeface="宋体" pitchFamily="2" charset="-122"/>
                </a:rPr>
                <a:t>标题</a:t>
              </a:r>
              <a:endParaRPr lang="en-US" altLang="zh-CN" sz="1500" dirty="0">
                <a:solidFill>
                  <a:schemeClr val="bg1"/>
                </a:solidFill>
                <a:effectLst>
                  <a:outerShdw blurRad="38100" dist="38100" dir="2700000" algn="tl">
                    <a:srgbClr val="000000">
                      <a:alpha val="43137"/>
                    </a:srgbClr>
                  </a:outerShdw>
                </a:effectLst>
                <a:ea typeface="宋体" pitchFamily="2" charset="-122"/>
              </a:endParaRPr>
            </a:p>
          </p:txBody>
        </p:sp>
        <p:sp>
          <p:nvSpPr>
            <p:cNvPr id="89" name="矩形 88"/>
            <p:cNvSpPr/>
            <p:nvPr/>
          </p:nvSpPr>
          <p:spPr>
            <a:xfrm>
              <a:off x="2485514" y="2919223"/>
              <a:ext cx="628871" cy="323165"/>
            </a:xfrm>
            <a:prstGeom prst="rect">
              <a:avLst/>
            </a:prstGeom>
          </p:spPr>
          <p:txBody>
            <a:bodyPr wrap="square">
              <a:spAutoFit/>
            </a:bodyPr>
            <a:lstStyle/>
            <a:p>
              <a:pPr>
                <a:spcBef>
                  <a:spcPct val="50000"/>
                </a:spcBef>
              </a:pPr>
              <a:r>
                <a:rPr lang="zh-CN" altLang="en-US" sz="1500" dirty="0" smtClean="0">
                  <a:solidFill>
                    <a:schemeClr val="bg1"/>
                  </a:solidFill>
                  <a:effectLst>
                    <a:outerShdw blurRad="38100" dist="38100" dir="2700000" algn="tl">
                      <a:srgbClr val="000000">
                        <a:alpha val="43137"/>
                      </a:srgbClr>
                    </a:outerShdw>
                  </a:effectLst>
                  <a:ea typeface="宋体" pitchFamily="2" charset="-122"/>
                </a:rPr>
                <a:t>标题</a:t>
              </a:r>
              <a:endParaRPr lang="en-US" altLang="zh-CN" sz="1500" dirty="0">
                <a:solidFill>
                  <a:schemeClr val="bg1"/>
                </a:solidFill>
                <a:effectLst>
                  <a:outerShdw blurRad="38100" dist="38100" dir="2700000" algn="tl">
                    <a:srgbClr val="000000">
                      <a:alpha val="43137"/>
                    </a:srgbClr>
                  </a:outerShdw>
                </a:effectLst>
                <a:ea typeface="宋体" pitchFamily="2" charset="-122"/>
              </a:endParaRPr>
            </a:p>
          </p:txBody>
        </p:sp>
        <p:sp>
          <p:nvSpPr>
            <p:cNvPr id="90" name="矩形 89"/>
            <p:cNvSpPr/>
            <p:nvPr/>
          </p:nvSpPr>
          <p:spPr>
            <a:xfrm>
              <a:off x="3506028" y="1677078"/>
              <a:ext cx="519786" cy="278231"/>
            </a:xfrm>
            <a:prstGeom prst="rect">
              <a:avLst/>
            </a:prstGeom>
          </p:spPr>
          <p:txBody>
            <a:bodyPr wrap="square">
              <a:spAutoFit/>
            </a:bodyPr>
            <a:lstStyle/>
            <a:p>
              <a:pPr>
                <a:spcBef>
                  <a:spcPct val="50000"/>
                </a:spcBef>
              </a:pPr>
              <a:r>
                <a:rPr lang="zh-CN" altLang="en-US" sz="1200" dirty="0" smtClean="0">
                  <a:solidFill>
                    <a:schemeClr val="bg1"/>
                  </a:solidFill>
                  <a:effectLst>
                    <a:outerShdw blurRad="38100" dist="38100" dir="2700000" algn="tl">
                      <a:srgbClr val="000000">
                        <a:alpha val="43137"/>
                      </a:srgbClr>
                    </a:outerShdw>
                  </a:effectLst>
                  <a:ea typeface="宋体" pitchFamily="2" charset="-122"/>
                </a:rPr>
                <a:t>标题</a:t>
              </a:r>
              <a:endParaRPr lang="en-US" altLang="zh-CN" sz="1200" dirty="0">
                <a:solidFill>
                  <a:schemeClr val="bg1"/>
                </a:solidFill>
                <a:effectLst>
                  <a:outerShdw blurRad="38100" dist="38100" dir="2700000" algn="tl">
                    <a:srgbClr val="000000">
                      <a:alpha val="43137"/>
                    </a:srgbClr>
                  </a:outerShdw>
                </a:effectLst>
                <a:ea typeface="宋体" pitchFamily="2" charset="-122"/>
              </a:endParaRPr>
            </a:p>
          </p:txBody>
        </p:sp>
      </p:grpSp>
      <p:sp>
        <p:nvSpPr>
          <p:cNvPr id="29"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226516024"/>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1000"/>
                                        <p:tgtEl>
                                          <p:spTgt spid="78"/>
                                        </p:tgtEl>
                                      </p:cBhvr>
                                    </p:animEffect>
                                    <p:anim calcmode="lin" valueType="num">
                                      <p:cBhvr>
                                        <p:cTn id="14" dur="1000" fill="hold"/>
                                        <p:tgtEl>
                                          <p:spTgt spid="78"/>
                                        </p:tgtEl>
                                        <p:attrNameLst>
                                          <p:attrName>ppt_x</p:attrName>
                                        </p:attrNameLst>
                                      </p:cBhvr>
                                      <p:tavLst>
                                        <p:tav tm="0">
                                          <p:val>
                                            <p:strVal val="#ppt_x"/>
                                          </p:val>
                                        </p:tav>
                                        <p:tav tm="100000">
                                          <p:val>
                                            <p:strVal val="#ppt_x"/>
                                          </p:val>
                                        </p:tav>
                                      </p:tavLst>
                                    </p:anim>
                                    <p:anim calcmode="lin" valueType="num">
                                      <p:cBhvr>
                                        <p:cTn id="15" dur="1000" fill="hold"/>
                                        <p:tgtEl>
                                          <p:spTgt spid="7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1000"/>
                                        <p:tgtEl>
                                          <p:spTgt spid="76"/>
                                        </p:tgtEl>
                                      </p:cBhvr>
                                    </p:animEffect>
                                    <p:anim calcmode="lin" valueType="num">
                                      <p:cBhvr>
                                        <p:cTn id="20" dur="1000" fill="hold"/>
                                        <p:tgtEl>
                                          <p:spTgt spid="76"/>
                                        </p:tgtEl>
                                        <p:attrNameLst>
                                          <p:attrName>ppt_x</p:attrName>
                                        </p:attrNameLst>
                                      </p:cBhvr>
                                      <p:tavLst>
                                        <p:tav tm="0">
                                          <p:val>
                                            <p:strVal val="#ppt_x"/>
                                          </p:val>
                                        </p:tav>
                                        <p:tav tm="100000">
                                          <p:val>
                                            <p:strVal val="#ppt_x"/>
                                          </p:val>
                                        </p:tav>
                                      </p:tavLst>
                                    </p:anim>
                                    <p:anim calcmode="lin" valueType="num">
                                      <p:cBhvr>
                                        <p:cTn id="21" dur="1000" fill="hold"/>
                                        <p:tgtEl>
                                          <p:spTgt spid="7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1000"/>
                                        <p:tgtEl>
                                          <p:spTgt spid="77"/>
                                        </p:tgtEl>
                                      </p:cBhvr>
                                    </p:animEffect>
                                    <p:anim calcmode="lin" valueType="num">
                                      <p:cBhvr>
                                        <p:cTn id="26" dur="1000" fill="hold"/>
                                        <p:tgtEl>
                                          <p:spTgt spid="77"/>
                                        </p:tgtEl>
                                        <p:attrNameLst>
                                          <p:attrName>ppt_x</p:attrName>
                                        </p:attrNameLst>
                                      </p:cBhvr>
                                      <p:tavLst>
                                        <p:tav tm="0">
                                          <p:val>
                                            <p:strVal val="#ppt_x"/>
                                          </p:val>
                                        </p:tav>
                                        <p:tav tm="100000">
                                          <p:val>
                                            <p:strVal val="#ppt_x"/>
                                          </p:val>
                                        </p:tav>
                                      </p:tavLst>
                                    </p:anim>
                                    <p:anim calcmode="lin" valueType="num">
                                      <p:cBhvr>
                                        <p:cTn id="2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723386" y="1233700"/>
            <a:ext cx="5138989" cy="1410058"/>
            <a:chOff x="2723386" y="1233700"/>
            <a:chExt cx="5138989" cy="1410058"/>
          </a:xfrm>
        </p:grpSpPr>
        <p:pic>
          <p:nvPicPr>
            <p:cNvPr id="7179" name="Picture 11" descr="E:\水墨图表素材\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3386" y="1233700"/>
              <a:ext cx="5138989" cy="14100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4"/>
            <p:cNvSpPr txBox="1">
              <a:spLocks noChangeArrowheads="1"/>
            </p:cNvSpPr>
            <p:nvPr/>
          </p:nvSpPr>
          <p:spPr bwMode="gray">
            <a:xfrm>
              <a:off x="2992943" y="1632565"/>
              <a:ext cx="21049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400" b="1" dirty="0">
                  <a:solidFill>
                    <a:schemeClr val="bg1"/>
                  </a:solidFill>
                </a:rPr>
                <a:t>单击此处添加</a:t>
              </a:r>
              <a:r>
                <a:rPr lang="zh-CN" altLang="en-US" sz="1400" b="1" dirty="0" smtClean="0">
                  <a:solidFill>
                    <a:schemeClr val="bg1"/>
                  </a:solidFill>
                </a:rPr>
                <a:t>段落标题</a:t>
              </a:r>
              <a:endParaRPr lang="en-US" altLang="zh-CN" sz="1400" b="1" dirty="0">
                <a:solidFill>
                  <a:schemeClr val="bg1"/>
                </a:solidFill>
              </a:endParaRPr>
            </a:p>
            <a:p>
              <a:pPr algn="ctr"/>
              <a:r>
                <a:rPr lang="zh-CN" altLang="en-US" sz="1400" b="1" dirty="0">
                  <a:solidFill>
                    <a:schemeClr val="bg1"/>
                  </a:solidFill>
                </a:rPr>
                <a:t>单击此处添加</a:t>
              </a:r>
              <a:r>
                <a:rPr lang="zh-CN" altLang="en-US" sz="1400" b="1" dirty="0" smtClean="0">
                  <a:solidFill>
                    <a:schemeClr val="bg1"/>
                  </a:solidFill>
                </a:rPr>
                <a:t>段落标题</a:t>
              </a:r>
              <a:endParaRPr lang="zh-CN" altLang="en-US" sz="1400" b="1" dirty="0">
                <a:solidFill>
                  <a:schemeClr val="bg1"/>
                </a:solidFill>
              </a:endParaRPr>
            </a:p>
          </p:txBody>
        </p:sp>
      </p:grpSp>
      <p:grpSp>
        <p:nvGrpSpPr>
          <p:cNvPr id="22" name="组合 21"/>
          <p:cNvGrpSpPr/>
          <p:nvPr/>
        </p:nvGrpSpPr>
        <p:grpSpPr>
          <a:xfrm>
            <a:off x="1475656" y="1330671"/>
            <a:ext cx="1268711" cy="1299548"/>
            <a:chOff x="1115616" y="1392758"/>
            <a:chExt cx="1432213" cy="1467024"/>
          </a:xfrm>
        </p:grpSpPr>
        <p:grpSp>
          <p:nvGrpSpPr>
            <p:cNvPr id="12" name="Group 5"/>
            <p:cNvGrpSpPr>
              <a:grpSpLocks/>
            </p:cNvGrpSpPr>
            <p:nvPr/>
          </p:nvGrpSpPr>
          <p:grpSpPr bwMode="auto">
            <a:xfrm>
              <a:off x="1257300" y="1481138"/>
              <a:ext cx="1238250" cy="1236662"/>
              <a:chOff x="802" y="845"/>
              <a:chExt cx="827" cy="826"/>
            </a:xfrm>
          </p:grpSpPr>
          <p:sp>
            <p:nvSpPr>
              <p:cNvPr id="13" name="Oval 6"/>
              <p:cNvSpPr>
                <a:spLocks noChangeArrowheads="1"/>
              </p:cNvSpPr>
              <p:nvPr/>
            </p:nvSpPr>
            <p:spPr bwMode="gray">
              <a:xfrm>
                <a:off x="802" y="845"/>
                <a:ext cx="827" cy="826"/>
              </a:xfrm>
              <a:prstGeom prst="ellipse">
                <a:avLst/>
              </a:prstGeom>
              <a:solidFill>
                <a:srgbClr val="F8F8F8"/>
              </a:solidFill>
              <a:ln w="38100">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000000">
                          <a:alpha val="50000"/>
                        </a:srgbClr>
                      </a:outerShdw>
                    </a:effectLst>
                  </a14:hiddenEffects>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14" name="Oval 7"/>
              <p:cNvSpPr>
                <a:spLocks noChangeArrowheads="1"/>
              </p:cNvSpPr>
              <p:nvPr/>
            </p:nvSpPr>
            <p:spPr bwMode="gray">
              <a:xfrm>
                <a:off x="836" y="879"/>
                <a:ext cx="758" cy="758"/>
              </a:xfrm>
              <a:prstGeom prst="ellipse">
                <a:avLst/>
              </a:prstGeom>
              <a:noFill/>
              <a:ln w="38100">
                <a:solidFill>
                  <a:schemeClr val="folHlink">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15" name="Oval 8"/>
              <p:cNvSpPr>
                <a:spLocks noChangeArrowheads="1"/>
              </p:cNvSpPr>
              <p:nvPr/>
            </p:nvSpPr>
            <p:spPr bwMode="gray">
              <a:xfrm>
                <a:off x="870" y="915"/>
                <a:ext cx="690" cy="690"/>
              </a:xfrm>
              <a:prstGeom prst="ellipse">
                <a:avLst/>
              </a:prstGeom>
              <a:noFill/>
              <a:ln w="38100">
                <a:solidFill>
                  <a:schemeClr val="folHlink">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grpSp>
        <p:pic>
          <p:nvPicPr>
            <p:cNvPr id="7170" name="Picture 2" descr="E:\水墨图表素材\456456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392758"/>
              <a:ext cx="1432213" cy="1467024"/>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9"/>
            <p:cNvSpPr txBox="1">
              <a:spLocks noChangeArrowheads="1"/>
            </p:cNvSpPr>
            <p:nvPr/>
          </p:nvSpPr>
          <p:spPr bwMode="gray">
            <a:xfrm>
              <a:off x="1403521" y="1746478"/>
              <a:ext cx="83820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b="1" dirty="0" smtClean="0">
                  <a:solidFill>
                    <a:srgbClr val="080808"/>
                  </a:solidFill>
                  <a:ea typeface="宋体" pitchFamily="2" charset="-122"/>
                  <a:cs typeface="Arial" pitchFamily="34" charset="0"/>
                </a:rPr>
                <a:t>添加标题</a:t>
              </a:r>
              <a:endParaRPr lang="en-US" altLang="zh-CN" b="1" dirty="0">
                <a:solidFill>
                  <a:srgbClr val="080808"/>
                </a:solidFill>
                <a:ea typeface="宋体" pitchFamily="2" charset="-122"/>
                <a:cs typeface="Arial" pitchFamily="34" charset="0"/>
              </a:endParaRPr>
            </a:p>
          </p:txBody>
        </p:sp>
      </p:grpSp>
      <p:grpSp>
        <p:nvGrpSpPr>
          <p:cNvPr id="26" name="组合 25"/>
          <p:cNvGrpSpPr/>
          <p:nvPr/>
        </p:nvGrpSpPr>
        <p:grpSpPr>
          <a:xfrm>
            <a:off x="1601165" y="2272166"/>
            <a:ext cx="5171577" cy="1410058"/>
            <a:chOff x="1601165" y="2272166"/>
            <a:chExt cx="5171577" cy="1410058"/>
          </a:xfrm>
        </p:grpSpPr>
        <p:pic>
          <p:nvPicPr>
            <p:cNvPr id="35" name="Picture 11" descr="E:\水墨图表素材\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01165" y="2272166"/>
              <a:ext cx="5171577" cy="1410058"/>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4"/>
            <p:cNvSpPr txBox="1">
              <a:spLocks noChangeArrowheads="1"/>
            </p:cNvSpPr>
            <p:nvPr/>
          </p:nvSpPr>
          <p:spPr bwMode="gray">
            <a:xfrm flipH="1">
              <a:off x="4383138" y="2671031"/>
              <a:ext cx="21183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400" b="1" dirty="0">
                  <a:solidFill>
                    <a:schemeClr val="bg1"/>
                  </a:solidFill>
                </a:rPr>
                <a:t>单击此处添加</a:t>
              </a:r>
              <a:r>
                <a:rPr lang="zh-CN" altLang="en-US" sz="1400" b="1" dirty="0" smtClean="0">
                  <a:solidFill>
                    <a:schemeClr val="bg1"/>
                  </a:solidFill>
                </a:rPr>
                <a:t>段落标题</a:t>
              </a:r>
              <a:endParaRPr lang="en-US" altLang="zh-CN" sz="1400" b="1" dirty="0">
                <a:solidFill>
                  <a:schemeClr val="bg1"/>
                </a:solidFill>
              </a:endParaRPr>
            </a:p>
            <a:p>
              <a:pPr algn="ctr"/>
              <a:r>
                <a:rPr lang="zh-CN" altLang="en-US" sz="1400" b="1" dirty="0">
                  <a:solidFill>
                    <a:schemeClr val="bg1"/>
                  </a:solidFill>
                </a:rPr>
                <a:t>单击此处添加</a:t>
              </a:r>
              <a:r>
                <a:rPr lang="zh-CN" altLang="en-US" sz="1400" b="1" dirty="0" smtClean="0">
                  <a:solidFill>
                    <a:schemeClr val="bg1"/>
                  </a:solidFill>
                </a:rPr>
                <a:t>段落标题</a:t>
              </a:r>
              <a:endParaRPr lang="zh-CN" altLang="en-US" sz="1400" b="1" dirty="0">
                <a:solidFill>
                  <a:schemeClr val="bg1"/>
                </a:solidFill>
              </a:endParaRPr>
            </a:p>
          </p:txBody>
        </p:sp>
      </p:grpSp>
      <p:grpSp>
        <p:nvGrpSpPr>
          <p:cNvPr id="37" name="组合 36"/>
          <p:cNvGrpSpPr/>
          <p:nvPr/>
        </p:nvGrpSpPr>
        <p:grpSpPr>
          <a:xfrm flipH="1">
            <a:off x="6751628" y="2369137"/>
            <a:ext cx="1276756" cy="1299548"/>
            <a:chOff x="1115616" y="1392758"/>
            <a:chExt cx="1432213" cy="1467024"/>
          </a:xfrm>
        </p:grpSpPr>
        <p:grpSp>
          <p:nvGrpSpPr>
            <p:cNvPr id="38" name="Group 5"/>
            <p:cNvGrpSpPr>
              <a:grpSpLocks/>
            </p:cNvGrpSpPr>
            <p:nvPr/>
          </p:nvGrpSpPr>
          <p:grpSpPr bwMode="auto">
            <a:xfrm>
              <a:off x="1257300" y="1481138"/>
              <a:ext cx="1238250" cy="1236662"/>
              <a:chOff x="802" y="845"/>
              <a:chExt cx="827" cy="826"/>
            </a:xfrm>
          </p:grpSpPr>
          <p:sp>
            <p:nvSpPr>
              <p:cNvPr id="41" name="Oval 6"/>
              <p:cNvSpPr>
                <a:spLocks noChangeArrowheads="1"/>
              </p:cNvSpPr>
              <p:nvPr/>
            </p:nvSpPr>
            <p:spPr bwMode="gray">
              <a:xfrm>
                <a:off x="802" y="845"/>
                <a:ext cx="827" cy="826"/>
              </a:xfrm>
              <a:prstGeom prst="ellipse">
                <a:avLst/>
              </a:prstGeom>
              <a:solidFill>
                <a:srgbClr val="F8F8F8"/>
              </a:solidFill>
              <a:ln w="38100">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000000">
                          <a:alpha val="50000"/>
                        </a:srgbClr>
                      </a:outerShdw>
                    </a:effectLst>
                  </a14:hiddenEffects>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42" name="Oval 7"/>
              <p:cNvSpPr>
                <a:spLocks noChangeArrowheads="1"/>
              </p:cNvSpPr>
              <p:nvPr/>
            </p:nvSpPr>
            <p:spPr bwMode="gray">
              <a:xfrm>
                <a:off x="836" y="879"/>
                <a:ext cx="758" cy="758"/>
              </a:xfrm>
              <a:prstGeom prst="ellipse">
                <a:avLst/>
              </a:prstGeom>
              <a:noFill/>
              <a:ln w="38100">
                <a:solidFill>
                  <a:schemeClr val="folHlink">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43" name="Oval 8"/>
              <p:cNvSpPr>
                <a:spLocks noChangeArrowheads="1"/>
              </p:cNvSpPr>
              <p:nvPr/>
            </p:nvSpPr>
            <p:spPr bwMode="gray">
              <a:xfrm>
                <a:off x="870" y="915"/>
                <a:ext cx="690" cy="690"/>
              </a:xfrm>
              <a:prstGeom prst="ellipse">
                <a:avLst/>
              </a:prstGeom>
              <a:noFill/>
              <a:ln w="38100">
                <a:solidFill>
                  <a:schemeClr val="folHlink">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grpSp>
        <p:pic>
          <p:nvPicPr>
            <p:cNvPr id="39" name="Picture 2" descr="E:\水墨图表素材\456456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616" y="1392758"/>
              <a:ext cx="1432213" cy="1467024"/>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9"/>
            <p:cNvSpPr txBox="1">
              <a:spLocks noChangeArrowheads="1"/>
            </p:cNvSpPr>
            <p:nvPr/>
          </p:nvSpPr>
          <p:spPr bwMode="gray">
            <a:xfrm>
              <a:off x="1386447" y="1763826"/>
              <a:ext cx="83820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b="1" dirty="0" smtClean="0">
                  <a:solidFill>
                    <a:srgbClr val="080808"/>
                  </a:solidFill>
                  <a:ea typeface="宋体" pitchFamily="2" charset="-122"/>
                  <a:cs typeface="Arial" pitchFamily="34" charset="0"/>
                </a:rPr>
                <a:t>添加标题</a:t>
              </a:r>
              <a:endParaRPr lang="en-US" altLang="zh-CN" b="1" dirty="0">
                <a:solidFill>
                  <a:srgbClr val="080808"/>
                </a:solidFill>
                <a:ea typeface="宋体" pitchFamily="2" charset="-122"/>
                <a:cs typeface="Arial" pitchFamily="34" charset="0"/>
              </a:endParaRPr>
            </a:p>
          </p:txBody>
        </p:sp>
      </p:grpSp>
      <p:grpSp>
        <p:nvGrpSpPr>
          <p:cNvPr id="27" name="组合 26"/>
          <p:cNvGrpSpPr/>
          <p:nvPr/>
        </p:nvGrpSpPr>
        <p:grpSpPr>
          <a:xfrm>
            <a:off x="2723386" y="3249924"/>
            <a:ext cx="5138989" cy="1410058"/>
            <a:chOff x="2723386" y="3249924"/>
            <a:chExt cx="5138989" cy="1410058"/>
          </a:xfrm>
        </p:grpSpPr>
        <p:pic>
          <p:nvPicPr>
            <p:cNvPr id="45" name="Picture 11" descr="E:\水墨图表素材\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3386" y="3249924"/>
              <a:ext cx="5138989" cy="1410058"/>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4"/>
            <p:cNvSpPr txBox="1">
              <a:spLocks noChangeArrowheads="1"/>
            </p:cNvSpPr>
            <p:nvPr/>
          </p:nvSpPr>
          <p:spPr bwMode="gray">
            <a:xfrm>
              <a:off x="2992943" y="3648789"/>
              <a:ext cx="21049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400" b="1" dirty="0">
                  <a:solidFill>
                    <a:schemeClr val="bg1"/>
                  </a:solidFill>
                </a:rPr>
                <a:t>单击此处添加</a:t>
              </a:r>
              <a:r>
                <a:rPr lang="zh-CN" altLang="en-US" sz="1400" b="1" dirty="0" smtClean="0">
                  <a:solidFill>
                    <a:schemeClr val="bg1"/>
                  </a:solidFill>
                </a:rPr>
                <a:t>段落标题</a:t>
              </a:r>
              <a:endParaRPr lang="en-US" altLang="zh-CN" sz="1400" b="1" dirty="0">
                <a:solidFill>
                  <a:schemeClr val="bg1"/>
                </a:solidFill>
              </a:endParaRPr>
            </a:p>
            <a:p>
              <a:pPr algn="ctr"/>
              <a:r>
                <a:rPr lang="zh-CN" altLang="en-US" sz="1400" b="1" dirty="0">
                  <a:solidFill>
                    <a:schemeClr val="bg1"/>
                  </a:solidFill>
                </a:rPr>
                <a:t>单击此处添加</a:t>
              </a:r>
              <a:r>
                <a:rPr lang="zh-CN" altLang="en-US" sz="1400" b="1" dirty="0" smtClean="0">
                  <a:solidFill>
                    <a:schemeClr val="bg1"/>
                  </a:solidFill>
                </a:rPr>
                <a:t>段落标题</a:t>
              </a:r>
              <a:endParaRPr lang="zh-CN" altLang="en-US" sz="1400" b="1" dirty="0">
                <a:solidFill>
                  <a:schemeClr val="bg1"/>
                </a:solidFill>
              </a:endParaRPr>
            </a:p>
          </p:txBody>
        </p:sp>
      </p:grpSp>
      <p:grpSp>
        <p:nvGrpSpPr>
          <p:cNvPr id="47" name="组合 46"/>
          <p:cNvGrpSpPr/>
          <p:nvPr/>
        </p:nvGrpSpPr>
        <p:grpSpPr>
          <a:xfrm>
            <a:off x="1475656" y="3346895"/>
            <a:ext cx="1268711" cy="1299548"/>
            <a:chOff x="1115616" y="1392758"/>
            <a:chExt cx="1432213" cy="1467024"/>
          </a:xfrm>
        </p:grpSpPr>
        <p:grpSp>
          <p:nvGrpSpPr>
            <p:cNvPr id="48" name="Group 5"/>
            <p:cNvGrpSpPr>
              <a:grpSpLocks/>
            </p:cNvGrpSpPr>
            <p:nvPr/>
          </p:nvGrpSpPr>
          <p:grpSpPr bwMode="auto">
            <a:xfrm>
              <a:off x="1257300" y="1481138"/>
              <a:ext cx="1238250" cy="1236662"/>
              <a:chOff x="802" y="845"/>
              <a:chExt cx="827" cy="826"/>
            </a:xfrm>
          </p:grpSpPr>
          <p:sp>
            <p:nvSpPr>
              <p:cNvPr id="51" name="Oval 6"/>
              <p:cNvSpPr>
                <a:spLocks noChangeArrowheads="1"/>
              </p:cNvSpPr>
              <p:nvPr/>
            </p:nvSpPr>
            <p:spPr bwMode="gray">
              <a:xfrm>
                <a:off x="802" y="845"/>
                <a:ext cx="827" cy="826"/>
              </a:xfrm>
              <a:prstGeom prst="ellipse">
                <a:avLst/>
              </a:prstGeom>
              <a:solidFill>
                <a:srgbClr val="F8F8F8"/>
              </a:solidFill>
              <a:ln w="38100">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000000">
                          <a:alpha val="50000"/>
                        </a:srgbClr>
                      </a:outerShdw>
                    </a:effectLst>
                  </a14:hiddenEffects>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52" name="Oval 7"/>
              <p:cNvSpPr>
                <a:spLocks noChangeArrowheads="1"/>
              </p:cNvSpPr>
              <p:nvPr/>
            </p:nvSpPr>
            <p:spPr bwMode="gray">
              <a:xfrm>
                <a:off x="836" y="879"/>
                <a:ext cx="758" cy="758"/>
              </a:xfrm>
              <a:prstGeom prst="ellipse">
                <a:avLst/>
              </a:prstGeom>
              <a:noFill/>
              <a:ln w="38100">
                <a:solidFill>
                  <a:schemeClr val="folHlink">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sp>
            <p:nvSpPr>
              <p:cNvPr id="53" name="Oval 8"/>
              <p:cNvSpPr>
                <a:spLocks noChangeArrowheads="1"/>
              </p:cNvSpPr>
              <p:nvPr/>
            </p:nvSpPr>
            <p:spPr bwMode="gray">
              <a:xfrm>
                <a:off x="870" y="915"/>
                <a:ext cx="690" cy="690"/>
              </a:xfrm>
              <a:prstGeom prst="ellipse">
                <a:avLst/>
              </a:prstGeom>
              <a:noFill/>
              <a:ln w="38100">
                <a:solidFill>
                  <a:schemeClr val="folHlink">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zh-CN">
                  <a:latin typeface="Calibri" pitchFamily="34" charset="0"/>
                  <a:cs typeface="Arial" pitchFamily="34" charset="0"/>
                </a:endParaRPr>
              </a:p>
            </p:txBody>
          </p:sp>
        </p:grpSp>
        <p:pic>
          <p:nvPicPr>
            <p:cNvPr id="49" name="Picture 2" descr="E:\水墨图表素材\456456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392758"/>
              <a:ext cx="1432213" cy="1467024"/>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9"/>
            <p:cNvSpPr txBox="1">
              <a:spLocks noChangeArrowheads="1"/>
            </p:cNvSpPr>
            <p:nvPr/>
          </p:nvSpPr>
          <p:spPr bwMode="gray">
            <a:xfrm>
              <a:off x="1403521" y="1755152"/>
              <a:ext cx="83820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b="1" dirty="0" smtClean="0">
                  <a:solidFill>
                    <a:srgbClr val="080808"/>
                  </a:solidFill>
                  <a:ea typeface="宋体" pitchFamily="2" charset="-122"/>
                  <a:cs typeface="Arial" pitchFamily="34" charset="0"/>
                </a:rPr>
                <a:t>添加标题</a:t>
              </a:r>
              <a:endParaRPr lang="en-US" altLang="zh-CN" b="1" dirty="0">
                <a:solidFill>
                  <a:srgbClr val="080808"/>
                </a:solidFill>
                <a:ea typeface="宋体" pitchFamily="2" charset="-122"/>
                <a:cs typeface="Arial" pitchFamily="34" charset="0"/>
              </a:endParaRPr>
            </a:p>
          </p:txBody>
        </p:sp>
      </p:grpSp>
      <p:sp>
        <p:nvSpPr>
          <p:cNvPr id="3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08950499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right)">
                                      <p:cBhvr>
                                        <p:cTn id="23" dur="500"/>
                                        <p:tgtEl>
                                          <p:spTgt spid="2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16" descr="箭头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rot="5400000">
            <a:off x="2968346" y="2624017"/>
            <a:ext cx="354789" cy="36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组合 44"/>
          <p:cNvGrpSpPr/>
          <p:nvPr/>
        </p:nvGrpSpPr>
        <p:grpSpPr>
          <a:xfrm>
            <a:off x="905945" y="1359895"/>
            <a:ext cx="4553587" cy="1477323"/>
            <a:chOff x="905945" y="1359895"/>
            <a:chExt cx="4553587" cy="1477323"/>
          </a:xfrm>
        </p:grpSpPr>
        <p:pic>
          <p:nvPicPr>
            <p:cNvPr id="8194"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945" y="1359895"/>
              <a:ext cx="4553587" cy="1477323"/>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4"/>
            <p:cNvSpPr txBox="1">
              <a:spLocks noChangeArrowheads="1"/>
            </p:cNvSpPr>
            <p:nvPr/>
          </p:nvSpPr>
          <p:spPr bwMode="gray">
            <a:xfrm>
              <a:off x="1487014" y="1679908"/>
              <a:ext cx="3435838" cy="59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600" b="1" dirty="0"/>
                <a:t>单击此处添加</a:t>
              </a:r>
              <a:r>
                <a:rPr lang="zh-CN" altLang="en-US" sz="1600" b="1" dirty="0" smtClean="0"/>
                <a:t>段落标题文字</a:t>
              </a:r>
              <a:endParaRPr lang="en-US" altLang="zh-CN" sz="1600" b="1" dirty="0"/>
            </a:p>
            <a:p>
              <a:pPr algn="ctr"/>
              <a:r>
                <a:rPr lang="zh-CN" altLang="en-US" sz="1600" b="1" dirty="0"/>
                <a:t>单击此处添加</a:t>
              </a:r>
              <a:r>
                <a:rPr lang="zh-CN" altLang="en-US" sz="1600" b="1" dirty="0" smtClean="0"/>
                <a:t>段落标题文字</a:t>
              </a:r>
              <a:endParaRPr lang="zh-CN" altLang="en-US" sz="1600" b="1" dirty="0"/>
            </a:p>
          </p:txBody>
        </p:sp>
      </p:grpSp>
      <p:grpSp>
        <p:nvGrpSpPr>
          <p:cNvPr id="46" name="组合 45"/>
          <p:cNvGrpSpPr/>
          <p:nvPr/>
        </p:nvGrpSpPr>
        <p:grpSpPr>
          <a:xfrm>
            <a:off x="905945" y="2966635"/>
            <a:ext cx="4553587" cy="1477323"/>
            <a:chOff x="905945" y="2822619"/>
            <a:chExt cx="4553587" cy="1477323"/>
          </a:xfrm>
        </p:grpSpPr>
        <p:pic>
          <p:nvPicPr>
            <p:cNvPr id="34"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945" y="2822619"/>
              <a:ext cx="4553587" cy="1477323"/>
            </a:xfrm>
            <a:prstGeom prst="rect">
              <a:avLst/>
            </a:prstGeom>
            <a:noFill/>
            <a:extLst>
              <a:ext uri="{909E8E84-426E-40DD-AFC4-6F175D3DCCD1}">
                <a14:hiddenFill xmlns:a14="http://schemas.microsoft.com/office/drawing/2010/main">
                  <a:solidFill>
                    <a:srgbClr val="FFFFFF"/>
                  </a:solidFill>
                </a14:hiddenFill>
              </a:ext>
            </a:extLst>
          </p:spPr>
        </p:pic>
        <p:sp>
          <p:nvSpPr>
            <p:cNvPr id="35" name="Text Box 4"/>
            <p:cNvSpPr txBox="1">
              <a:spLocks noChangeArrowheads="1"/>
            </p:cNvSpPr>
            <p:nvPr/>
          </p:nvSpPr>
          <p:spPr bwMode="gray">
            <a:xfrm>
              <a:off x="1544164" y="3152157"/>
              <a:ext cx="3435838" cy="59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600" b="1" dirty="0"/>
                <a:t>单击此处添加</a:t>
              </a:r>
              <a:r>
                <a:rPr lang="zh-CN" altLang="en-US" sz="1600" b="1" dirty="0" smtClean="0"/>
                <a:t>段落标题文字</a:t>
              </a:r>
              <a:endParaRPr lang="en-US" altLang="zh-CN" sz="1600" b="1" dirty="0"/>
            </a:p>
            <a:p>
              <a:pPr algn="ctr"/>
              <a:r>
                <a:rPr lang="zh-CN" altLang="en-US" sz="1600" b="1" dirty="0"/>
                <a:t>单击此处添加</a:t>
              </a:r>
              <a:r>
                <a:rPr lang="zh-CN" altLang="en-US" sz="1600" b="1" dirty="0" smtClean="0"/>
                <a:t>段落标题文字</a:t>
              </a:r>
              <a:endParaRPr lang="zh-CN" altLang="en-US" sz="1600" b="1" dirty="0"/>
            </a:p>
          </p:txBody>
        </p:sp>
      </p:grpSp>
      <p:pic>
        <p:nvPicPr>
          <p:cNvPr id="8195" name="Picture 3" descr="E:\水墨图表素材\9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2040" y="397192"/>
            <a:ext cx="3904108" cy="493344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03588643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1000"/>
                                        <p:tgtEl>
                                          <p:spTgt spid="46"/>
                                        </p:tgtEl>
                                      </p:cBhvr>
                                    </p:animEffect>
                                    <p:anim calcmode="lin" valueType="num">
                                      <p:cBhvr>
                                        <p:cTn id="26" dur="1000" fill="hold"/>
                                        <p:tgtEl>
                                          <p:spTgt spid="46"/>
                                        </p:tgtEl>
                                        <p:attrNameLst>
                                          <p:attrName>ppt_x</p:attrName>
                                        </p:attrNameLst>
                                      </p:cBhvr>
                                      <p:tavLst>
                                        <p:tav tm="0">
                                          <p:val>
                                            <p:strVal val="#ppt_x"/>
                                          </p:val>
                                        </p:tav>
                                        <p:tav tm="100000">
                                          <p:val>
                                            <p:strVal val="#ppt_x"/>
                                          </p:val>
                                        </p:tav>
                                      </p:tavLst>
                                    </p:anim>
                                    <p:anim calcmode="lin" valueType="num">
                                      <p:cBhvr>
                                        <p:cTn id="2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1"/>
          <p:cNvSpPr txBox="1">
            <a:spLocks noChangeArrowheads="1"/>
          </p:cNvSpPr>
          <p:nvPr/>
        </p:nvSpPr>
        <p:spPr bwMode="auto">
          <a:xfrm>
            <a:off x="6971323" y="2503063"/>
            <a:ext cx="140960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zh-CN" altLang="en-US" sz="1400" b="1" dirty="0"/>
              <a:t>添加段落</a:t>
            </a:r>
            <a:r>
              <a:rPr lang="zh-CN" altLang="en-US" sz="1400" b="1" dirty="0" smtClean="0"/>
              <a:t>标题添加</a:t>
            </a:r>
            <a:r>
              <a:rPr lang="zh-CN" altLang="en-US" sz="1400" b="1" dirty="0"/>
              <a:t>段落</a:t>
            </a:r>
            <a:r>
              <a:rPr lang="zh-CN" altLang="en-US" sz="1400" b="1" dirty="0" smtClean="0"/>
              <a:t>标题</a:t>
            </a:r>
            <a:endParaRPr lang="en-US" altLang="zh-CN" sz="1400" b="1" dirty="0">
              <a:solidFill>
                <a:srgbClr val="000000"/>
              </a:solidFill>
              <a:ea typeface="宋体" pitchFamily="2" charset="-122"/>
            </a:endParaRPr>
          </a:p>
        </p:txBody>
      </p:sp>
      <p:sp>
        <p:nvSpPr>
          <p:cNvPr id="26" name="Rectangle 27"/>
          <p:cNvSpPr>
            <a:spLocks noChangeArrowheads="1"/>
          </p:cNvSpPr>
          <p:nvPr/>
        </p:nvSpPr>
        <p:spPr bwMode="auto">
          <a:xfrm>
            <a:off x="4325706" y="1201763"/>
            <a:ext cx="3082062" cy="53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400" b="1" dirty="0" smtClean="0"/>
              <a:t>单击此处添加段落标题文字内容</a:t>
            </a:r>
            <a:endParaRPr lang="en-US" altLang="zh-CN" sz="1400" b="1" dirty="0" smtClean="0"/>
          </a:p>
          <a:p>
            <a:pPr algn="ctr"/>
            <a:r>
              <a:rPr lang="zh-CN" altLang="en-US" sz="1400" b="1" dirty="0" smtClean="0"/>
              <a:t>单击此处添加段落标题文字内容</a:t>
            </a:r>
            <a:endParaRPr lang="zh-CN" altLang="en-US" sz="1400" b="1" dirty="0"/>
          </a:p>
        </p:txBody>
      </p:sp>
      <p:grpSp>
        <p:nvGrpSpPr>
          <p:cNvPr id="53" name="组合 52"/>
          <p:cNvGrpSpPr/>
          <p:nvPr/>
        </p:nvGrpSpPr>
        <p:grpSpPr>
          <a:xfrm>
            <a:off x="3331883" y="1795391"/>
            <a:ext cx="2491151" cy="1852669"/>
            <a:chOff x="3331883" y="1795391"/>
            <a:chExt cx="2491151" cy="1852669"/>
          </a:xfrm>
        </p:grpSpPr>
        <p:pic>
          <p:nvPicPr>
            <p:cNvPr id="9220" name="Picture 4" descr="E:\水墨图表素材\笔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630747">
              <a:off x="3342820" y="2035124"/>
              <a:ext cx="731988" cy="25252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E:\水墨图表素材\笔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1046" y="2751277"/>
              <a:ext cx="731988" cy="25252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E:\水墨图表素材\笔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8139732">
              <a:off x="3331883" y="3395539"/>
              <a:ext cx="731988" cy="252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3643390" y="2035694"/>
            <a:ext cx="1575173" cy="1569932"/>
            <a:chOff x="3643390" y="2035694"/>
            <a:chExt cx="1575173" cy="1569932"/>
          </a:xfrm>
        </p:grpSpPr>
        <p:pic>
          <p:nvPicPr>
            <p:cNvPr id="35" name="Picture 2" descr="E:\水墨图表素材\1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3390" y="2035694"/>
              <a:ext cx="1575173" cy="1569932"/>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9"/>
            <p:cNvSpPr txBox="1">
              <a:spLocks noChangeArrowheads="1"/>
            </p:cNvSpPr>
            <p:nvPr/>
          </p:nvSpPr>
          <p:spPr bwMode="gray">
            <a:xfrm>
              <a:off x="4110547" y="2510747"/>
              <a:ext cx="742511" cy="572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b="1" dirty="0" smtClean="0">
                  <a:solidFill>
                    <a:srgbClr val="080808"/>
                  </a:solidFill>
                  <a:ea typeface="宋体" pitchFamily="2" charset="-122"/>
                  <a:cs typeface="Arial" pitchFamily="34" charset="0"/>
                </a:rPr>
                <a:t>添加标题</a:t>
              </a:r>
              <a:endParaRPr lang="en-US" altLang="zh-CN" b="1" dirty="0">
                <a:solidFill>
                  <a:srgbClr val="080808"/>
                </a:solidFill>
                <a:ea typeface="宋体" pitchFamily="2" charset="-122"/>
                <a:cs typeface="Arial" pitchFamily="34" charset="0"/>
              </a:endParaRPr>
            </a:p>
          </p:txBody>
        </p:sp>
      </p:grpSp>
      <p:grpSp>
        <p:nvGrpSpPr>
          <p:cNvPr id="50" name="组合 49"/>
          <p:cNvGrpSpPr/>
          <p:nvPr/>
        </p:nvGrpSpPr>
        <p:grpSpPr>
          <a:xfrm>
            <a:off x="2655549" y="1029630"/>
            <a:ext cx="1053264" cy="1049759"/>
            <a:chOff x="2655549" y="1029630"/>
            <a:chExt cx="1053264" cy="1049759"/>
          </a:xfrm>
        </p:grpSpPr>
        <p:pic>
          <p:nvPicPr>
            <p:cNvPr id="9218" name="Picture 2" descr="E:\水墨图表素材\1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5549" y="1029630"/>
              <a:ext cx="1053264" cy="1049759"/>
            </a:xfrm>
            <a:prstGeom prst="rect">
              <a:avLst/>
            </a:prstGeom>
            <a:noFill/>
            <a:extLst>
              <a:ext uri="{909E8E84-426E-40DD-AFC4-6F175D3DCCD1}">
                <a14:hiddenFill xmlns:a14="http://schemas.microsoft.com/office/drawing/2010/main">
                  <a:solidFill>
                    <a:srgbClr val="FFFFFF"/>
                  </a:solidFill>
                </a14:hiddenFill>
              </a:ext>
            </a:extLst>
          </p:spPr>
        </p:pic>
        <p:sp>
          <p:nvSpPr>
            <p:cNvPr id="48" name="Text Box 9"/>
            <p:cNvSpPr txBox="1">
              <a:spLocks noChangeArrowheads="1"/>
            </p:cNvSpPr>
            <p:nvPr/>
          </p:nvSpPr>
          <p:spPr bwMode="gray">
            <a:xfrm>
              <a:off x="2828852" y="1268236"/>
              <a:ext cx="742511" cy="572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500" b="1" dirty="0" smtClean="0">
                  <a:solidFill>
                    <a:srgbClr val="080808"/>
                  </a:solidFill>
                  <a:ea typeface="宋体" pitchFamily="2" charset="-122"/>
                  <a:cs typeface="Arial" pitchFamily="34" charset="0"/>
                </a:rPr>
                <a:t>添加标题</a:t>
              </a:r>
              <a:endParaRPr lang="en-US" altLang="zh-CN" sz="1500" b="1" dirty="0">
                <a:solidFill>
                  <a:srgbClr val="080808"/>
                </a:solidFill>
                <a:ea typeface="宋体" pitchFamily="2" charset="-122"/>
                <a:cs typeface="Arial" pitchFamily="34" charset="0"/>
              </a:endParaRPr>
            </a:p>
          </p:txBody>
        </p:sp>
      </p:grpSp>
      <p:grpSp>
        <p:nvGrpSpPr>
          <p:cNvPr id="49" name="组合 48"/>
          <p:cNvGrpSpPr/>
          <p:nvPr/>
        </p:nvGrpSpPr>
        <p:grpSpPr>
          <a:xfrm>
            <a:off x="5732058" y="2125572"/>
            <a:ext cx="1225871" cy="1221791"/>
            <a:chOff x="5732058" y="2125572"/>
            <a:chExt cx="1225871" cy="1221791"/>
          </a:xfrm>
        </p:grpSpPr>
        <p:pic>
          <p:nvPicPr>
            <p:cNvPr id="39" name="Picture 2" descr="E:\水墨图表素材\1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2058" y="2125572"/>
              <a:ext cx="1225871" cy="1221791"/>
            </a:xfrm>
            <a:prstGeom prst="rect">
              <a:avLst/>
            </a:prstGeom>
            <a:noFill/>
            <a:extLst>
              <a:ext uri="{909E8E84-426E-40DD-AFC4-6F175D3DCCD1}">
                <a14:hiddenFill xmlns:a14="http://schemas.microsoft.com/office/drawing/2010/main">
                  <a:solidFill>
                    <a:srgbClr val="FFFFFF"/>
                  </a:solidFill>
                </a14:hiddenFill>
              </a:ext>
            </a:extLst>
          </p:spPr>
        </p:pic>
        <p:sp>
          <p:nvSpPr>
            <p:cNvPr id="51" name="Text Box 9"/>
            <p:cNvSpPr txBox="1">
              <a:spLocks noChangeArrowheads="1"/>
            </p:cNvSpPr>
            <p:nvPr/>
          </p:nvSpPr>
          <p:spPr bwMode="gray">
            <a:xfrm>
              <a:off x="6003717" y="2465785"/>
              <a:ext cx="742511" cy="572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500" b="1" dirty="0" smtClean="0">
                  <a:solidFill>
                    <a:srgbClr val="080808"/>
                  </a:solidFill>
                  <a:ea typeface="宋体" pitchFamily="2" charset="-122"/>
                  <a:cs typeface="Arial" pitchFamily="34" charset="0"/>
                </a:rPr>
                <a:t>添加标题</a:t>
              </a:r>
              <a:endParaRPr lang="en-US" altLang="zh-CN" sz="1500" b="1" dirty="0">
                <a:solidFill>
                  <a:srgbClr val="080808"/>
                </a:solidFill>
                <a:ea typeface="宋体" pitchFamily="2" charset="-122"/>
                <a:cs typeface="Arial" pitchFamily="34" charset="0"/>
              </a:endParaRPr>
            </a:p>
          </p:txBody>
        </p:sp>
      </p:grpSp>
      <p:grpSp>
        <p:nvGrpSpPr>
          <p:cNvPr id="47" name="组合 46"/>
          <p:cNvGrpSpPr/>
          <p:nvPr/>
        </p:nvGrpSpPr>
        <p:grpSpPr>
          <a:xfrm>
            <a:off x="2245532" y="3452627"/>
            <a:ext cx="1325831" cy="1321419"/>
            <a:chOff x="2245532" y="3452627"/>
            <a:chExt cx="1325831" cy="1321419"/>
          </a:xfrm>
        </p:grpSpPr>
        <p:pic>
          <p:nvPicPr>
            <p:cNvPr id="38" name="Picture 2" descr="E:\水墨图表素材\10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45532" y="3452627"/>
              <a:ext cx="1325831" cy="1321419"/>
            </a:xfrm>
            <a:prstGeom prst="rect">
              <a:avLst/>
            </a:prstGeom>
            <a:noFill/>
            <a:extLst>
              <a:ext uri="{909E8E84-426E-40DD-AFC4-6F175D3DCCD1}">
                <a14:hiddenFill xmlns:a14="http://schemas.microsoft.com/office/drawing/2010/main">
                  <a:solidFill>
                    <a:srgbClr val="FFFFFF"/>
                  </a:solidFill>
                </a14:hiddenFill>
              </a:ext>
            </a:extLst>
          </p:spPr>
        </p:pic>
        <p:sp>
          <p:nvSpPr>
            <p:cNvPr id="52" name="Text Box 9"/>
            <p:cNvSpPr txBox="1">
              <a:spLocks noChangeArrowheads="1"/>
            </p:cNvSpPr>
            <p:nvPr/>
          </p:nvSpPr>
          <p:spPr bwMode="gray">
            <a:xfrm>
              <a:off x="2552181" y="3814605"/>
              <a:ext cx="742511"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600" b="1" dirty="0" smtClean="0">
                  <a:solidFill>
                    <a:srgbClr val="080808"/>
                  </a:solidFill>
                  <a:ea typeface="宋体" pitchFamily="2" charset="-122"/>
                  <a:cs typeface="Arial" pitchFamily="34" charset="0"/>
                </a:rPr>
                <a:t>添加标题</a:t>
              </a:r>
              <a:endParaRPr lang="en-US" altLang="zh-CN" sz="1600" b="1" dirty="0">
                <a:solidFill>
                  <a:srgbClr val="080808"/>
                </a:solidFill>
                <a:ea typeface="宋体" pitchFamily="2" charset="-122"/>
                <a:cs typeface="Arial" pitchFamily="34" charset="0"/>
              </a:endParaRPr>
            </a:p>
          </p:txBody>
        </p:sp>
      </p:grpSp>
      <p:sp>
        <p:nvSpPr>
          <p:cNvPr id="57" name="Text Box 11"/>
          <p:cNvSpPr txBox="1">
            <a:spLocks noChangeArrowheads="1"/>
          </p:cNvSpPr>
          <p:nvPr/>
        </p:nvSpPr>
        <p:spPr bwMode="auto">
          <a:xfrm>
            <a:off x="3571363" y="3846180"/>
            <a:ext cx="140960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zh-CN" altLang="en-US" sz="1400" b="1" dirty="0"/>
              <a:t>添加段落</a:t>
            </a:r>
            <a:r>
              <a:rPr lang="zh-CN" altLang="en-US" sz="1400" b="1" dirty="0" smtClean="0"/>
              <a:t>标题添加</a:t>
            </a:r>
            <a:r>
              <a:rPr lang="zh-CN" altLang="en-US" sz="1400" b="1" dirty="0"/>
              <a:t>段落</a:t>
            </a:r>
            <a:r>
              <a:rPr lang="zh-CN" altLang="en-US" sz="1400" b="1" dirty="0" smtClean="0"/>
              <a:t>标题</a:t>
            </a:r>
            <a:endParaRPr lang="en-US" altLang="zh-CN" sz="1400" b="1" dirty="0">
              <a:solidFill>
                <a:srgbClr val="000000"/>
              </a:solidFill>
              <a:ea typeface="宋体" pitchFamily="2" charset="-122"/>
            </a:endParaRPr>
          </a:p>
        </p:txBody>
      </p:sp>
      <p:sp>
        <p:nvSpPr>
          <p:cNvPr id="58" name="Text Box 11"/>
          <p:cNvSpPr txBox="1">
            <a:spLocks noChangeArrowheads="1"/>
          </p:cNvSpPr>
          <p:nvPr/>
        </p:nvSpPr>
        <p:spPr bwMode="auto">
          <a:xfrm>
            <a:off x="1260933" y="1302572"/>
            <a:ext cx="140960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zh-CN" altLang="en-US" sz="1400" b="1" dirty="0"/>
              <a:t>添加段落</a:t>
            </a:r>
            <a:r>
              <a:rPr lang="zh-CN" altLang="en-US" sz="1400" b="1" dirty="0" smtClean="0"/>
              <a:t>标题添加</a:t>
            </a:r>
            <a:r>
              <a:rPr lang="zh-CN" altLang="en-US" sz="1400" b="1" dirty="0"/>
              <a:t>段落</a:t>
            </a:r>
            <a:r>
              <a:rPr lang="zh-CN" altLang="en-US" sz="1400" b="1" dirty="0" smtClean="0"/>
              <a:t>标题</a:t>
            </a:r>
            <a:endParaRPr lang="en-US" altLang="zh-CN" sz="1400" b="1" dirty="0">
              <a:solidFill>
                <a:srgbClr val="000000"/>
              </a:solidFill>
              <a:ea typeface="宋体" pitchFamily="2" charset="-122"/>
            </a:endParaRPr>
          </a:p>
        </p:txBody>
      </p:sp>
      <p:sp>
        <p:nvSpPr>
          <p:cNvPr id="22"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7412576"/>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par>
                                <p:cTn id="22" presetID="53" presetClass="entr" presetSubtype="16"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par>
                                <p:cTn id="27" presetID="53" presetClass="entr" presetSubtype="16"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1500"/>
                            </p:stCondLst>
                            <p:childTnLst>
                              <p:par>
                                <p:cTn id="33" presetID="47"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1000"/>
                                        <p:tgtEl>
                                          <p:spTgt spid="58"/>
                                        </p:tgtEl>
                                      </p:cBhvr>
                                    </p:animEffect>
                                    <p:anim calcmode="lin" valueType="num">
                                      <p:cBhvr>
                                        <p:cTn id="41" dur="1000" fill="hold"/>
                                        <p:tgtEl>
                                          <p:spTgt spid="58"/>
                                        </p:tgtEl>
                                        <p:attrNameLst>
                                          <p:attrName>ppt_x</p:attrName>
                                        </p:attrNameLst>
                                      </p:cBhvr>
                                      <p:tavLst>
                                        <p:tav tm="0">
                                          <p:val>
                                            <p:strVal val="#ppt_x"/>
                                          </p:val>
                                        </p:tav>
                                        <p:tav tm="100000">
                                          <p:val>
                                            <p:strVal val="#ppt_x"/>
                                          </p:val>
                                        </p:tav>
                                      </p:tavLst>
                                    </p:anim>
                                    <p:anim calcmode="lin" valueType="num">
                                      <p:cBhvr>
                                        <p:cTn id="42" dur="1000" fill="hold"/>
                                        <p:tgtEl>
                                          <p:spTgt spid="5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1000" fill="hold"/>
                                        <p:tgtEl>
                                          <p:spTgt spid="5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p:bldP spid="57" grpId="0"/>
      <p:bldP spid="5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863850" y="1528465"/>
            <a:ext cx="3516313" cy="2144712"/>
            <a:chOff x="2863850" y="1528465"/>
            <a:chExt cx="3516313" cy="2144712"/>
          </a:xfrm>
        </p:grpSpPr>
        <p:grpSp>
          <p:nvGrpSpPr>
            <p:cNvPr id="7" name="Group 9"/>
            <p:cNvGrpSpPr>
              <a:grpSpLocks/>
            </p:cNvGrpSpPr>
            <p:nvPr/>
          </p:nvGrpSpPr>
          <p:grpSpPr bwMode="auto">
            <a:xfrm>
              <a:off x="4616450" y="1539577"/>
              <a:ext cx="1763713" cy="2133600"/>
              <a:chOff x="2880" y="2126"/>
              <a:chExt cx="1111" cy="1344"/>
            </a:xfrm>
          </p:grpSpPr>
          <p:sp>
            <p:nvSpPr>
              <p:cNvPr id="8" name="Line 10"/>
              <p:cNvSpPr>
                <a:spLocks noChangeShapeType="1"/>
              </p:cNvSpPr>
              <p:nvPr/>
            </p:nvSpPr>
            <p:spPr bwMode="gray">
              <a:xfrm flipV="1">
                <a:off x="2887" y="2126"/>
                <a:ext cx="912" cy="658"/>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11"/>
              <p:cNvSpPr>
                <a:spLocks noChangeShapeType="1"/>
              </p:cNvSpPr>
              <p:nvPr/>
            </p:nvSpPr>
            <p:spPr bwMode="gray">
              <a:xfrm flipV="1">
                <a:off x="2887" y="2784"/>
                <a:ext cx="1104" cy="0"/>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2"/>
              <p:cNvSpPr>
                <a:spLocks noChangeShapeType="1"/>
              </p:cNvSpPr>
              <p:nvPr/>
            </p:nvSpPr>
            <p:spPr bwMode="gray">
              <a:xfrm>
                <a:off x="2880" y="2791"/>
                <a:ext cx="878" cy="679"/>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1" name="Group 13"/>
            <p:cNvGrpSpPr>
              <a:grpSpLocks/>
            </p:cNvGrpSpPr>
            <p:nvPr/>
          </p:nvGrpSpPr>
          <p:grpSpPr bwMode="auto">
            <a:xfrm flipH="1">
              <a:off x="2863850" y="1528465"/>
              <a:ext cx="1763713" cy="2133600"/>
              <a:chOff x="2880" y="2126"/>
              <a:chExt cx="1111" cy="1344"/>
            </a:xfrm>
          </p:grpSpPr>
          <p:sp>
            <p:nvSpPr>
              <p:cNvPr id="12" name="Line 14"/>
              <p:cNvSpPr>
                <a:spLocks noChangeShapeType="1"/>
              </p:cNvSpPr>
              <p:nvPr/>
            </p:nvSpPr>
            <p:spPr bwMode="gray">
              <a:xfrm flipV="1">
                <a:off x="2887" y="2126"/>
                <a:ext cx="912" cy="658"/>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15"/>
              <p:cNvSpPr>
                <a:spLocks noChangeShapeType="1"/>
              </p:cNvSpPr>
              <p:nvPr/>
            </p:nvSpPr>
            <p:spPr bwMode="gray">
              <a:xfrm flipV="1">
                <a:off x="2887" y="2784"/>
                <a:ext cx="1104" cy="0"/>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Line 16"/>
              <p:cNvSpPr>
                <a:spLocks noChangeShapeType="1"/>
              </p:cNvSpPr>
              <p:nvPr/>
            </p:nvSpPr>
            <p:spPr bwMode="gray">
              <a:xfrm>
                <a:off x="2880" y="2791"/>
                <a:ext cx="878" cy="679"/>
              </a:xfrm>
              <a:prstGeom prst="line">
                <a:avLst/>
              </a:prstGeom>
              <a:noFill/>
              <a:ln w="38100" cap="rnd">
                <a:solidFill>
                  <a:schemeClr val="tx1"/>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46" name="组合 45"/>
          <p:cNvGrpSpPr/>
          <p:nvPr/>
        </p:nvGrpSpPr>
        <p:grpSpPr>
          <a:xfrm>
            <a:off x="452785" y="1076366"/>
            <a:ext cx="8158038" cy="3124103"/>
            <a:chOff x="452785" y="1076366"/>
            <a:chExt cx="8158038" cy="3124103"/>
          </a:xfrm>
        </p:grpSpPr>
        <p:sp>
          <p:nvSpPr>
            <p:cNvPr id="2" name="Text Box 4"/>
            <p:cNvSpPr txBox="1">
              <a:spLocks noChangeArrowheads="1"/>
            </p:cNvSpPr>
            <p:nvPr/>
          </p:nvSpPr>
          <p:spPr bwMode="gray">
            <a:xfrm>
              <a:off x="6429449" y="1191915"/>
              <a:ext cx="1958975"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添加段落标题</a:t>
              </a:r>
              <a:endParaRPr lang="en-US" altLang="zh-CN" sz="1600" b="1" dirty="0">
                <a:solidFill>
                  <a:srgbClr val="000000"/>
                </a:solidFill>
                <a:ea typeface="宋体" pitchFamily="2" charset="-122"/>
              </a:endParaRPr>
            </a:p>
          </p:txBody>
        </p:sp>
        <p:sp>
          <p:nvSpPr>
            <p:cNvPr id="3" name="Text Box 5"/>
            <p:cNvSpPr txBox="1">
              <a:spLocks noChangeArrowheads="1"/>
            </p:cNvSpPr>
            <p:nvPr/>
          </p:nvSpPr>
          <p:spPr bwMode="gray">
            <a:xfrm>
              <a:off x="6372200" y="3687465"/>
              <a:ext cx="1958975"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添加段落标题</a:t>
              </a:r>
              <a:endParaRPr lang="en-US" altLang="zh-CN" sz="1600" b="1" dirty="0">
                <a:solidFill>
                  <a:srgbClr val="000000"/>
                </a:solidFill>
                <a:ea typeface="宋体" pitchFamily="2" charset="-122"/>
              </a:endParaRPr>
            </a:p>
          </p:txBody>
        </p:sp>
        <p:sp>
          <p:nvSpPr>
            <p:cNvPr id="4" name="Text Box 6"/>
            <p:cNvSpPr txBox="1">
              <a:spLocks noChangeArrowheads="1"/>
            </p:cNvSpPr>
            <p:nvPr/>
          </p:nvSpPr>
          <p:spPr bwMode="gray">
            <a:xfrm>
              <a:off x="6804248" y="2344440"/>
              <a:ext cx="1806575"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添加段落标题</a:t>
              </a:r>
              <a:endParaRPr lang="en-US" altLang="zh-CN" sz="1600" b="1" dirty="0">
                <a:solidFill>
                  <a:srgbClr val="000000"/>
                </a:solidFill>
                <a:ea typeface="宋体" pitchFamily="2" charset="-122"/>
              </a:endParaRPr>
            </a:p>
          </p:txBody>
        </p:sp>
        <p:sp>
          <p:nvSpPr>
            <p:cNvPr id="5" name="Text Box 7"/>
            <p:cNvSpPr txBox="1">
              <a:spLocks noChangeArrowheads="1"/>
            </p:cNvSpPr>
            <p:nvPr/>
          </p:nvSpPr>
          <p:spPr bwMode="gray">
            <a:xfrm>
              <a:off x="904875" y="1191915"/>
              <a:ext cx="1958975"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a:t>
              </a:r>
              <a:r>
                <a:rPr lang="zh-CN" altLang="en-US" sz="1600" b="1" dirty="0" smtClean="0"/>
                <a:t>标题</a:t>
              </a:r>
              <a:endParaRPr lang="en-US" altLang="zh-CN" sz="1600" b="1" dirty="0">
                <a:solidFill>
                  <a:srgbClr val="000000"/>
                </a:solidFill>
                <a:ea typeface="宋体" pitchFamily="2" charset="-122"/>
              </a:endParaRPr>
            </a:p>
          </p:txBody>
        </p:sp>
        <p:sp>
          <p:nvSpPr>
            <p:cNvPr id="6" name="Text Box 8"/>
            <p:cNvSpPr txBox="1">
              <a:spLocks noChangeArrowheads="1"/>
            </p:cNvSpPr>
            <p:nvPr/>
          </p:nvSpPr>
          <p:spPr bwMode="gray">
            <a:xfrm>
              <a:off x="956841" y="3747368"/>
              <a:ext cx="1958975"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添加段落标题</a:t>
              </a:r>
              <a:endParaRPr lang="en-US" altLang="zh-CN" sz="1600" b="1" dirty="0">
                <a:solidFill>
                  <a:srgbClr val="000000"/>
                </a:solidFill>
                <a:ea typeface="宋体" pitchFamily="2" charset="-122"/>
              </a:endParaRPr>
            </a:p>
          </p:txBody>
        </p:sp>
        <p:sp>
          <p:nvSpPr>
            <p:cNvPr id="19" name="Text Box 21"/>
            <p:cNvSpPr txBox="1">
              <a:spLocks noChangeArrowheads="1"/>
            </p:cNvSpPr>
            <p:nvPr/>
          </p:nvSpPr>
          <p:spPr bwMode="gray">
            <a:xfrm>
              <a:off x="452785" y="2388890"/>
              <a:ext cx="1958975"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FFFFFF"/>
                    </a:outerShdw>
                  </a:effectLst>
                </a14:hiddenEffects>
              </a:ext>
            </a:extLst>
          </p:spPr>
          <p:txBody>
            <a:bodyPr>
              <a:spAutoFit/>
            </a:bodyPr>
            <a:lstStyle/>
            <a:p>
              <a:pPr algn="ctr">
                <a:spcBef>
                  <a:spcPct val="50000"/>
                </a:spcBef>
              </a:pPr>
              <a:r>
                <a:rPr lang="zh-CN" altLang="en-US" sz="1600" b="1" dirty="0"/>
                <a:t>添加段落标题</a:t>
              </a:r>
              <a:endParaRPr lang="en-US" altLang="zh-CN" sz="1600" b="1" dirty="0">
                <a:solidFill>
                  <a:srgbClr val="000000"/>
                </a:solidFill>
                <a:ea typeface="宋体" pitchFamily="2" charset="-122"/>
              </a:endParaRPr>
            </a:p>
          </p:txBody>
        </p:sp>
        <p:pic>
          <p:nvPicPr>
            <p:cNvPr id="47"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152731" y="1131590"/>
              <a:ext cx="597605" cy="56965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412726" y="2272339"/>
              <a:ext cx="597605" cy="56965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081360" y="3570914"/>
              <a:ext cx="597605" cy="56965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636133" y="3630817"/>
              <a:ext cx="597605" cy="56965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102187" y="2299327"/>
              <a:ext cx="597605" cy="569652"/>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539408" y="1076366"/>
              <a:ext cx="597605" cy="569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组合 53"/>
          <p:cNvGrpSpPr/>
          <p:nvPr/>
        </p:nvGrpSpPr>
        <p:grpSpPr>
          <a:xfrm>
            <a:off x="3371147" y="1375391"/>
            <a:ext cx="2512831" cy="2395297"/>
            <a:chOff x="3371147" y="1375391"/>
            <a:chExt cx="2512831" cy="2395297"/>
          </a:xfrm>
        </p:grpSpPr>
        <p:pic>
          <p:nvPicPr>
            <p:cNvPr id="1027" name="Picture 3"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371147" y="1375391"/>
              <a:ext cx="2512831" cy="2395297"/>
            </a:xfrm>
            <a:prstGeom prst="rect">
              <a:avLst/>
            </a:prstGeom>
            <a:noFill/>
            <a:extLst>
              <a:ext uri="{909E8E84-426E-40DD-AFC4-6F175D3DCCD1}">
                <a14:hiddenFill xmlns:a14="http://schemas.microsoft.com/office/drawing/2010/main">
                  <a:solidFill>
                    <a:srgbClr val="FFFFFF"/>
                  </a:solidFill>
                </a14:hiddenFill>
              </a:ext>
            </a:extLst>
          </p:spPr>
        </p:pic>
        <p:sp>
          <p:nvSpPr>
            <p:cNvPr id="53" name="矩形 52"/>
            <p:cNvSpPr/>
            <p:nvPr/>
          </p:nvSpPr>
          <p:spPr>
            <a:xfrm>
              <a:off x="4053981" y="2283718"/>
              <a:ext cx="1166091" cy="1061829"/>
            </a:xfrm>
            <a:prstGeom prst="rect">
              <a:avLst/>
            </a:prstGeom>
          </p:spPr>
          <p:txBody>
            <a:bodyPr wrap="square">
              <a:spAutoFit/>
            </a:bodyPr>
            <a:lstStyle/>
            <a:p>
              <a:pPr algn="ctr">
                <a:spcBef>
                  <a:spcPct val="50000"/>
                </a:spcBef>
              </a:pPr>
              <a:r>
                <a:rPr lang="zh-CN" altLang="en-US" b="1" dirty="0">
                  <a:solidFill>
                    <a:schemeClr val="bg1"/>
                  </a:solidFill>
                  <a:ea typeface="宋体" pitchFamily="2" charset="-122"/>
                  <a:cs typeface="Arial" pitchFamily="34" charset="0"/>
                </a:rPr>
                <a:t>添加</a:t>
              </a:r>
              <a:r>
                <a:rPr lang="zh-CN" altLang="en-US" b="1" dirty="0" smtClean="0">
                  <a:solidFill>
                    <a:schemeClr val="bg1"/>
                  </a:solidFill>
                  <a:ea typeface="宋体" pitchFamily="2" charset="-122"/>
                  <a:cs typeface="Arial" pitchFamily="34" charset="0"/>
                </a:rPr>
                <a:t>标题添加</a:t>
              </a:r>
              <a:r>
                <a:rPr lang="zh-CN" altLang="en-US" b="1" dirty="0">
                  <a:solidFill>
                    <a:schemeClr val="bg1"/>
                  </a:solidFill>
                  <a:ea typeface="宋体" pitchFamily="2" charset="-122"/>
                  <a:cs typeface="Arial" pitchFamily="34" charset="0"/>
                </a:rPr>
                <a:t>标题</a:t>
              </a:r>
              <a:endParaRPr lang="en-US" altLang="zh-CN" b="1" dirty="0">
                <a:solidFill>
                  <a:schemeClr val="bg1"/>
                </a:solidFill>
                <a:ea typeface="宋体" pitchFamily="2" charset="-122"/>
                <a:cs typeface="Arial" pitchFamily="34" charset="0"/>
              </a:endParaRPr>
            </a:p>
            <a:p>
              <a:pPr algn="ctr">
                <a:spcBef>
                  <a:spcPct val="50000"/>
                </a:spcBef>
              </a:pPr>
              <a:endParaRPr lang="en-US" altLang="zh-CN" b="1" dirty="0">
                <a:solidFill>
                  <a:schemeClr val="bg1"/>
                </a:solidFill>
                <a:ea typeface="宋体" pitchFamily="2" charset="-122"/>
                <a:cs typeface="Arial" pitchFamily="34" charset="0"/>
              </a:endParaRPr>
            </a:p>
          </p:txBody>
        </p:sp>
      </p:grpSp>
      <p:sp>
        <p:nvSpPr>
          <p:cNvPr id="27"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58424848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barn(outVertical)">
                                      <p:cBhvr>
                                        <p:cTn id="1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453954" y="1912110"/>
            <a:ext cx="4957501" cy="476441"/>
            <a:chOff x="3453954" y="1898335"/>
            <a:chExt cx="4957501" cy="476441"/>
          </a:xfrm>
        </p:grpSpPr>
        <p:sp>
          <p:nvSpPr>
            <p:cNvPr id="7" name="Line 9"/>
            <p:cNvSpPr>
              <a:spLocks noChangeShapeType="1"/>
            </p:cNvSpPr>
            <p:nvPr/>
          </p:nvSpPr>
          <p:spPr bwMode="black">
            <a:xfrm>
              <a:off x="3666653" y="2281977"/>
              <a:ext cx="4744802"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53"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3954" y="1898335"/>
              <a:ext cx="499819" cy="476441"/>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27"/>
            <p:cNvSpPr>
              <a:spLocks noChangeArrowheads="1"/>
            </p:cNvSpPr>
            <p:nvPr/>
          </p:nvSpPr>
          <p:spPr bwMode="auto">
            <a:xfrm>
              <a:off x="4307622" y="1904087"/>
              <a:ext cx="3421857" cy="35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b="1" dirty="0" smtClean="0"/>
                <a:t>单击此处添加段落标题文字内容</a:t>
              </a:r>
              <a:endParaRPr lang="en-US" altLang="zh-CN" b="1" dirty="0" smtClean="0"/>
            </a:p>
          </p:txBody>
        </p:sp>
      </p:grpSp>
      <p:grpSp>
        <p:nvGrpSpPr>
          <p:cNvPr id="49" name="组合 48"/>
          <p:cNvGrpSpPr/>
          <p:nvPr/>
        </p:nvGrpSpPr>
        <p:grpSpPr>
          <a:xfrm>
            <a:off x="2992061" y="1233998"/>
            <a:ext cx="4934558" cy="476441"/>
            <a:chOff x="2992061" y="1220223"/>
            <a:chExt cx="4934558" cy="476441"/>
          </a:xfrm>
        </p:grpSpPr>
        <p:sp>
          <p:nvSpPr>
            <p:cNvPr id="52" name="Rectangle 27"/>
            <p:cNvSpPr>
              <a:spLocks noChangeArrowheads="1"/>
            </p:cNvSpPr>
            <p:nvPr/>
          </p:nvSpPr>
          <p:spPr bwMode="auto">
            <a:xfrm>
              <a:off x="3817282" y="1225975"/>
              <a:ext cx="3421857" cy="35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b="1" dirty="0" smtClean="0"/>
                <a:t>单击此处添加段落标题文字内容</a:t>
              </a:r>
              <a:endParaRPr lang="en-US" altLang="zh-CN" b="1" dirty="0" smtClean="0"/>
            </a:p>
          </p:txBody>
        </p:sp>
        <p:sp>
          <p:nvSpPr>
            <p:cNvPr id="5" name="Line 4"/>
            <p:cNvSpPr>
              <a:spLocks noChangeShapeType="1"/>
            </p:cNvSpPr>
            <p:nvPr/>
          </p:nvSpPr>
          <p:spPr bwMode="black">
            <a:xfrm>
              <a:off x="3181817" y="1604149"/>
              <a:ext cx="4744802"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5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2061" y="1220223"/>
              <a:ext cx="499819" cy="4764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组合 60"/>
          <p:cNvGrpSpPr/>
          <p:nvPr/>
        </p:nvGrpSpPr>
        <p:grpSpPr>
          <a:xfrm>
            <a:off x="3625870" y="2623625"/>
            <a:ext cx="4978578" cy="476441"/>
            <a:chOff x="3625870" y="2609850"/>
            <a:chExt cx="4978578" cy="476441"/>
          </a:xfrm>
        </p:grpSpPr>
        <p:sp>
          <p:nvSpPr>
            <p:cNvPr id="9" name="Line 11"/>
            <p:cNvSpPr>
              <a:spLocks noChangeShapeType="1"/>
            </p:cNvSpPr>
            <p:nvPr/>
          </p:nvSpPr>
          <p:spPr bwMode="black">
            <a:xfrm>
              <a:off x="3859646" y="2999033"/>
              <a:ext cx="4744802"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55"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5870" y="2609850"/>
              <a:ext cx="499819" cy="476441"/>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27"/>
            <p:cNvSpPr>
              <a:spLocks noChangeArrowheads="1"/>
            </p:cNvSpPr>
            <p:nvPr/>
          </p:nvSpPr>
          <p:spPr bwMode="auto">
            <a:xfrm>
              <a:off x="4479538" y="2615602"/>
              <a:ext cx="3421857" cy="35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b="1" dirty="0" smtClean="0"/>
                <a:t>单击此处添加段落标题文字内容</a:t>
              </a:r>
              <a:endParaRPr lang="en-US" altLang="zh-CN" b="1" dirty="0" smtClean="0"/>
            </a:p>
          </p:txBody>
        </p:sp>
      </p:grpSp>
      <p:grpSp>
        <p:nvGrpSpPr>
          <p:cNvPr id="62" name="组合 61"/>
          <p:cNvGrpSpPr/>
          <p:nvPr/>
        </p:nvGrpSpPr>
        <p:grpSpPr>
          <a:xfrm>
            <a:off x="3453954" y="3330352"/>
            <a:ext cx="4957501" cy="476441"/>
            <a:chOff x="3453954" y="3316577"/>
            <a:chExt cx="4957501" cy="476441"/>
          </a:xfrm>
        </p:grpSpPr>
        <p:sp>
          <p:nvSpPr>
            <p:cNvPr id="11" name="Line 13"/>
            <p:cNvSpPr>
              <a:spLocks noChangeShapeType="1"/>
            </p:cNvSpPr>
            <p:nvPr/>
          </p:nvSpPr>
          <p:spPr bwMode="black">
            <a:xfrm>
              <a:off x="3666653" y="3712950"/>
              <a:ext cx="4744802"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57"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3954" y="3316577"/>
              <a:ext cx="499819" cy="476441"/>
            </a:xfrm>
            <a:prstGeom prst="rect">
              <a:avLst/>
            </a:prstGeom>
            <a:noFill/>
            <a:extLst>
              <a:ext uri="{909E8E84-426E-40DD-AFC4-6F175D3DCCD1}">
                <a14:hiddenFill xmlns:a14="http://schemas.microsoft.com/office/drawing/2010/main">
                  <a:solidFill>
                    <a:srgbClr val="FFFFFF"/>
                  </a:solidFill>
                </a14:hiddenFill>
              </a:ext>
            </a:extLst>
          </p:spPr>
        </p:pic>
        <p:sp>
          <p:nvSpPr>
            <p:cNvPr id="58" name="Rectangle 27"/>
            <p:cNvSpPr>
              <a:spLocks noChangeArrowheads="1"/>
            </p:cNvSpPr>
            <p:nvPr/>
          </p:nvSpPr>
          <p:spPr bwMode="auto">
            <a:xfrm>
              <a:off x="4307622" y="3322329"/>
              <a:ext cx="3421857" cy="35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b="1" dirty="0" smtClean="0"/>
                <a:t>单击此处添加段落标题文字内容</a:t>
              </a:r>
              <a:endParaRPr lang="en-US" altLang="zh-CN" b="1" dirty="0" smtClean="0"/>
            </a:p>
          </p:txBody>
        </p:sp>
      </p:grpSp>
      <p:grpSp>
        <p:nvGrpSpPr>
          <p:cNvPr id="63" name="组合 62"/>
          <p:cNvGrpSpPr/>
          <p:nvPr/>
        </p:nvGrpSpPr>
        <p:grpSpPr>
          <a:xfrm>
            <a:off x="2992061" y="3996032"/>
            <a:ext cx="4892194" cy="476441"/>
            <a:chOff x="2992061" y="3982257"/>
            <a:chExt cx="4892194" cy="476441"/>
          </a:xfrm>
        </p:grpSpPr>
        <p:sp>
          <p:nvSpPr>
            <p:cNvPr id="3" name="Line 2"/>
            <p:cNvSpPr>
              <a:spLocks noChangeShapeType="1"/>
            </p:cNvSpPr>
            <p:nvPr/>
          </p:nvSpPr>
          <p:spPr bwMode="black">
            <a:xfrm>
              <a:off x="3139453" y="4371950"/>
              <a:ext cx="4744802"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Rectangle 27"/>
            <p:cNvSpPr>
              <a:spLocks noChangeArrowheads="1"/>
            </p:cNvSpPr>
            <p:nvPr/>
          </p:nvSpPr>
          <p:spPr bwMode="auto">
            <a:xfrm>
              <a:off x="3817282" y="3988009"/>
              <a:ext cx="3421857" cy="35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b="1" dirty="0" smtClean="0"/>
                <a:t>单击此处添加段落标题文字内容</a:t>
              </a:r>
              <a:endParaRPr lang="en-US" altLang="zh-CN" b="1" dirty="0" smtClean="0"/>
            </a:p>
          </p:txBody>
        </p:sp>
        <p:pic>
          <p:nvPicPr>
            <p:cNvPr id="6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2061" y="3982257"/>
              <a:ext cx="499819" cy="476441"/>
            </a:xfrm>
            <a:prstGeom prst="rect">
              <a:avLst/>
            </a:prstGeom>
            <a:noFill/>
            <a:extLst>
              <a:ext uri="{909E8E84-426E-40DD-AFC4-6F175D3DCCD1}">
                <a14:hiddenFill xmlns:a14="http://schemas.microsoft.com/office/drawing/2010/main">
                  <a:solidFill>
                    <a:srgbClr val="FFFFFF"/>
                  </a:solidFill>
                </a14:hiddenFill>
              </a:ext>
            </a:extLst>
          </p:spPr>
        </p:pic>
      </p:grpSp>
      <p:pic>
        <p:nvPicPr>
          <p:cNvPr id="66" name="Picture 4"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65490" y="2570486"/>
            <a:ext cx="4018672" cy="1312447"/>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95156484"/>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left)">
                                      <p:cBhvr>
                                        <p:cTn id="21" dur="500"/>
                                        <p:tgtEl>
                                          <p:spTgt spid="61"/>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2" descr="箭头"/>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958649">
            <a:off x="2791112" y="2368411"/>
            <a:ext cx="1181790"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Text Box 13"/>
          <p:cNvSpPr txBox="1">
            <a:spLocks noChangeArrowheads="1"/>
          </p:cNvSpPr>
          <p:nvPr/>
        </p:nvSpPr>
        <p:spPr bwMode="auto">
          <a:xfrm>
            <a:off x="3188101" y="1145373"/>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sp>
        <p:nvSpPr>
          <p:cNvPr id="137" name="Text Box 13"/>
          <p:cNvSpPr txBox="1">
            <a:spLocks noChangeArrowheads="1"/>
          </p:cNvSpPr>
          <p:nvPr/>
        </p:nvSpPr>
        <p:spPr bwMode="auto">
          <a:xfrm>
            <a:off x="1387901" y="3495426"/>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sp>
        <p:nvSpPr>
          <p:cNvPr id="139" name="Text Box 13"/>
          <p:cNvSpPr txBox="1">
            <a:spLocks noChangeArrowheads="1"/>
          </p:cNvSpPr>
          <p:nvPr/>
        </p:nvSpPr>
        <p:spPr bwMode="auto">
          <a:xfrm>
            <a:off x="4844285" y="3495426"/>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pic>
        <p:nvPicPr>
          <p:cNvPr id="140" name="Picture 2" descr="箭头"/>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869060">
            <a:off x="4809808" y="2218760"/>
            <a:ext cx="1181790"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Picture 2" descr="箭头"/>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3764166" y="3819088"/>
            <a:ext cx="1308563"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E:\水墨图表素材\24252 (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557" y="267921"/>
            <a:ext cx="2362563" cy="24478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水墨图表素材\24252 (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7020" y="2644185"/>
            <a:ext cx="2362563" cy="244784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E:\水墨图表素材\24252 (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2644185"/>
            <a:ext cx="2362563" cy="244784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21289307"/>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5"/>
                                        </p:tgtEl>
                                        <p:attrNameLst>
                                          <p:attrName>style.visibility</p:attrName>
                                        </p:attrNameLst>
                                      </p:cBhvr>
                                      <p:to>
                                        <p:strVal val="visible"/>
                                      </p:to>
                                    </p:set>
                                    <p:animEffect transition="in" filter="fade">
                                      <p:cBhvr>
                                        <p:cTn id="14" dur="500"/>
                                        <p:tgtEl>
                                          <p:spTgt spid="13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40"/>
                                        </p:tgtEl>
                                        <p:attrNameLst>
                                          <p:attrName>style.visibility</p:attrName>
                                        </p:attrNameLst>
                                      </p:cBhvr>
                                      <p:to>
                                        <p:strVal val="visible"/>
                                      </p:to>
                                    </p:set>
                                    <p:animEffect transition="in" filter="wipe(up)">
                                      <p:cBhvr>
                                        <p:cTn id="19" dur="500"/>
                                        <p:tgtEl>
                                          <p:spTgt spid="14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500"/>
                                        <p:tgtEl>
                                          <p:spTgt spid="13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141"/>
                                        </p:tgtEl>
                                        <p:attrNameLst>
                                          <p:attrName>style.visibility</p:attrName>
                                        </p:attrNameLst>
                                      </p:cBhvr>
                                      <p:to>
                                        <p:strVal val="visible"/>
                                      </p:to>
                                    </p:set>
                                    <p:animEffect transition="in" filter="wipe(right)">
                                      <p:cBhvr>
                                        <p:cTn id="36" dur="500"/>
                                        <p:tgtEl>
                                          <p:spTgt spid="14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7"/>
                                        </p:tgtEl>
                                        <p:attrNameLst>
                                          <p:attrName>style.visibility</p:attrName>
                                        </p:attrNameLst>
                                      </p:cBhvr>
                                      <p:to>
                                        <p:strVal val="visible"/>
                                      </p:to>
                                    </p:set>
                                    <p:animEffect transition="in" filter="fade">
                                      <p:cBhvr>
                                        <p:cTn id="48" dur="500"/>
                                        <p:tgtEl>
                                          <p:spTgt spid="1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wipe(down)">
                                      <p:cBhvr>
                                        <p:cTn id="53"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7" grpId="0"/>
      <p:bldP spid="1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120012" y="944935"/>
            <a:ext cx="6764356" cy="2183511"/>
            <a:chOff x="899592" y="532255"/>
            <a:chExt cx="7210507" cy="2327527"/>
          </a:xfrm>
        </p:grpSpPr>
        <p:pic>
          <p:nvPicPr>
            <p:cNvPr id="5122" name="Picture 2" descr="E:\水墨图表素材\022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532255"/>
              <a:ext cx="7210507" cy="2327527"/>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42"/>
            <p:cNvSpPr txBox="1">
              <a:spLocks noChangeArrowheads="1"/>
            </p:cNvSpPr>
            <p:nvPr/>
          </p:nvSpPr>
          <p:spPr bwMode="white">
            <a:xfrm>
              <a:off x="2015296" y="1349104"/>
              <a:ext cx="5101642" cy="656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700" b="1" dirty="0"/>
                <a:t>单击此处添加段落标题文字</a:t>
              </a:r>
              <a:r>
                <a:rPr lang="zh-CN" altLang="en-US" sz="1700" b="1" dirty="0" smtClean="0"/>
                <a:t>内容</a:t>
              </a:r>
              <a:r>
                <a:rPr lang="zh-CN" altLang="en-US" sz="1700" b="1" dirty="0"/>
                <a:t>文字内容</a:t>
              </a:r>
              <a:endParaRPr lang="en-US" altLang="zh-CN" sz="1700" b="1" dirty="0"/>
            </a:p>
            <a:p>
              <a:pPr algn="ctr"/>
              <a:r>
                <a:rPr lang="zh-CN" altLang="en-US" sz="1700" b="1" dirty="0" smtClean="0"/>
                <a:t>单击</a:t>
              </a:r>
              <a:r>
                <a:rPr lang="zh-CN" altLang="en-US" sz="1700" b="1" dirty="0"/>
                <a:t>此处添加段落标题文字</a:t>
              </a:r>
              <a:r>
                <a:rPr lang="zh-CN" altLang="en-US" sz="1700" b="1" dirty="0" smtClean="0"/>
                <a:t>内容</a:t>
              </a:r>
              <a:r>
                <a:rPr lang="zh-CN" altLang="en-US" sz="1700" b="1" dirty="0"/>
                <a:t>文字</a:t>
              </a:r>
              <a:r>
                <a:rPr lang="zh-CN" altLang="en-US" sz="1700" b="1" dirty="0" smtClean="0"/>
                <a:t>内容</a:t>
              </a:r>
              <a:endParaRPr lang="zh-CN" altLang="en-US" sz="1700" b="1" dirty="0"/>
            </a:p>
          </p:txBody>
        </p:sp>
        <p:grpSp>
          <p:nvGrpSpPr>
            <p:cNvPr id="44" name="组合 43"/>
            <p:cNvGrpSpPr/>
            <p:nvPr/>
          </p:nvGrpSpPr>
          <p:grpSpPr>
            <a:xfrm>
              <a:off x="1179770" y="988387"/>
              <a:ext cx="775196" cy="738938"/>
              <a:chOff x="1179770" y="626857"/>
              <a:chExt cx="775196" cy="738938"/>
            </a:xfrm>
          </p:grpSpPr>
          <p:pic>
            <p:nvPicPr>
              <p:cNvPr id="45" name="Picture 5"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28"/>
              <p:cNvSpPr txBox="1">
                <a:spLocks noChangeArrowheads="1"/>
              </p:cNvSpPr>
              <p:nvPr/>
            </p:nvSpPr>
            <p:spPr bwMode="gray">
              <a:xfrm>
                <a:off x="1369740" y="699542"/>
                <a:ext cx="3810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000" b="1" dirty="0" smtClean="0">
                    <a:solidFill>
                      <a:schemeClr val="bg1"/>
                    </a:solidFill>
                    <a:ea typeface="宋体" pitchFamily="2" charset="-122"/>
                  </a:rPr>
                  <a:t>1</a:t>
                </a:r>
                <a:endParaRPr lang="en-US" altLang="zh-CN" sz="3000" b="1" dirty="0">
                  <a:solidFill>
                    <a:schemeClr val="bg1"/>
                  </a:solidFill>
                  <a:ea typeface="宋体" pitchFamily="2" charset="-122"/>
                </a:endParaRPr>
              </a:p>
            </p:txBody>
          </p:sp>
        </p:grpSp>
      </p:grpSp>
      <p:grpSp>
        <p:nvGrpSpPr>
          <p:cNvPr id="50" name="组合 49"/>
          <p:cNvGrpSpPr/>
          <p:nvPr/>
        </p:nvGrpSpPr>
        <p:grpSpPr>
          <a:xfrm>
            <a:off x="1120012" y="2441441"/>
            <a:ext cx="6764356" cy="2183511"/>
            <a:chOff x="899592" y="532255"/>
            <a:chExt cx="7210507" cy="2327527"/>
          </a:xfrm>
        </p:grpSpPr>
        <p:pic>
          <p:nvPicPr>
            <p:cNvPr id="51" name="Picture 2" descr="E:\水墨图表素材\022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532255"/>
              <a:ext cx="7210507" cy="2327527"/>
            </a:xfrm>
            <a:prstGeom prst="rect">
              <a:avLst/>
            </a:prstGeom>
            <a:noFill/>
            <a:extLst>
              <a:ext uri="{909E8E84-426E-40DD-AFC4-6F175D3DCCD1}">
                <a14:hiddenFill xmlns:a14="http://schemas.microsoft.com/office/drawing/2010/main">
                  <a:solidFill>
                    <a:srgbClr val="FFFFFF"/>
                  </a:solidFill>
                </a14:hiddenFill>
              </a:ext>
            </a:extLst>
          </p:spPr>
        </p:pic>
        <p:sp>
          <p:nvSpPr>
            <p:cNvPr id="52" name="Text Box 42"/>
            <p:cNvSpPr txBox="1">
              <a:spLocks noChangeArrowheads="1"/>
            </p:cNvSpPr>
            <p:nvPr/>
          </p:nvSpPr>
          <p:spPr bwMode="white">
            <a:xfrm>
              <a:off x="2015296" y="1349104"/>
              <a:ext cx="5101642" cy="656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700" b="1" dirty="0"/>
                <a:t>单击此处添加段落标题文字</a:t>
              </a:r>
              <a:r>
                <a:rPr lang="zh-CN" altLang="en-US" sz="1700" b="1" dirty="0" smtClean="0"/>
                <a:t>内容</a:t>
              </a:r>
              <a:r>
                <a:rPr lang="zh-CN" altLang="en-US" sz="1700" b="1" dirty="0"/>
                <a:t>文字内容</a:t>
              </a:r>
              <a:endParaRPr lang="en-US" altLang="zh-CN" sz="1700" b="1" dirty="0"/>
            </a:p>
            <a:p>
              <a:pPr algn="ctr"/>
              <a:r>
                <a:rPr lang="zh-CN" altLang="en-US" sz="1700" b="1" dirty="0" smtClean="0"/>
                <a:t>单击</a:t>
              </a:r>
              <a:r>
                <a:rPr lang="zh-CN" altLang="en-US" sz="1700" b="1" dirty="0"/>
                <a:t>此处添加段落标题文字</a:t>
              </a:r>
              <a:r>
                <a:rPr lang="zh-CN" altLang="en-US" sz="1700" b="1" dirty="0" smtClean="0"/>
                <a:t>内容</a:t>
              </a:r>
              <a:r>
                <a:rPr lang="zh-CN" altLang="en-US" sz="1700" b="1" dirty="0"/>
                <a:t>文字</a:t>
              </a:r>
              <a:r>
                <a:rPr lang="zh-CN" altLang="en-US" sz="1700" b="1" dirty="0" smtClean="0"/>
                <a:t>内容</a:t>
              </a:r>
              <a:endParaRPr lang="zh-CN" altLang="en-US" sz="1700" b="1" dirty="0"/>
            </a:p>
          </p:txBody>
        </p:sp>
        <p:grpSp>
          <p:nvGrpSpPr>
            <p:cNvPr id="53" name="组合 52"/>
            <p:cNvGrpSpPr/>
            <p:nvPr/>
          </p:nvGrpSpPr>
          <p:grpSpPr>
            <a:xfrm>
              <a:off x="1179770" y="988387"/>
              <a:ext cx="775196" cy="738938"/>
              <a:chOff x="1179770" y="626857"/>
              <a:chExt cx="775196" cy="738938"/>
            </a:xfrm>
          </p:grpSpPr>
          <p:pic>
            <p:nvPicPr>
              <p:cNvPr id="54" name="Picture 5"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28"/>
              <p:cNvSpPr txBox="1">
                <a:spLocks noChangeArrowheads="1"/>
              </p:cNvSpPr>
              <p:nvPr/>
            </p:nvSpPr>
            <p:spPr bwMode="gray">
              <a:xfrm>
                <a:off x="1369740" y="699542"/>
                <a:ext cx="381000" cy="5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000" b="1" dirty="0" smtClean="0">
                    <a:solidFill>
                      <a:schemeClr val="bg1"/>
                    </a:solidFill>
                    <a:ea typeface="宋体" pitchFamily="2" charset="-122"/>
                  </a:rPr>
                  <a:t>2</a:t>
                </a:r>
                <a:endParaRPr lang="en-US" altLang="zh-CN" sz="3000" b="1" dirty="0">
                  <a:solidFill>
                    <a:schemeClr val="bg1"/>
                  </a:solidFill>
                  <a:ea typeface="宋体" pitchFamily="2" charset="-122"/>
                </a:endParaRPr>
              </a:p>
            </p:txBody>
          </p:sp>
        </p:grpSp>
      </p:grpSp>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342515506"/>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anim calcmode="lin" valueType="num">
                                      <p:cBhvr>
                                        <p:cTn id="14" dur="1000" fill="hold"/>
                                        <p:tgtEl>
                                          <p:spTgt spid="50"/>
                                        </p:tgtEl>
                                        <p:attrNameLst>
                                          <p:attrName>ppt_x</p:attrName>
                                        </p:attrNameLst>
                                      </p:cBhvr>
                                      <p:tavLst>
                                        <p:tav tm="0">
                                          <p:val>
                                            <p:strVal val="#ppt_x"/>
                                          </p:val>
                                        </p:tav>
                                        <p:tav tm="100000">
                                          <p:val>
                                            <p:strVal val="#ppt_x"/>
                                          </p:val>
                                        </p:tav>
                                      </p:tavLst>
                                    </p:anim>
                                    <p:anim calcmode="lin" valueType="num">
                                      <p:cBhvr>
                                        <p:cTn id="1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697872" y="3064737"/>
            <a:ext cx="897302" cy="853328"/>
            <a:chOff x="1179770" y="626857"/>
            <a:chExt cx="775196" cy="738938"/>
          </a:xfrm>
        </p:grpSpPr>
        <p:pic>
          <p:nvPicPr>
            <p:cNvPr id="68"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69" name="Text Box 28"/>
            <p:cNvSpPr txBox="1">
              <a:spLocks noChangeArrowheads="1"/>
            </p:cNvSpPr>
            <p:nvPr/>
          </p:nvSpPr>
          <p:spPr bwMode="gray">
            <a:xfrm>
              <a:off x="1353285" y="748657"/>
              <a:ext cx="381000" cy="55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1</a:t>
              </a:r>
              <a:endParaRPr lang="en-US" altLang="zh-CN" sz="2700" dirty="0">
                <a:solidFill>
                  <a:schemeClr val="bg1"/>
                </a:solidFill>
                <a:ea typeface="宋体" pitchFamily="2" charset="-122"/>
              </a:endParaRPr>
            </a:p>
          </p:txBody>
        </p:sp>
      </p:grpSp>
      <p:grpSp>
        <p:nvGrpSpPr>
          <p:cNvPr id="62" name="组合 61"/>
          <p:cNvGrpSpPr/>
          <p:nvPr/>
        </p:nvGrpSpPr>
        <p:grpSpPr>
          <a:xfrm>
            <a:off x="2620592" y="2721203"/>
            <a:ext cx="3656547" cy="1326984"/>
            <a:chOff x="2620592" y="2721203"/>
            <a:chExt cx="3656547" cy="1326984"/>
          </a:xfrm>
        </p:grpSpPr>
        <p:sp>
          <p:nvSpPr>
            <p:cNvPr id="2" name="Line 34"/>
            <p:cNvSpPr>
              <a:spLocks noChangeShapeType="1"/>
            </p:cNvSpPr>
            <p:nvPr/>
          </p:nvSpPr>
          <p:spPr bwMode="auto">
            <a:xfrm rot="618245" flipV="1">
              <a:off x="4819511" y="2910563"/>
              <a:ext cx="860191" cy="952669"/>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3" name="Line 34"/>
            <p:cNvSpPr>
              <a:spLocks noChangeShapeType="1"/>
            </p:cNvSpPr>
            <p:nvPr/>
          </p:nvSpPr>
          <p:spPr bwMode="auto">
            <a:xfrm rot="618245" flipV="1">
              <a:off x="4656574" y="2721203"/>
              <a:ext cx="237800" cy="1152304"/>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4" name="Line 35"/>
            <p:cNvSpPr>
              <a:spLocks noChangeShapeType="1"/>
            </p:cNvSpPr>
            <p:nvPr/>
          </p:nvSpPr>
          <p:spPr bwMode="auto">
            <a:xfrm rot="618245" flipH="1" flipV="1">
              <a:off x="4095835" y="2760837"/>
              <a:ext cx="452114" cy="1027532"/>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5" name="Line 36"/>
            <p:cNvSpPr>
              <a:spLocks noChangeShapeType="1"/>
            </p:cNvSpPr>
            <p:nvPr/>
          </p:nvSpPr>
          <p:spPr bwMode="auto">
            <a:xfrm rot="618245" flipH="1" flipV="1">
              <a:off x="3339865" y="3163042"/>
              <a:ext cx="1175790" cy="603308"/>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6" name="Line 37"/>
            <p:cNvSpPr>
              <a:spLocks noChangeShapeType="1"/>
            </p:cNvSpPr>
            <p:nvPr/>
          </p:nvSpPr>
          <p:spPr bwMode="auto">
            <a:xfrm rot="618245" flipH="1" flipV="1">
              <a:off x="2620592" y="3697359"/>
              <a:ext cx="1664602" cy="88074"/>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7" name="Line 39"/>
            <p:cNvSpPr>
              <a:spLocks noChangeShapeType="1"/>
            </p:cNvSpPr>
            <p:nvPr/>
          </p:nvSpPr>
          <p:spPr bwMode="auto">
            <a:xfrm rot="618245" flipV="1">
              <a:off x="4884099" y="3463962"/>
              <a:ext cx="1393040" cy="584225"/>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grpSp>
        <p:nvGrpSpPr>
          <p:cNvPr id="63" name="组合 62"/>
          <p:cNvGrpSpPr/>
          <p:nvPr/>
        </p:nvGrpSpPr>
        <p:grpSpPr>
          <a:xfrm>
            <a:off x="1082230" y="1080087"/>
            <a:ext cx="7090170" cy="1897999"/>
            <a:chOff x="1082230" y="1080087"/>
            <a:chExt cx="7090170" cy="1897999"/>
          </a:xfrm>
        </p:grpSpPr>
        <p:sp>
          <p:nvSpPr>
            <p:cNvPr id="43" name="AutoShape 4"/>
            <p:cNvSpPr>
              <a:spLocks noChangeArrowheads="1"/>
            </p:cNvSpPr>
            <p:nvPr/>
          </p:nvSpPr>
          <p:spPr bwMode="auto">
            <a:xfrm>
              <a:off x="1082230" y="2302851"/>
              <a:ext cx="1533958" cy="58569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sp>
          <p:nvSpPr>
            <p:cNvPr id="54" name="AutoShape 4"/>
            <p:cNvSpPr>
              <a:spLocks noChangeArrowheads="1"/>
            </p:cNvSpPr>
            <p:nvPr/>
          </p:nvSpPr>
          <p:spPr bwMode="auto">
            <a:xfrm>
              <a:off x="1817648" y="1541009"/>
              <a:ext cx="1477739" cy="585694"/>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sp>
          <p:nvSpPr>
            <p:cNvPr id="55" name="AutoShape 4"/>
            <p:cNvSpPr>
              <a:spLocks noChangeArrowheads="1"/>
            </p:cNvSpPr>
            <p:nvPr/>
          </p:nvSpPr>
          <p:spPr bwMode="auto">
            <a:xfrm>
              <a:off x="3256194" y="1080087"/>
              <a:ext cx="1434716" cy="5842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sp>
          <p:nvSpPr>
            <p:cNvPr id="56" name="AutoShape 4"/>
            <p:cNvSpPr>
              <a:spLocks noChangeArrowheads="1"/>
            </p:cNvSpPr>
            <p:nvPr/>
          </p:nvSpPr>
          <p:spPr bwMode="auto">
            <a:xfrm>
              <a:off x="4696208" y="1080087"/>
              <a:ext cx="1411352" cy="5842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sp>
          <p:nvSpPr>
            <p:cNvPr id="57" name="AutoShape 4"/>
            <p:cNvSpPr>
              <a:spLocks noChangeArrowheads="1"/>
            </p:cNvSpPr>
            <p:nvPr/>
          </p:nvSpPr>
          <p:spPr bwMode="auto">
            <a:xfrm>
              <a:off x="5825024" y="1473485"/>
              <a:ext cx="1483281" cy="585694"/>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sp>
          <p:nvSpPr>
            <p:cNvPr id="58" name="AutoShape 4"/>
            <p:cNvSpPr>
              <a:spLocks noChangeArrowheads="1"/>
            </p:cNvSpPr>
            <p:nvPr/>
          </p:nvSpPr>
          <p:spPr bwMode="auto">
            <a:xfrm>
              <a:off x="6723381" y="2393861"/>
              <a:ext cx="1449019" cy="5842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mj-ea"/>
                  <a:ea typeface="+mj-ea"/>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mj-ea"/>
                <a:ea typeface="+mj-ea"/>
              </a:endParaRPr>
            </a:p>
            <a:p>
              <a:pPr marL="357188" indent="-357188">
                <a:lnSpc>
                  <a:spcPct val="120000"/>
                </a:lnSpc>
                <a:buClr>
                  <a:schemeClr val="accent2"/>
                </a:buClr>
                <a:buFont typeface="Wingdings" pitchFamily="2" charset="2"/>
                <a:buChar char="n"/>
                <a:defRPr/>
              </a:pPr>
              <a:endParaRPr lang="en-US" altLang="zh-CN" sz="1200" dirty="0">
                <a:latin typeface="+mj-ea"/>
                <a:ea typeface="+mj-ea"/>
              </a:endParaRPr>
            </a:p>
          </p:txBody>
        </p:sp>
      </p:grpSp>
      <p:grpSp>
        <p:nvGrpSpPr>
          <p:cNvPr id="60" name="组合 59"/>
          <p:cNvGrpSpPr/>
          <p:nvPr/>
        </p:nvGrpSpPr>
        <p:grpSpPr>
          <a:xfrm>
            <a:off x="3724965" y="3211791"/>
            <a:ext cx="1670334" cy="1592207"/>
            <a:chOff x="3724965" y="3211791"/>
            <a:chExt cx="1670334" cy="1592207"/>
          </a:xfrm>
        </p:grpSpPr>
        <p:pic>
          <p:nvPicPr>
            <p:cNvPr id="8194" name="Picture 2"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4965" y="3211791"/>
              <a:ext cx="1670334" cy="1592207"/>
            </a:xfrm>
            <a:prstGeom prst="rect">
              <a:avLst/>
            </a:prstGeom>
            <a:noFill/>
            <a:extLst>
              <a:ext uri="{909E8E84-426E-40DD-AFC4-6F175D3DCCD1}">
                <a14:hiddenFill xmlns:a14="http://schemas.microsoft.com/office/drawing/2010/main">
                  <a:solidFill>
                    <a:srgbClr val="FFFFFF"/>
                  </a:solidFill>
                </a14:hiddenFill>
              </a:ext>
            </a:extLst>
          </p:spPr>
        </p:pic>
        <p:sp>
          <p:nvSpPr>
            <p:cNvPr id="61" name="Rectangle 253"/>
            <p:cNvSpPr>
              <a:spLocks noChangeArrowheads="1"/>
            </p:cNvSpPr>
            <p:nvPr/>
          </p:nvSpPr>
          <p:spPr bwMode="auto">
            <a:xfrm>
              <a:off x="4069715" y="3660661"/>
              <a:ext cx="898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b="1" dirty="0">
                  <a:solidFill>
                    <a:schemeClr val="bg1"/>
                  </a:solidFill>
                  <a:latin typeface="+mn-ea"/>
                </a:rPr>
                <a:t>点击添</a:t>
              </a:r>
              <a:endParaRPr lang="en-US" altLang="zh-CN" b="1" dirty="0">
                <a:solidFill>
                  <a:schemeClr val="bg1"/>
                </a:solidFill>
                <a:latin typeface="+mn-ea"/>
              </a:endParaRPr>
            </a:p>
            <a:p>
              <a:r>
                <a:rPr lang="zh-CN" altLang="en-US" b="1" dirty="0">
                  <a:solidFill>
                    <a:schemeClr val="bg1"/>
                  </a:solidFill>
                  <a:latin typeface="+mn-ea"/>
                </a:rPr>
                <a:t>加主题</a:t>
              </a:r>
            </a:p>
          </p:txBody>
        </p:sp>
      </p:grpSp>
      <p:grpSp>
        <p:nvGrpSpPr>
          <p:cNvPr id="70" name="组合 69"/>
          <p:cNvGrpSpPr/>
          <p:nvPr/>
        </p:nvGrpSpPr>
        <p:grpSpPr>
          <a:xfrm>
            <a:off x="2564098" y="2268478"/>
            <a:ext cx="897302" cy="853328"/>
            <a:chOff x="1179770" y="626857"/>
            <a:chExt cx="775196" cy="738938"/>
          </a:xfrm>
        </p:grpSpPr>
        <p:pic>
          <p:nvPicPr>
            <p:cNvPr id="71"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72" name="Text Box 28"/>
            <p:cNvSpPr txBox="1">
              <a:spLocks noChangeArrowheads="1"/>
            </p:cNvSpPr>
            <p:nvPr/>
          </p:nvSpPr>
          <p:spPr bwMode="gray">
            <a:xfrm>
              <a:off x="1353285" y="748657"/>
              <a:ext cx="381000" cy="439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2</a:t>
              </a:r>
              <a:endParaRPr lang="en-US" altLang="zh-CN" sz="2700" dirty="0">
                <a:solidFill>
                  <a:schemeClr val="bg1"/>
                </a:solidFill>
                <a:ea typeface="宋体" pitchFamily="2" charset="-122"/>
              </a:endParaRPr>
            </a:p>
          </p:txBody>
        </p:sp>
      </p:grpSp>
      <p:grpSp>
        <p:nvGrpSpPr>
          <p:cNvPr id="73" name="组合 72"/>
          <p:cNvGrpSpPr/>
          <p:nvPr/>
        </p:nvGrpSpPr>
        <p:grpSpPr>
          <a:xfrm>
            <a:off x="3566628" y="1839936"/>
            <a:ext cx="897302" cy="853328"/>
            <a:chOff x="1179770" y="626857"/>
            <a:chExt cx="775196" cy="738938"/>
          </a:xfrm>
        </p:grpSpPr>
        <p:pic>
          <p:nvPicPr>
            <p:cNvPr id="74"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75" name="Text Box 28"/>
            <p:cNvSpPr txBox="1">
              <a:spLocks noChangeArrowheads="1"/>
            </p:cNvSpPr>
            <p:nvPr/>
          </p:nvSpPr>
          <p:spPr bwMode="gray">
            <a:xfrm>
              <a:off x="1353285" y="748657"/>
              <a:ext cx="381000" cy="439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3</a:t>
              </a:r>
              <a:endParaRPr lang="en-US" altLang="zh-CN" sz="2700" dirty="0">
                <a:solidFill>
                  <a:schemeClr val="bg1"/>
                </a:solidFill>
                <a:ea typeface="宋体" pitchFamily="2" charset="-122"/>
              </a:endParaRPr>
            </a:p>
          </p:txBody>
        </p:sp>
      </p:grpSp>
      <p:grpSp>
        <p:nvGrpSpPr>
          <p:cNvPr id="76" name="组合 75"/>
          <p:cNvGrpSpPr/>
          <p:nvPr/>
        </p:nvGrpSpPr>
        <p:grpSpPr>
          <a:xfrm>
            <a:off x="4697668" y="1836046"/>
            <a:ext cx="897302" cy="853328"/>
            <a:chOff x="1179770" y="626857"/>
            <a:chExt cx="775196" cy="738938"/>
          </a:xfrm>
        </p:grpSpPr>
        <p:pic>
          <p:nvPicPr>
            <p:cNvPr id="77"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78" name="Text Box 28"/>
            <p:cNvSpPr txBox="1">
              <a:spLocks noChangeArrowheads="1"/>
            </p:cNvSpPr>
            <p:nvPr/>
          </p:nvSpPr>
          <p:spPr bwMode="gray">
            <a:xfrm>
              <a:off x="1353285" y="748657"/>
              <a:ext cx="381000" cy="439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4</a:t>
              </a:r>
              <a:endParaRPr lang="en-US" altLang="zh-CN" sz="2700" dirty="0">
                <a:solidFill>
                  <a:schemeClr val="bg1"/>
                </a:solidFill>
                <a:ea typeface="宋体" pitchFamily="2" charset="-122"/>
              </a:endParaRPr>
            </a:p>
          </p:txBody>
        </p:sp>
      </p:grpSp>
      <p:grpSp>
        <p:nvGrpSpPr>
          <p:cNvPr id="79" name="组合 78"/>
          <p:cNvGrpSpPr/>
          <p:nvPr/>
        </p:nvGrpSpPr>
        <p:grpSpPr>
          <a:xfrm>
            <a:off x="5762930" y="2222478"/>
            <a:ext cx="897302" cy="853328"/>
            <a:chOff x="1179770" y="626857"/>
            <a:chExt cx="775196" cy="738938"/>
          </a:xfrm>
        </p:grpSpPr>
        <p:pic>
          <p:nvPicPr>
            <p:cNvPr id="80"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81" name="Text Box 28"/>
            <p:cNvSpPr txBox="1">
              <a:spLocks noChangeArrowheads="1"/>
            </p:cNvSpPr>
            <p:nvPr/>
          </p:nvSpPr>
          <p:spPr bwMode="gray">
            <a:xfrm>
              <a:off x="1353285" y="748657"/>
              <a:ext cx="381000" cy="439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5</a:t>
              </a:r>
              <a:endParaRPr lang="en-US" altLang="zh-CN" sz="2700" dirty="0">
                <a:solidFill>
                  <a:schemeClr val="bg1"/>
                </a:solidFill>
                <a:ea typeface="宋体" pitchFamily="2" charset="-122"/>
              </a:endParaRPr>
            </a:p>
          </p:txBody>
        </p:sp>
      </p:grpSp>
      <p:grpSp>
        <p:nvGrpSpPr>
          <p:cNvPr id="82" name="组合 81"/>
          <p:cNvGrpSpPr/>
          <p:nvPr/>
        </p:nvGrpSpPr>
        <p:grpSpPr>
          <a:xfrm>
            <a:off x="6411002" y="3075806"/>
            <a:ext cx="897302" cy="853328"/>
            <a:chOff x="1179770" y="626857"/>
            <a:chExt cx="775196" cy="738938"/>
          </a:xfrm>
        </p:grpSpPr>
        <p:pic>
          <p:nvPicPr>
            <p:cNvPr id="83" name="Picture 5"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770" y="626857"/>
              <a:ext cx="775196" cy="738938"/>
            </a:xfrm>
            <a:prstGeom prst="rect">
              <a:avLst/>
            </a:prstGeom>
            <a:noFill/>
            <a:extLst>
              <a:ext uri="{909E8E84-426E-40DD-AFC4-6F175D3DCCD1}">
                <a14:hiddenFill xmlns:a14="http://schemas.microsoft.com/office/drawing/2010/main">
                  <a:solidFill>
                    <a:srgbClr val="FFFFFF"/>
                  </a:solidFill>
                </a14:hiddenFill>
              </a:ext>
            </a:extLst>
          </p:spPr>
        </p:pic>
        <p:sp>
          <p:nvSpPr>
            <p:cNvPr id="84" name="Text Box 28"/>
            <p:cNvSpPr txBox="1">
              <a:spLocks noChangeArrowheads="1"/>
            </p:cNvSpPr>
            <p:nvPr/>
          </p:nvSpPr>
          <p:spPr bwMode="gray">
            <a:xfrm>
              <a:off x="1353285" y="748657"/>
              <a:ext cx="381000" cy="439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700" dirty="0" smtClean="0">
                  <a:solidFill>
                    <a:schemeClr val="bg1"/>
                  </a:solidFill>
                  <a:ea typeface="宋体" pitchFamily="2" charset="-122"/>
                </a:rPr>
                <a:t>6</a:t>
              </a:r>
              <a:endParaRPr lang="en-US" altLang="zh-CN" sz="2700" dirty="0">
                <a:solidFill>
                  <a:schemeClr val="bg1"/>
                </a:solidFill>
                <a:ea typeface="宋体" pitchFamily="2" charset="-122"/>
              </a:endParaRPr>
            </a:p>
          </p:txBody>
        </p:sp>
      </p:grpSp>
      <p:sp>
        <p:nvSpPr>
          <p:cNvPr id="37"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4527045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down)">
                                      <p:cBhvr>
                                        <p:cTn id="13" dur="500"/>
                                        <p:tgtEl>
                                          <p:spTgt spid="6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500"/>
                                        <p:tgtEl>
                                          <p:spTgt spid="7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683568" y="1567761"/>
            <a:ext cx="2138398" cy="2584463"/>
            <a:chOff x="683568" y="1567761"/>
            <a:chExt cx="2138398" cy="2584463"/>
          </a:xfrm>
        </p:grpSpPr>
        <p:pic>
          <p:nvPicPr>
            <p:cNvPr id="26"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683568" y="1567761"/>
              <a:ext cx="2138398" cy="2584463"/>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87"/>
            <p:cNvSpPr>
              <a:spLocks noChangeArrowheads="1"/>
            </p:cNvSpPr>
            <p:nvPr/>
          </p:nvSpPr>
          <p:spPr bwMode="auto">
            <a:xfrm>
              <a:off x="1260276" y="2459258"/>
              <a:ext cx="10081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ctr" hangingPunct="0">
                <a:buClr>
                  <a:srgbClr val="FF0000"/>
                </a:buClr>
                <a:buSzPct val="70000"/>
              </a:pPr>
              <a:r>
                <a:rPr lang="zh-CN" altLang="en-US" sz="2000" b="1" dirty="0">
                  <a:latin typeface="+mj-ea"/>
                  <a:ea typeface="+mj-ea"/>
                </a:rPr>
                <a:t>点击添加文本</a:t>
              </a:r>
            </a:p>
          </p:txBody>
        </p:sp>
      </p:grpSp>
      <p:sp>
        <p:nvSpPr>
          <p:cNvPr id="29" name="Text Box 11"/>
          <p:cNvSpPr txBox="1">
            <a:spLocks noChangeArrowheads="1"/>
          </p:cNvSpPr>
          <p:nvPr/>
        </p:nvSpPr>
        <p:spPr bwMode="auto">
          <a:xfrm>
            <a:off x="2479094" y="3723878"/>
            <a:ext cx="310585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en-US" altLang="zh-CN" sz="1400" b="1" dirty="0" smtClean="0"/>
              <a:t>· </a:t>
            </a:r>
            <a:r>
              <a:rPr lang="zh-CN" altLang="en-US" sz="1400" b="1" dirty="0" smtClean="0"/>
              <a:t>添加</a:t>
            </a:r>
            <a:r>
              <a:rPr lang="zh-CN" altLang="en-US" sz="1400" b="1" dirty="0"/>
              <a:t>段落</a:t>
            </a:r>
            <a:r>
              <a:rPr lang="zh-CN" altLang="en-US" sz="1400" b="1" dirty="0" smtClean="0"/>
              <a:t>标题</a:t>
            </a:r>
            <a:r>
              <a:rPr lang="en-US" altLang="zh-CN" sz="1400" b="1" dirty="0"/>
              <a:t>·</a:t>
            </a:r>
            <a:r>
              <a:rPr lang="zh-CN" altLang="en-US" sz="1400" b="1" dirty="0" smtClean="0"/>
              <a:t>添加</a:t>
            </a:r>
            <a:r>
              <a:rPr lang="zh-CN" altLang="en-US" sz="1400" b="1" dirty="0"/>
              <a:t>段落</a:t>
            </a:r>
            <a:r>
              <a:rPr lang="zh-CN" altLang="en-US" sz="1400" b="1" dirty="0" smtClean="0"/>
              <a:t>标题</a:t>
            </a:r>
            <a:r>
              <a:rPr lang="en-US" altLang="zh-CN" sz="1400" b="1" dirty="0" smtClean="0"/>
              <a:t>· </a:t>
            </a:r>
            <a:r>
              <a:rPr lang="zh-CN" altLang="en-US" sz="1400" b="1" dirty="0"/>
              <a:t>添加段落标题</a:t>
            </a:r>
            <a:r>
              <a:rPr lang="en-US" altLang="zh-CN" sz="1400" b="1" dirty="0"/>
              <a:t>·</a:t>
            </a:r>
            <a:r>
              <a:rPr lang="zh-CN" altLang="en-US" sz="1400" b="1" dirty="0"/>
              <a:t>添加段落</a:t>
            </a:r>
            <a:r>
              <a:rPr lang="zh-CN" altLang="en-US" sz="1400" b="1" dirty="0" smtClean="0"/>
              <a:t>标题</a:t>
            </a:r>
            <a:endParaRPr lang="en-US" altLang="zh-CN" sz="1400" b="1" dirty="0">
              <a:solidFill>
                <a:srgbClr val="000000"/>
              </a:solidFill>
              <a:ea typeface="宋体" pitchFamily="2" charset="-122"/>
            </a:endParaRPr>
          </a:p>
        </p:txBody>
      </p:sp>
      <p:grpSp>
        <p:nvGrpSpPr>
          <p:cNvPr id="40" name="组合 39"/>
          <p:cNvGrpSpPr/>
          <p:nvPr/>
        </p:nvGrpSpPr>
        <p:grpSpPr>
          <a:xfrm>
            <a:off x="2813195" y="1293895"/>
            <a:ext cx="1679821" cy="2030227"/>
            <a:chOff x="2813195" y="1293895"/>
            <a:chExt cx="1679821" cy="2030227"/>
          </a:xfrm>
        </p:grpSpPr>
        <p:pic>
          <p:nvPicPr>
            <p:cNvPr id="27" name="Picture 2" descr="E:\水墨图表素材\2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2813195" y="1293895"/>
              <a:ext cx="1679821" cy="2030227"/>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87"/>
            <p:cNvSpPr>
              <a:spLocks noChangeArrowheads="1"/>
            </p:cNvSpPr>
            <p:nvPr/>
          </p:nvSpPr>
          <p:spPr bwMode="auto">
            <a:xfrm>
              <a:off x="3236703" y="1950468"/>
              <a:ext cx="893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b="1" dirty="0">
                  <a:latin typeface="+mj-ea"/>
                  <a:ea typeface="+mj-ea"/>
                </a:rPr>
                <a:t>点击添加文本</a:t>
              </a:r>
            </a:p>
          </p:txBody>
        </p:sp>
      </p:grpSp>
      <p:grpSp>
        <p:nvGrpSpPr>
          <p:cNvPr id="41" name="组合 40"/>
          <p:cNvGrpSpPr/>
          <p:nvPr/>
        </p:nvGrpSpPr>
        <p:grpSpPr>
          <a:xfrm>
            <a:off x="4584267" y="1131591"/>
            <a:ext cx="1188814" cy="1436797"/>
            <a:chOff x="4584267" y="1131591"/>
            <a:chExt cx="1188814" cy="1436797"/>
          </a:xfrm>
        </p:grpSpPr>
        <p:pic>
          <p:nvPicPr>
            <p:cNvPr id="28" name="Picture 2" descr="E:\水墨图表素材\2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4584267" y="1131591"/>
              <a:ext cx="1188814" cy="1436797"/>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87"/>
            <p:cNvSpPr>
              <a:spLocks noChangeArrowheads="1"/>
            </p:cNvSpPr>
            <p:nvPr/>
          </p:nvSpPr>
          <p:spPr bwMode="auto">
            <a:xfrm>
              <a:off x="4747032" y="1567133"/>
              <a:ext cx="8937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b="1" dirty="0">
                  <a:latin typeface="+mj-ea"/>
                  <a:ea typeface="+mj-ea"/>
                </a:rPr>
                <a:t>点击添加文本</a:t>
              </a:r>
            </a:p>
          </p:txBody>
        </p:sp>
      </p:grpSp>
      <p:sp>
        <p:nvSpPr>
          <p:cNvPr id="36" name="Text Box 11"/>
          <p:cNvSpPr txBox="1">
            <a:spLocks noChangeArrowheads="1"/>
          </p:cNvSpPr>
          <p:nvPr/>
        </p:nvSpPr>
        <p:spPr bwMode="auto">
          <a:xfrm>
            <a:off x="4087868" y="2905534"/>
            <a:ext cx="310585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en-US" altLang="zh-CN" sz="1400" b="1" dirty="0" smtClean="0"/>
              <a:t>· </a:t>
            </a:r>
            <a:r>
              <a:rPr lang="zh-CN" altLang="en-US" sz="1400" b="1" dirty="0" smtClean="0"/>
              <a:t>添加</a:t>
            </a:r>
            <a:r>
              <a:rPr lang="zh-CN" altLang="en-US" sz="1400" b="1" dirty="0"/>
              <a:t>段落</a:t>
            </a:r>
            <a:r>
              <a:rPr lang="zh-CN" altLang="en-US" sz="1400" b="1" dirty="0" smtClean="0"/>
              <a:t>标题</a:t>
            </a:r>
            <a:r>
              <a:rPr lang="en-US" altLang="zh-CN" sz="1400" b="1" dirty="0"/>
              <a:t>·</a:t>
            </a:r>
            <a:r>
              <a:rPr lang="zh-CN" altLang="en-US" sz="1400" b="1" dirty="0" smtClean="0"/>
              <a:t>添加</a:t>
            </a:r>
            <a:r>
              <a:rPr lang="zh-CN" altLang="en-US" sz="1400" b="1" dirty="0"/>
              <a:t>段落</a:t>
            </a:r>
            <a:r>
              <a:rPr lang="zh-CN" altLang="en-US" sz="1400" b="1" dirty="0" smtClean="0"/>
              <a:t>标题</a:t>
            </a:r>
            <a:r>
              <a:rPr lang="en-US" altLang="zh-CN" sz="1400" b="1" dirty="0" smtClean="0"/>
              <a:t>· </a:t>
            </a:r>
            <a:r>
              <a:rPr lang="zh-CN" altLang="en-US" sz="1400" b="1" dirty="0"/>
              <a:t>添加段落标题</a:t>
            </a:r>
            <a:r>
              <a:rPr lang="en-US" altLang="zh-CN" sz="1400" b="1" dirty="0"/>
              <a:t>·</a:t>
            </a:r>
            <a:r>
              <a:rPr lang="zh-CN" altLang="en-US" sz="1400" b="1" dirty="0"/>
              <a:t>添加段落</a:t>
            </a:r>
            <a:r>
              <a:rPr lang="zh-CN" altLang="en-US" sz="1400" b="1" dirty="0" smtClean="0"/>
              <a:t>标题</a:t>
            </a:r>
            <a:endParaRPr lang="en-US" altLang="zh-CN" sz="1400" b="1" dirty="0">
              <a:solidFill>
                <a:srgbClr val="000000"/>
              </a:solidFill>
              <a:ea typeface="宋体" pitchFamily="2" charset="-122"/>
            </a:endParaRPr>
          </a:p>
        </p:txBody>
      </p:sp>
      <p:sp>
        <p:nvSpPr>
          <p:cNvPr id="38" name="Text Box 11"/>
          <p:cNvSpPr txBox="1">
            <a:spLocks noChangeArrowheads="1"/>
          </p:cNvSpPr>
          <p:nvPr/>
        </p:nvSpPr>
        <p:spPr bwMode="auto">
          <a:xfrm>
            <a:off x="5584948" y="2048530"/>
            <a:ext cx="2803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algn="ctr">
              <a:spcBef>
                <a:spcPct val="50000"/>
              </a:spcBef>
            </a:pPr>
            <a:r>
              <a:rPr lang="en-US" altLang="zh-CN" sz="1400" b="1" dirty="0" smtClean="0"/>
              <a:t>· </a:t>
            </a:r>
            <a:r>
              <a:rPr lang="zh-CN" altLang="en-US" sz="1400" b="1" dirty="0" smtClean="0"/>
              <a:t>添加</a:t>
            </a:r>
            <a:r>
              <a:rPr lang="zh-CN" altLang="en-US" sz="1400" b="1" dirty="0"/>
              <a:t>段落</a:t>
            </a:r>
            <a:r>
              <a:rPr lang="zh-CN" altLang="en-US" sz="1400" b="1" dirty="0" smtClean="0"/>
              <a:t>标题</a:t>
            </a:r>
            <a:r>
              <a:rPr lang="en-US" altLang="zh-CN" sz="1400" b="1" dirty="0"/>
              <a:t>·</a:t>
            </a:r>
            <a:r>
              <a:rPr lang="zh-CN" altLang="en-US" sz="1400" b="1" dirty="0" smtClean="0"/>
              <a:t>添加</a:t>
            </a:r>
            <a:r>
              <a:rPr lang="zh-CN" altLang="en-US" sz="1400" b="1" dirty="0"/>
              <a:t>段落</a:t>
            </a:r>
            <a:r>
              <a:rPr lang="zh-CN" altLang="en-US" sz="1400" b="1" dirty="0" smtClean="0"/>
              <a:t>标题</a:t>
            </a:r>
            <a:r>
              <a:rPr lang="en-US" altLang="zh-CN" sz="1400" b="1" dirty="0" smtClean="0"/>
              <a:t>· </a:t>
            </a:r>
            <a:r>
              <a:rPr lang="zh-CN" altLang="en-US" sz="1400" b="1" dirty="0"/>
              <a:t>添加段落标题</a:t>
            </a:r>
            <a:r>
              <a:rPr lang="en-US" altLang="zh-CN" sz="1400" b="1" dirty="0"/>
              <a:t>·</a:t>
            </a:r>
            <a:r>
              <a:rPr lang="zh-CN" altLang="en-US" sz="1400" b="1" dirty="0"/>
              <a:t>添加段落</a:t>
            </a:r>
            <a:r>
              <a:rPr lang="zh-CN" altLang="en-US" sz="1400" b="1" dirty="0" smtClean="0"/>
              <a:t>标题</a:t>
            </a:r>
            <a:endParaRPr lang="en-US" altLang="zh-CN" sz="1400" b="1" dirty="0">
              <a:solidFill>
                <a:srgbClr val="000000"/>
              </a:solidFill>
              <a:ea typeface="宋体" pitchFamily="2" charset="-122"/>
            </a:endParaRPr>
          </a:p>
        </p:txBody>
      </p:sp>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1304531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strVal val="#ppt_x"/>
                                          </p:val>
                                        </p:tav>
                                        <p:tav tm="100000">
                                          <p:val>
                                            <p:strVal val="#ppt_x"/>
                                          </p:val>
                                        </p:tav>
                                      </p:tavLst>
                                    </p:anim>
                                    <p:anim calcmode="lin" valueType="num">
                                      <p:cBhvr>
                                        <p:cTn id="19" dur="5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strVal val="#ppt_x"/>
                                          </p:val>
                                        </p:tav>
                                        <p:tav tm="100000">
                                          <p:val>
                                            <p:strVal val="#ppt_x"/>
                                          </p:val>
                                        </p:tav>
                                      </p:tavLst>
                                    </p:anim>
                                    <p:anim calcmode="lin" valueType="num">
                                      <p:cBhvr>
                                        <p:cTn id="29" dur="5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6" descr="箭头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4195207" y="2548080"/>
            <a:ext cx="765403" cy="79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954847" y="1443241"/>
            <a:ext cx="3139782" cy="3000717"/>
            <a:chOff x="1187624" y="1419622"/>
            <a:chExt cx="3139782" cy="3000717"/>
          </a:xfrm>
        </p:grpSpPr>
        <p:pic>
          <p:nvPicPr>
            <p:cNvPr id="2"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624" y="1419622"/>
              <a:ext cx="3139782" cy="300071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937420" y="2512516"/>
              <a:ext cx="1626468" cy="923330"/>
            </a:xfrm>
            <a:prstGeom prst="rect">
              <a:avLst/>
            </a:prstGeom>
          </p:spPr>
          <p:txBody>
            <a:bodyPr wrap="square">
              <a:spAutoFit/>
            </a:bodyPr>
            <a:lstStyle/>
            <a:p>
              <a:pPr algn="ctr">
                <a:spcBef>
                  <a:spcPct val="50000"/>
                </a:spcBef>
                <a:defRPr/>
              </a:pPr>
              <a:r>
                <a:rPr lang="zh-CN" altLang="en-US" dirty="0">
                  <a:latin typeface="+mj-ea"/>
                </a:rPr>
                <a:t>添加文本</a:t>
              </a:r>
              <a:r>
                <a:rPr lang="zh-CN" altLang="en-US" dirty="0" smtClean="0">
                  <a:latin typeface="+mj-ea"/>
                </a:rPr>
                <a:t>内容添加</a:t>
              </a:r>
              <a:r>
                <a:rPr lang="zh-CN" altLang="en-US" dirty="0">
                  <a:latin typeface="+mj-ea"/>
                </a:rPr>
                <a:t>文本</a:t>
              </a:r>
              <a:r>
                <a:rPr lang="zh-CN" altLang="en-US" dirty="0" smtClean="0">
                  <a:latin typeface="+mj-ea"/>
                </a:rPr>
                <a:t>内容添加文本内容</a:t>
              </a:r>
              <a:endParaRPr lang="en-US" altLang="zh-CN" dirty="0"/>
            </a:p>
          </p:txBody>
        </p:sp>
        <p:sp>
          <p:nvSpPr>
            <p:cNvPr id="9" name="矩形 8"/>
            <p:cNvSpPr/>
            <p:nvPr/>
          </p:nvSpPr>
          <p:spPr>
            <a:xfrm>
              <a:off x="1908845" y="2067817"/>
              <a:ext cx="1626468" cy="477054"/>
            </a:xfrm>
            <a:prstGeom prst="rect">
              <a:avLst/>
            </a:prstGeom>
          </p:spPr>
          <p:txBody>
            <a:bodyPr wrap="square">
              <a:spAutoFit/>
            </a:bodyPr>
            <a:lstStyle/>
            <a:p>
              <a:pPr algn="ctr">
                <a:spcBef>
                  <a:spcPct val="50000"/>
                </a:spcBef>
                <a:defRPr/>
              </a:pPr>
              <a:r>
                <a:rPr lang="zh-CN" altLang="en-US" sz="2500" b="1" dirty="0" smtClean="0"/>
                <a:t>标  题</a:t>
              </a:r>
              <a:endParaRPr lang="en-US" altLang="zh-CN" sz="2500" b="1" dirty="0"/>
            </a:p>
          </p:txBody>
        </p:sp>
      </p:grpSp>
      <p:grpSp>
        <p:nvGrpSpPr>
          <p:cNvPr id="10" name="组合 9"/>
          <p:cNvGrpSpPr/>
          <p:nvPr/>
        </p:nvGrpSpPr>
        <p:grpSpPr>
          <a:xfrm>
            <a:off x="4960610" y="1443241"/>
            <a:ext cx="3139782" cy="3000717"/>
            <a:chOff x="1187624" y="1419622"/>
            <a:chExt cx="3139782" cy="3000717"/>
          </a:xfrm>
        </p:grpSpPr>
        <p:pic>
          <p:nvPicPr>
            <p:cNvPr id="11"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624" y="1419622"/>
              <a:ext cx="3139782" cy="3000717"/>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937420" y="2512516"/>
              <a:ext cx="1626468" cy="923330"/>
            </a:xfrm>
            <a:prstGeom prst="rect">
              <a:avLst/>
            </a:prstGeom>
          </p:spPr>
          <p:txBody>
            <a:bodyPr wrap="square">
              <a:spAutoFit/>
            </a:bodyPr>
            <a:lstStyle/>
            <a:p>
              <a:pPr algn="ctr">
                <a:spcBef>
                  <a:spcPct val="50000"/>
                </a:spcBef>
                <a:defRPr/>
              </a:pPr>
              <a:r>
                <a:rPr lang="zh-CN" altLang="en-US" dirty="0">
                  <a:latin typeface="+mj-ea"/>
                </a:rPr>
                <a:t>添加文本</a:t>
              </a:r>
              <a:r>
                <a:rPr lang="zh-CN" altLang="en-US" dirty="0" smtClean="0">
                  <a:latin typeface="+mj-ea"/>
                </a:rPr>
                <a:t>内容添加</a:t>
              </a:r>
              <a:r>
                <a:rPr lang="zh-CN" altLang="en-US" dirty="0">
                  <a:latin typeface="+mj-ea"/>
                </a:rPr>
                <a:t>文本</a:t>
              </a:r>
              <a:r>
                <a:rPr lang="zh-CN" altLang="en-US" dirty="0" smtClean="0">
                  <a:latin typeface="+mj-ea"/>
                </a:rPr>
                <a:t>内容添加文本内容</a:t>
              </a:r>
              <a:endParaRPr lang="en-US" altLang="zh-CN" dirty="0"/>
            </a:p>
          </p:txBody>
        </p:sp>
        <p:sp>
          <p:nvSpPr>
            <p:cNvPr id="13" name="矩形 12"/>
            <p:cNvSpPr/>
            <p:nvPr/>
          </p:nvSpPr>
          <p:spPr>
            <a:xfrm>
              <a:off x="1908845" y="2067817"/>
              <a:ext cx="1626468" cy="477054"/>
            </a:xfrm>
            <a:prstGeom prst="rect">
              <a:avLst/>
            </a:prstGeom>
          </p:spPr>
          <p:txBody>
            <a:bodyPr wrap="square">
              <a:spAutoFit/>
            </a:bodyPr>
            <a:lstStyle/>
            <a:p>
              <a:pPr algn="ctr">
                <a:spcBef>
                  <a:spcPct val="50000"/>
                </a:spcBef>
                <a:defRPr/>
              </a:pPr>
              <a:r>
                <a:rPr lang="zh-CN" altLang="en-US" sz="2500" b="1" dirty="0" smtClean="0"/>
                <a:t>标  题</a:t>
              </a:r>
              <a:endParaRPr lang="en-US" altLang="zh-CN" sz="2500" b="1" dirty="0"/>
            </a:p>
          </p:txBody>
        </p:sp>
      </p:grpSp>
      <p:sp>
        <p:nvSpPr>
          <p:cNvPr id="14"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695394525"/>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718609" y="2292970"/>
            <a:ext cx="3551632" cy="1038085"/>
            <a:chOff x="2718609" y="2364978"/>
            <a:chExt cx="3551632" cy="1038085"/>
          </a:xfrm>
        </p:grpSpPr>
        <p:pic>
          <p:nvPicPr>
            <p:cNvPr id="6" name="Picture 4" descr="C:\Users\zjd\Desktop\Nipic_9501016_201204191617075191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4003854" y="2762695"/>
              <a:ext cx="954768" cy="3259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873304">
              <a:off x="2382541" y="2730892"/>
              <a:ext cx="998104" cy="325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215132">
              <a:off x="5608205" y="2701046"/>
              <a:ext cx="998103" cy="3259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928167" y="3409314"/>
            <a:ext cx="7057443" cy="1250668"/>
            <a:chOff x="928167" y="3193290"/>
            <a:chExt cx="7057443" cy="1250668"/>
          </a:xfrm>
        </p:grpSpPr>
        <p:grpSp>
          <p:nvGrpSpPr>
            <p:cNvPr id="30" name="组合 29"/>
            <p:cNvGrpSpPr/>
            <p:nvPr/>
          </p:nvGrpSpPr>
          <p:grpSpPr>
            <a:xfrm>
              <a:off x="928167" y="3193290"/>
              <a:ext cx="2257315" cy="1250668"/>
              <a:chOff x="1115616" y="3409763"/>
              <a:chExt cx="2257315" cy="1250668"/>
            </a:xfrm>
          </p:grpSpPr>
          <p:pic>
            <p:nvPicPr>
              <p:cNvPr id="29" name="Picture 2" descr="E:\水墨图表素材\456345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409763"/>
                <a:ext cx="2257315" cy="12506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a:spLocks noChangeArrowheads="1"/>
              </p:cNvSpPr>
              <p:nvPr/>
            </p:nvSpPr>
            <p:spPr bwMode="auto">
              <a:xfrm>
                <a:off x="1415276" y="3704714"/>
                <a:ext cx="1788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500" dirty="0"/>
                  <a:t>单击添加段落</a:t>
                </a:r>
                <a:r>
                  <a:rPr lang="zh-CN" altLang="en-US" sz="1500" dirty="0" smtClean="0"/>
                  <a:t>内容</a:t>
                </a:r>
                <a:endParaRPr lang="en-US" altLang="zh-CN" sz="1500" dirty="0" smtClean="0"/>
              </a:p>
              <a:p>
                <a:pPr eaLnBrk="1" hangingPunct="1"/>
                <a:r>
                  <a:rPr lang="zh-CN" altLang="en-US" sz="1500" dirty="0"/>
                  <a:t>单击添加段落</a:t>
                </a:r>
                <a:r>
                  <a:rPr lang="zh-CN" altLang="en-US" sz="1500" dirty="0" smtClean="0"/>
                  <a:t>内容</a:t>
                </a:r>
                <a:endParaRPr lang="zh-CN" altLang="en-US" sz="1500" dirty="0"/>
              </a:p>
            </p:txBody>
          </p:sp>
        </p:grpSp>
        <p:grpSp>
          <p:nvGrpSpPr>
            <p:cNvPr id="37" name="组合 36"/>
            <p:cNvGrpSpPr/>
            <p:nvPr/>
          </p:nvGrpSpPr>
          <p:grpSpPr>
            <a:xfrm>
              <a:off x="3347864" y="3193290"/>
              <a:ext cx="2257315" cy="1250668"/>
              <a:chOff x="1115616" y="3409763"/>
              <a:chExt cx="2257315" cy="1250668"/>
            </a:xfrm>
          </p:grpSpPr>
          <p:pic>
            <p:nvPicPr>
              <p:cNvPr id="38" name="Picture 2" descr="E:\水墨图表素材\456345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409763"/>
                <a:ext cx="2257315" cy="125066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a:spLocks noChangeArrowheads="1"/>
              </p:cNvSpPr>
              <p:nvPr/>
            </p:nvSpPr>
            <p:spPr bwMode="auto">
              <a:xfrm>
                <a:off x="1415276" y="3704714"/>
                <a:ext cx="1788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500" dirty="0"/>
                  <a:t>单击添加段落</a:t>
                </a:r>
                <a:r>
                  <a:rPr lang="zh-CN" altLang="en-US" sz="1500" dirty="0" smtClean="0"/>
                  <a:t>内容</a:t>
                </a:r>
                <a:endParaRPr lang="en-US" altLang="zh-CN" sz="1500" dirty="0" smtClean="0"/>
              </a:p>
              <a:p>
                <a:pPr eaLnBrk="1" hangingPunct="1"/>
                <a:r>
                  <a:rPr lang="zh-CN" altLang="en-US" sz="1500" dirty="0"/>
                  <a:t>单击添加段落</a:t>
                </a:r>
                <a:r>
                  <a:rPr lang="zh-CN" altLang="en-US" sz="1500" dirty="0" smtClean="0"/>
                  <a:t>内容</a:t>
                </a:r>
                <a:endParaRPr lang="zh-CN" altLang="en-US" sz="1500" dirty="0"/>
              </a:p>
            </p:txBody>
          </p:sp>
        </p:grpSp>
        <p:grpSp>
          <p:nvGrpSpPr>
            <p:cNvPr id="40" name="组合 39"/>
            <p:cNvGrpSpPr/>
            <p:nvPr/>
          </p:nvGrpSpPr>
          <p:grpSpPr>
            <a:xfrm>
              <a:off x="5728295" y="3193290"/>
              <a:ext cx="2257315" cy="1250668"/>
              <a:chOff x="1115616" y="3409763"/>
              <a:chExt cx="2257315" cy="1250668"/>
            </a:xfrm>
          </p:grpSpPr>
          <p:pic>
            <p:nvPicPr>
              <p:cNvPr id="41" name="Picture 2" descr="E:\水墨图表素材\456345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409763"/>
                <a:ext cx="2257315" cy="1250668"/>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a:spLocks noChangeArrowheads="1"/>
              </p:cNvSpPr>
              <p:nvPr/>
            </p:nvSpPr>
            <p:spPr bwMode="auto">
              <a:xfrm>
                <a:off x="1415276" y="3704714"/>
                <a:ext cx="1788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500" dirty="0"/>
                  <a:t>单击添加段落</a:t>
                </a:r>
                <a:r>
                  <a:rPr lang="zh-CN" altLang="en-US" sz="1500" dirty="0" smtClean="0"/>
                  <a:t>内容</a:t>
                </a:r>
                <a:endParaRPr lang="en-US" altLang="zh-CN" sz="1500" dirty="0" smtClean="0"/>
              </a:p>
              <a:p>
                <a:pPr eaLnBrk="1" hangingPunct="1"/>
                <a:r>
                  <a:rPr lang="zh-CN" altLang="en-US" sz="1500" dirty="0"/>
                  <a:t>单击添加段落</a:t>
                </a:r>
                <a:r>
                  <a:rPr lang="zh-CN" altLang="en-US" sz="1500" dirty="0" smtClean="0"/>
                  <a:t>内容</a:t>
                </a:r>
                <a:endParaRPr lang="zh-CN" altLang="en-US" sz="1500" dirty="0"/>
              </a:p>
            </p:txBody>
          </p:sp>
        </p:grpSp>
      </p:grpSp>
      <p:grpSp>
        <p:nvGrpSpPr>
          <p:cNvPr id="47" name="组合 46"/>
          <p:cNvGrpSpPr/>
          <p:nvPr/>
        </p:nvGrpSpPr>
        <p:grpSpPr>
          <a:xfrm>
            <a:off x="1518369" y="1203598"/>
            <a:ext cx="6654031" cy="1296144"/>
            <a:chOff x="1259989" y="1020044"/>
            <a:chExt cx="6654031" cy="1296144"/>
          </a:xfrm>
        </p:grpSpPr>
        <p:pic>
          <p:nvPicPr>
            <p:cNvPr id="48" name="Picture 2" descr="E:\水墨图表素材\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989" y="1020044"/>
              <a:ext cx="6654031" cy="1296144"/>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9"/>
            <p:cNvSpPr txBox="1">
              <a:spLocks noChangeArrowheads="1"/>
            </p:cNvSpPr>
            <p:nvPr/>
          </p:nvSpPr>
          <p:spPr bwMode="auto">
            <a:xfrm>
              <a:off x="1907704" y="1419622"/>
              <a:ext cx="394117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chemeClr val="bg1"/>
                  </a:solidFill>
                  <a:ea typeface="宋体" pitchFamily="2" charset="-122"/>
                </a:rPr>
                <a:t>       单击</a:t>
              </a:r>
              <a:r>
                <a:rPr lang="zh-CN" altLang="en-US" sz="2200" dirty="0">
                  <a:solidFill>
                    <a:schemeClr val="bg1"/>
                  </a:solidFill>
                  <a:ea typeface="宋体" pitchFamily="2" charset="-122"/>
                </a:rPr>
                <a:t>此处添加</a:t>
              </a:r>
              <a:r>
                <a:rPr lang="zh-CN" altLang="en-US" sz="2200" dirty="0" smtClean="0">
                  <a:solidFill>
                    <a:schemeClr val="bg1"/>
                  </a:solidFill>
                  <a:ea typeface="宋体" pitchFamily="2" charset="-122"/>
                </a:rPr>
                <a:t>文字标题</a:t>
              </a:r>
              <a:endParaRPr lang="zh-CN" altLang="en-US" sz="2200" dirty="0">
                <a:solidFill>
                  <a:schemeClr val="bg1"/>
                </a:solidFill>
                <a:ea typeface="宋体" pitchFamily="2" charset="-122"/>
              </a:endParaRPr>
            </a:p>
          </p:txBody>
        </p:sp>
      </p:grpSp>
      <p:sp>
        <p:nvSpPr>
          <p:cNvPr id="19"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21395935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 Box 83"/>
          <p:cNvSpPr txBox="1">
            <a:spLocks noChangeArrowheads="1"/>
          </p:cNvSpPr>
          <p:nvPr/>
        </p:nvSpPr>
        <p:spPr bwMode="auto">
          <a:xfrm>
            <a:off x="1138808" y="1563638"/>
            <a:ext cx="3505200" cy="969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13500000" algn="ctr" rotWithShape="0">
                    <a:schemeClr val="bg1">
                      <a:alpha val="50000"/>
                    </a:schemeClr>
                  </a:outerShdw>
                </a:effectLst>
              </a14:hiddenEffects>
            </a:ext>
          </a:extLst>
        </p:spPr>
        <p:txBody>
          <a:bodyPr>
            <a:spAutoFit/>
          </a:bodyPr>
          <a:lstStyle/>
          <a:p>
            <a:pPr algn="r">
              <a:lnSpc>
                <a:spcPct val="90000"/>
              </a:lnSpc>
            </a:pPr>
            <a:r>
              <a:rPr lang="en-US" altLang="zh-CN" sz="4000" b="1" dirty="0">
                <a:ea typeface="黑体" pitchFamily="2" charset="-122"/>
              </a:rPr>
              <a:t>THANK YOU</a:t>
            </a:r>
            <a:endParaRPr lang="zh-CN" altLang="en-US" sz="4000" b="1" dirty="0">
              <a:ea typeface="黑体" pitchFamily="2" charset="-122"/>
            </a:endParaRPr>
          </a:p>
          <a:p>
            <a:pPr algn="r">
              <a:lnSpc>
                <a:spcPct val="90000"/>
              </a:lnSpc>
            </a:pPr>
            <a:r>
              <a:rPr lang="zh-CN" altLang="en-US" sz="2400" dirty="0" smtClean="0">
                <a:ea typeface="黑体" pitchFamily="2" charset="-122"/>
              </a:rPr>
              <a:t>谢谢下载  </a:t>
            </a:r>
            <a:endParaRPr lang="zh-CN" altLang="en-US" sz="2400" dirty="0">
              <a:ea typeface="黑体"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650976" y="2267098"/>
            <a:ext cx="988832" cy="58062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7010" y="1513"/>
            <a:ext cx="4750657" cy="5143500"/>
          </a:xfrm>
          <a:prstGeom prst="rect">
            <a:avLst/>
          </a:prstGeom>
        </p:spPr>
      </p:pic>
    </p:spTree>
    <p:extLst>
      <p:ext uri="{BB962C8B-B14F-4D97-AF65-F5344CB8AC3E}">
        <p14:creationId xmlns:p14="http://schemas.microsoft.com/office/powerpoint/2010/main" val="3211518994"/>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left)">
                                      <p:cBhvr>
                                        <p:cTn id="15" dur="500"/>
                                        <p:tgtEl>
                                          <p:spTgt spid="9">
                                            <p:txEl>
                                              <p:pRg st="1" end="1"/>
                                            </p:txEl>
                                          </p:spTgt>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zjd\Desktop\Nipic_6732184_2012100814454844936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3737369"/>
            <a:ext cx="8027362" cy="85467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649492" y="2957297"/>
            <a:ext cx="601596" cy="12975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Users\zjd\Desktop\未命名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990370" y="2494535"/>
            <a:ext cx="601596" cy="20221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zjd\Desktop\未命名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5193966" y="2041785"/>
            <a:ext cx="601596" cy="22130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C:\Users\zjd\Desktop\未命名 -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312958" y="1784610"/>
            <a:ext cx="601596" cy="2519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378211" y="4342333"/>
            <a:ext cx="1220194" cy="400110"/>
          </a:xfrm>
          <a:prstGeom prst="rect">
            <a:avLst/>
          </a:prstGeom>
          <a:noFill/>
        </p:spPr>
        <p:txBody>
          <a:bodyPr wrap="square" rtlCol="0">
            <a:spAutoFit/>
          </a:bodyPr>
          <a:lstStyle/>
          <a:p>
            <a:pPr algn="ctr"/>
            <a:r>
              <a:rPr lang="en-US" altLang="zh-CN" sz="2000" b="1" dirty="0" smtClean="0">
                <a:latin typeface="+mj-ea"/>
                <a:ea typeface="+mj-ea"/>
                <a:cs typeface="Arial Unicode MS" pitchFamily="34" charset="-122"/>
              </a:rPr>
              <a:t>2015</a:t>
            </a:r>
            <a:endParaRPr lang="zh-CN" altLang="en-US" sz="2000" b="1" dirty="0">
              <a:latin typeface="+mj-ea"/>
              <a:ea typeface="+mj-ea"/>
              <a:cs typeface="Arial Unicode MS" pitchFamily="34" charset="-122"/>
            </a:endParaRPr>
          </a:p>
        </p:txBody>
      </p:sp>
      <p:sp>
        <p:nvSpPr>
          <p:cNvPr id="21" name="TextBox 20"/>
          <p:cNvSpPr txBox="1"/>
          <p:nvPr/>
        </p:nvSpPr>
        <p:spPr>
          <a:xfrm>
            <a:off x="3660568" y="4342333"/>
            <a:ext cx="1198761" cy="400110"/>
          </a:xfrm>
          <a:prstGeom prst="rect">
            <a:avLst/>
          </a:prstGeom>
          <a:noFill/>
        </p:spPr>
        <p:txBody>
          <a:bodyPr wrap="square" rtlCol="0">
            <a:spAutoFit/>
          </a:bodyPr>
          <a:lstStyle/>
          <a:p>
            <a:pPr algn="ctr"/>
            <a:r>
              <a:rPr lang="en-US" altLang="zh-CN" sz="2000" b="1" dirty="0" smtClean="0">
                <a:latin typeface="+mj-ea"/>
                <a:ea typeface="+mj-ea"/>
                <a:cs typeface="Arial Unicode MS" pitchFamily="34" charset="-122"/>
              </a:rPr>
              <a:t>2016</a:t>
            </a:r>
            <a:endParaRPr lang="zh-CN" altLang="en-US" sz="2000" b="1" dirty="0">
              <a:latin typeface="+mj-ea"/>
              <a:ea typeface="+mj-ea"/>
              <a:cs typeface="Arial Unicode MS" pitchFamily="34" charset="-122"/>
            </a:endParaRPr>
          </a:p>
        </p:txBody>
      </p:sp>
      <p:sp>
        <p:nvSpPr>
          <p:cNvPr id="22" name="TextBox 21"/>
          <p:cNvSpPr txBox="1"/>
          <p:nvPr/>
        </p:nvSpPr>
        <p:spPr>
          <a:xfrm>
            <a:off x="4940932" y="4342333"/>
            <a:ext cx="1220194" cy="400110"/>
          </a:xfrm>
          <a:prstGeom prst="rect">
            <a:avLst/>
          </a:prstGeom>
          <a:noFill/>
        </p:spPr>
        <p:txBody>
          <a:bodyPr wrap="square" rtlCol="0">
            <a:spAutoFit/>
          </a:bodyPr>
          <a:lstStyle/>
          <a:p>
            <a:pPr algn="ctr"/>
            <a:r>
              <a:rPr lang="en-US" altLang="zh-CN" sz="2000" b="1" dirty="0" smtClean="0">
                <a:latin typeface="+mj-ea"/>
                <a:ea typeface="+mj-ea"/>
                <a:cs typeface="Arial Unicode MS" pitchFamily="34" charset="-122"/>
              </a:rPr>
              <a:t>2017</a:t>
            </a:r>
            <a:endParaRPr lang="zh-CN" altLang="en-US" sz="2000" b="1" dirty="0">
              <a:latin typeface="+mj-ea"/>
              <a:ea typeface="+mj-ea"/>
              <a:cs typeface="Arial Unicode MS" pitchFamily="34" charset="-122"/>
            </a:endParaRPr>
          </a:p>
        </p:txBody>
      </p:sp>
      <p:sp>
        <p:nvSpPr>
          <p:cNvPr id="23" name="TextBox 22"/>
          <p:cNvSpPr txBox="1"/>
          <p:nvPr/>
        </p:nvSpPr>
        <p:spPr>
          <a:xfrm>
            <a:off x="6109543" y="4342333"/>
            <a:ext cx="1198761" cy="400110"/>
          </a:xfrm>
          <a:prstGeom prst="rect">
            <a:avLst/>
          </a:prstGeom>
          <a:noFill/>
        </p:spPr>
        <p:txBody>
          <a:bodyPr wrap="square" rtlCol="0">
            <a:spAutoFit/>
          </a:bodyPr>
          <a:lstStyle/>
          <a:p>
            <a:pPr algn="ctr"/>
            <a:r>
              <a:rPr lang="en-US" altLang="zh-CN" sz="2000" b="1" dirty="0" smtClean="0">
                <a:latin typeface="+mj-ea"/>
                <a:ea typeface="+mj-ea"/>
                <a:cs typeface="Arial Unicode MS" pitchFamily="34" charset="-122"/>
              </a:rPr>
              <a:t>2018</a:t>
            </a:r>
            <a:endParaRPr lang="zh-CN" altLang="en-US" sz="2000" b="1" dirty="0">
              <a:latin typeface="+mj-ea"/>
              <a:ea typeface="+mj-ea"/>
              <a:cs typeface="Arial Unicode MS" pitchFamily="34" charset="-122"/>
            </a:endParaRPr>
          </a:p>
        </p:txBody>
      </p:sp>
      <p:sp>
        <p:nvSpPr>
          <p:cNvPr id="24" name="矩形 23"/>
          <p:cNvSpPr/>
          <p:nvPr/>
        </p:nvSpPr>
        <p:spPr>
          <a:xfrm>
            <a:off x="827584" y="3885545"/>
            <a:ext cx="1415772" cy="461665"/>
          </a:xfrm>
          <a:prstGeom prst="rect">
            <a:avLst/>
          </a:prstGeom>
        </p:spPr>
        <p:txBody>
          <a:bodyPr wrap="none">
            <a:spAutoFit/>
          </a:bodyPr>
          <a:lstStyle/>
          <a:p>
            <a:r>
              <a:rPr lang="zh-CN" altLang="en-US" sz="2400" b="1" dirty="0" smtClean="0">
                <a:latin typeface="+mj-ea"/>
                <a:ea typeface="+mj-ea"/>
              </a:rPr>
              <a:t>添加</a:t>
            </a:r>
            <a:r>
              <a:rPr lang="zh-CN" altLang="en-US" sz="2400" b="1" dirty="0">
                <a:latin typeface="+mj-ea"/>
                <a:ea typeface="+mj-ea"/>
              </a:rPr>
              <a:t>标题</a:t>
            </a:r>
          </a:p>
        </p:txBody>
      </p:sp>
      <p:pic>
        <p:nvPicPr>
          <p:cNvPr id="24578" name="Picture 2" descr="E:\水墨图表素材\45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092363">
            <a:off x="1632641" y="1046902"/>
            <a:ext cx="5726188" cy="157869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166466155"/>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22" presetClass="entr" presetSubtype="8"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1000"/>
                                        <p:tgtEl>
                                          <p:spTgt spid="10"/>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22" presetClass="entr" presetSubtype="4" fill="hold"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1000"/>
                                        <p:tgtEl>
                                          <p:spTgt spid="12"/>
                                        </p:tgtEl>
                                      </p:cBhvr>
                                    </p:animEffect>
                                  </p:childTnLst>
                                </p:cTn>
                              </p:par>
                              <p:par>
                                <p:cTn id="26" presetID="22" presetClass="entr" presetSubtype="4" fill="hold" nodeType="withEffect">
                                  <p:stCondLst>
                                    <p:cond delay="90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1000"/>
                                        <p:tgtEl>
                                          <p:spTgt spid="13"/>
                                        </p:tgtEl>
                                      </p:cBhvr>
                                    </p:animEffect>
                                  </p:childTnLst>
                                </p:cTn>
                              </p:par>
                              <p:par>
                                <p:cTn id="29" presetID="22" presetClass="entr" presetSubtype="4" fill="hold" nodeType="withEffect">
                                  <p:stCondLst>
                                    <p:cond delay="110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1000"/>
                                        <p:tgtEl>
                                          <p:spTgt spid="14"/>
                                        </p:tgtEl>
                                      </p:cBhvr>
                                    </p:animEffect>
                                  </p:childTnLst>
                                </p:cTn>
                              </p:par>
                              <p:par>
                                <p:cTn id="32" presetID="22" presetClass="entr" presetSubtype="4" fill="hold" nodeType="withEffect">
                                  <p:stCondLst>
                                    <p:cond delay="160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1000"/>
                                        <p:tgtEl>
                                          <p:spTgt spid="15"/>
                                        </p:tgtEl>
                                      </p:cBhvr>
                                    </p:animEffect>
                                  </p:childTnLst>
                                </p:cTn>
                              </p:par>
                            </p:childTnLst>
                          </p:cTn>
                        </p:par>
                        <p:par>
                          <p:cTn id="35" fill="hold">
                            <p:stCondLst>
                              <p:cond delay="2600"/>
                            </p:stCondLst>
                            <p:childTnLst>
                              <p:par>
                                <p:cTn id="36" presetID="2" presetClass="entr" presetSubtype="12" fill="hold" nodeType="afterEffect">
                                  <p:stCondLst>
                                    <p:cond delay="0"/>
                                  </p:stCondLst>
                                  <p:childTnLst>
                                    <p:set>
                                      <p:cBhvr>
                                        <p:cTn id="37" dur="1" fill="hold">
                                          <p:stCondLst>
                                            <p:cond delay="0"/>
                                          </p:stCondLst>
                                        </p:cTn>
                                        <p:tgtEl>
                                          <p:spTgt spid="24578"/>
                                        </p:tgtEl>
                                        <p:attrNameLst>
                                          <p:attrName>style.visibility</p:attrName>
                                        </p:attrNameLst>
                                      </p:cBhvr>
                                      <p:to>
                                        <p:strVal val="visible"/>
                                      </p:to>
                                    </p:set>
                                    <p:anim calcmode="lin" valueType="num">
                                      <p:cBhvr additive="base">
                                        <p:cTn id="38" dur="500" fill="hold"/>
                                        <p:tgtEl>
                                          <p:spTgt spid="24578"/>
                                        </p:tgtEl>
                                        <p:attrNameLst>
                                          <p:attrName>ppt_x</p:attrName>
                                        </p:attrNameLst>
                                      </p:cBhvr>
                                      <p:tavLst>
                                        <p:tav tm="0">
                                          <p:val>
                                            <p:strVal val="0-#ppt_w/2"/>
                                          </p:val>
                                        </p:tav>
                                        <p:tav tm="100000">
                                          <p:val>
                                            <p:strVal val="#ppt_x"/>
                                          </p:val>
                                        </p:tav>
                                      </p:tavLst>
                                    </p:anim>
                                    <p:anim calcmode="lin" valueType="num">
                                      <p:cBhvr additive="base">
                                        <p:cTn id="39"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zjd\Desktop\Nipic_9501016_201204191617075191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872724">
            <a:off x="2083680" y="2950034"/>
            <a:ext cx="1497285" cy="48899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609117" y="2863547"/>
            <a:ext cx="1531294" cy="5001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727276" flipH="1">
            <a:off x="5339176" y="2998256"/>
            <a:ext cx="1410890" cy="460779"/>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13"/>
          <p:cNvSpPr txBox="1">
            <a:spLocks noChangeArrowheads="1"/>
          </p:cNvSpPr>
          <p:nvPr/>
        </p:nvSpPr>
        <p:spPr bwMode="auto">
          <a:xfrm>
            <a:off x="732605" y="1428246"/>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sp>
        <p:nvSpPr>
          <p:cNvPr id="35" name="Text Box 13"/>
          <p:cNvSpPr txBox="1">
            <a:spLocks noChangeArrowheads="1"/>
          </p:cNvSpPr>
          <p:nvPr/>
        </p:nvSpPr>
        <p:spPr bwMode="auto">
          <a:xfrm>
            <a:off x="3013605" y="1428246"/>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sp>
        <p:nvSpPr>
          <p:cNvPr id="39" name="Text Box 13"/>
          <p:cNvSpPr txBox="1">
            <a:spLocks noChangeArrowheads="1"/>
          </p:cNvSpPr>
          <p:nvPr/>
        </p:nvSpPr>
        <p:spPr bwMode="auto">
          <a:xfrm>
            <a:off x="5276333" y="1428246"/>
            <a:ext cx="2608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lnSpc>
                <a:spcPct val="60000"/>
              </a:lnSpc>
              <a:spcBef>
                <a:spcPct val="50000"/>
              </a:spcBef>
              <a:buClr>
                <a:srgbClr val="1F3F5F"/>
              </a:buClr>
            </a:pPr>
            <a:r>
              <a:rPr lang="zh-CN" altLang="en-US" sz="1600" dirty="0" smtClean="0">
                <a:ea typeface="宋体" pitchFamily="2" charset="-122"/>
              </a:rPr>
              <a:t>点击</a:t>
            </a:r>
            <a:r>
              <a:rPr lang="zh-CN" altLang="en-US" sz="1600" dirty="0">
                <a:ea typeface="宋体" pitchFamily="2" charset="-122"/>
              </a:rPr>
              <a:t>输入文字</a:t>
            </a:r>
          </a:p>
          <a:p>
            <a:pPr marL="0" indent="0" algn="ctr" eaLnBrk="1" hangingPunct="1"/>
            <a:r>
              <a:rPr lang="zh-CN" altLang="en-US" sz="1600" dirty="0">
                <a:ea typeface="宋体" pitchFamily="2" charset="-122"/>
              </a:rPr>
              <a:t>点击输入文字</a:t>
            </a:r>
          </a:p>
          <a:p>
            <a:pPr marL="0" indent="0" algn="ctr" eaLnBrk="1" hangingPunct="1"/>
            <a:r>
              <a:rPr lang="zh-CN" altLang="en-US" sz="1600" dirty="0">
                <a:ea typeface="宋体" pitchFamily="2" charset="-122"/>
              </a:rPr>
              <a:t>点击输入文字</a:t>
            </a:r>
          </a:p>
        </p:txBody>
      </p:sp>
      <p:pic>
        <p:nvPicPr>
          <p:cNvPr id="40" name="Picture 2" descr="E:\水墨图表素材\6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584" y="3579862"/>
            <a:ext cx="7920880" cy="1563638"/>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7"/>
          <p:cNvSpPr txBox="1">
            <a:spLocks noChangeArrowheads="1"/>
          </p:cNvSpPr>
          <p:nvPr/>
        </p:nvSpPr>
        <p:spPr bwMode="auto">
          <a:xfrm>
            <a:off x="1763688" y="4011910"/>
            <a:ext cx="41044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200" b="1" dirty="0" smtClean="0">
                <a:solidFill>
                  <a:schemeClr val="bg1"/>
                </a:solidFill>
                <a:ea typeface="宋体" pitchFamily="2" charset="-122"/>
              </a:rPr>
              <a:t>点击此处添加字</a:t>
            </a:r>
            <a:endParaRPr lang="zh-CN" altLang="en-US" sz="2200" b="1" dirty="0">
              <a:solidFill>
                <a:schemeClr val="bg1"/>
              </a:solidFill>
              <a:ea typeface="宋体" pitchFamily="2" charset="-122"/>
            </a:endParaRPr>
          </a:p>
        </p:txBody>
      </p:sp>
      <p:pic>
        <p:nvPicPr>
          <p:cNvPr id="13" name="Picture 3" descr="E:\水墨图表素材\24252 (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5053" y="608646"/>
            <a:ext cx="2495793" cy="25858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E:\水墨图表素材\24252 (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2340" y="501557"/>
            <a:ext cx="2495793" cy="25858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E:\水墨图表素材\24252 (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16567" y="501557"/>
            <a:ext cx="2495793" cy="2585885"/>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32249685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p:bldP spid="39"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9"/>
          <p:cNvSpPr txBox="1">
            <a:spLocks noChangeArrowheads="1"/>
          </p:cNvSpPr>
          <p:nvPr/>
        </p:nvSpPr>
        <p:spPr bwMode="auto">
          <a:xfrm>
            <a:off x="1115616" y="1833954"/>
            <a:ext cx="4056743"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ea typeface="宋体" pitchFamily="2" charset="-122"/>
              </a:rPr>
              <a:t>① 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17" name="Line 22"/>
          <p:cNvSpPr>
            <a:spLocks noChangeShapeType="1"/>
          </p:cNvSpPr>
          <p:nvPr/>
        </p:nvSpPr>
        <p:spPr bwMode="auto">
          <a:xfrm rot="16200000" flipH="1">
            <a:off x="3078063" y="508099"/>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 name="Text Box 9"/>
          <p:cNvSpPr txBox="1">
            <a:spLocks noChangeArrowheads="1"/>
          </p:cNvSpPr>
          <p:nvPr/>
        </p:nvSpPr>
        <p:spPr bwMode="auto">
          <a:xfrm>
            <a:off x="1124873" y="2499742"/>
            <a:ext cx="4056743"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ea typeface="宋体" pitchFamily="2" charset="-122"/>
              </a:rPr>
              <a:t>② </a:t>
            </a:r>
            <a:r>
              <a:rPr lang="zh-CN" altLang="en-US" sz="2200" dirty="0">
                <a:ea typeface="宋体" pitchFamily="2" charset="-122"/>
              </a:rPr>
              <a:t>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19" name="Line 22"/>
          <p:cNvSpPr>
            <a:spLocks noChangeShapeType="1"/>
          </p:cNvSpPr>
          <p:nvPr/>
        </p:nvSpPr>
        <p:spPr bwMode="auto">
          <a:xfrm rot="16200000" flipH="1">
            <a:off x="3087320" y="1173887"/>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Text Box 9"/>
          <p:cNvSpPr txBox="1">
            <a:spLocks noChangeArrowheads="1"/>
          </p:cNvSpPr>
          <p:nvPr/>
        </p:nvSpPr>
        <p:spPr bwMode="auto">
          <a:xfrm>
            <a:off x="1121450" y="3223017"/>
            <a:ext cx="4056743"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ea typeface="宋体" pitchFamily="2" charset="-122"/>
              </a:rPr>
              <a:t>③ </a:t>
            </a:r>
            <a:r>
              <a:rPr lang="zh-CN" altLang="en-US" sz="2200" dirty="0">
                <a:ea typeface="宋体" pitchFamily="2" charset="-122"/>
              </a:rPr>
              <a:t>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21" name="Line 22"/>
          <p:cNvSpPr>
            <a:spLocks noChangeShapeType="1"/>
          </p:cNvSpPr>
          <p:nvPr/>
        </p:nvSpPr>
        <p:spPr bwMode="auto">
          <a:xfrm rot="16200000" flipH="1">
            <a:off x="3083897" y="1897162"/>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pic>
        <p:nvPicPr>
          <p:cNvPr id="38914" name="Picture 2" descr="E:\水墨图表素材\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7679" y="411510"/>
            <a:ext cx="4486321" cy="4729934"/>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415500448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1000"/>
                                        <p:tgtEl>
                                          <p:spTgt spid="38914"/>
                                        </p:tgtEl>
                                      </p:cBhvr>
                                    </p:animEffect>
                                    <p:anim calcmode="lin" valueType="num">
                                      <p:cBhvr>
                                        <p:cTn id="8" dur="1000" fill="hold"/>
                                        <p:tgtEl>
                                          <p:spTgt spid="38914"/>
                                        </p:tgtEl>
                                        <p:attrNameLst>
                                          <p:attrName>ppt_x</p:attrName>
                                        </p:attrNameLst>
                                      </p:cBhvr>
                                      <p:tavLst>
                                        <p:tav tm="0">
                                          <p:val>
                                            <p:strVal val="#ppt_x"/>
                                          </p:val>
                                        </p:tav>
                                        <p:tav tm="100000">
                                          <p:val>
                                            <p:strVal val="#ppt_x"/>
                                          </p:val>
                                        </p:tav>
                                      </p:tavLst>
                                    </p:anim>
                                    <p:anim calcmode="lin" valueType="num">
                                      <p:cBhvr>
                                        <p:cTn id="9" dur="1000" fill="hold"/>
                                        <p:tgtEl>
                                          <p:spTgt spid="389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1539877" y="1708051"/>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smtClean="0">
                <a:ea typeface="宋体" pitchFamily="2" charset="-122"/>
              </a:rPr>
              <a:t>2012</a:t>
            </a:r>
            <a:endParaRPr lang="en-US" altLang="zh-CN" sz="2400" b="1" dirty="0">
              <a:ea typeface="宋体" pitchFamily="2" charset="-122"/>
            </a:endParaRPr>
          </a:p>
        </p:txBody>
      </p:sp>
      <p:sp>
        <p:nvSpPr>
          <p:cNvPr id="10" name="Text Box 5"/>
          <p:cNvSpPr txBox="1">
            <a:spLocks noChangeArrowheads="1"/>
          </p:cNvSpPr>
          <p:nvPr/>
        </p:nvSpPr>
        <p:spPr bwMode="auto">
          <a:xfrm>
            <a:off x="2882900" y="3825776"/>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smtClean="0">
                <a:ea typeface="宋体" pitchFamily="2" charset="-122"/>
              </a:rPr>
              <a:t>2013</a:t>
            </a:r>
            <a:endParaRPr lang="en-US" altLang="zh-CN" sz="2400" b="1" dirty="0">
              <a:ea typeface="宋体" pitchFamily="2" charset="-122"/>
            </a:endParaRPr>
          </a:p>
        </p:txBody>
      </p:sp>
      <p:sp>
        <p:nvSpPr>
          <p:cNvPr id="11" name="Text Box 7"/>
          <p:cNvSpPr txBox="1">
            <a:spLocks noChangeArrowheads="1"/>
          </p:cNvSpPr>
          <p:nvPr/>
        </p:nvSpPr>
        <p:spPr bwMode="auto">
          <a:xfrm>
            <a:off x="4962525" y="2676426"/>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smtClean="0">
                <a:ea typeface="宋体" pitchFamily="2" charset="-122"/>
              </a:rPr>
              <a:t>2014</a:t>
            </a:r>
            <a:endParaRPr lang="en-US" altLang="zh-CN" sz="2400" b="1" dirty="0">
              <a:ea typeface="宋体" pitchFamily="2" charset="-122"/>
            </a:endParaRPr>
          </a:p>
        </p:txBody>
      </p:sp>
      <p:sp>
        <p:nvSpPr>
          <p:cNvPr id="12" name="Text Box 9"/>
          <p:cNvSpPr txBox="1">
            <a:spLocks noChangeArrowheads="1"/>
          </p:cNvSpPr>
          <p:nvPr/>
        </p:nvSpPr>
        <p:spPr bwMode="auto">
          <a:xfrm>
            <a:off x="7115175" y="1328638"/>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b="1" dirty="0" smtClean="0">
                <a:ea typeface="宋体" pitchFamily="2" charset="-122"/>
              </a:rPr>
              <a:t>2015</a:t>
            </a:r>
            <a:endParaRPr lang="en-US" altLang="zh-CN" sz="2400" b="1" dirty="0">
              <a:ea typeface="宋体" pitchFamily="2" charset="-122"/>
            </a:endParaRPr>
          </a:p>
        </p:txBody>
      </p:sp>
      <p:sp>
        <p:nvSpPr>
          <p:cNvPr id="15" name="Text Box 14"/>
          <p:cNvSpPr txBox="1">
            <a:spLocks noChangeArrowheads="1"/>
          </p:cNvSpPr>
          <p:nvPr/>
        </p:nvSpPr>
        <p:spPr bwMode="auto">
          <a:xfrm>
            <a:off x="323528" y="3049424"/>
            <a:ext cx="2259012"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400" dirty="0">
                <a:ea typeface="宋体" pitchFamily="2" charset="-122"/>
              </a:rPr>
              <a:t>`01~`03.10   </a:t>
            </a:r>
            <a:r>
              <a:rPr lang="zh-CN" altLang="en-US" sz="1400" dirty="0">
                <a:ea typeface="宋体" pitchFamily="2" charset="-122"/>
              </a:rPr>
              <a:t>添加文字内容</a:t>
            </a:r>
          </a:p>
          <a:p>
            <a:r>
              <a:rPr lang="en-US" altLang="zh-CN" sz="1400" dirty="0">
                <a:ea typeface="宋体" pitchFamily="2" charset="-122"/>
              </a:rPr>
              <a:t>`01~`03.10   </a:t>
            </a:r>
            <a:r>
              <a:rPr lang="zh-CN" altLang="en-US" sz="1400" dirty="0">
                <a:ea typeface="宋体" pitchFamily="2" charset="-122"/>
              </a:rPr>
              <a:t>添加文字内容</a:t>
            </a:r>
          </a:p>
          <a:p>
            <a:r>
              <a:rPr lang="en-US" altLang="zh-CN" sz="1400" dirty="0">
                <a:ea typeface="宋体" pitchFamily="2" charset="-122"/>
              </a:rPr>
              <a:t>`01~`03.10   </a:t>
            </a:r>
            <a:r>
              <a:rPr lang="zh-CN" altLang="en-US" sz="1400" dirty="0">
                <a:ea typeface="宋体" pitchFamily="2" charset="-122"/>
              </a:rPr>
              <a:t>添加文字内容</a:t>
            </a:r>
          </a:p>
        </p:txBody>
      </p:sp>
      <p:sp>
        <p:nvSpPr>
          <p:cNvPr id="16" name="Text Box 15"/>
          <p:cNvSpPr txBox="1">
            <a:spLocks noChangeArrowheads="1"/>
          </p:cNvSpPr>
          <p:nvPr/>
        </p:nvSpPr>
        <p:spPr bwMode="auto">
          <a:xfrm>
            <a:off x="4551362" y="3806726"/>
            <a:ext cx="225901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400" dirty="0">
                <a:ea typeface="宋体" pitchFamily="2" charset="-122"/>
              </a:rPr>
              <a:t>`04~`06.10   </a:t>
            </a:r>
            <a:r>
              <a:rPr lang="zh-CN" altLang="en-US" sz="1400" dirty="0">
                <a:ea typeface="宋体" pitchFamily="2" charset="-122"/>
              </a:rPr>
              <a:t>添加文字内容</a:t>
            </a:r>
          </a:p>
          <a:p>
            <a:r>
              <a:rPr lang="en-US" altLang="zh-CN" sz="1400" dirty="0">
                <a:ea typeface="宋体" pitchFamily="2" charset="-122"/>
              </a:rPr>
              <a:t>`04~`06.10   </a:t>
            </a:r>
            <a:r>
              <a:rPr lang="zh-CN" altLang="en-US" sz="1400" dirty="0">
                <a:ea typeface="宋体" pitchFamily="2" charset="-122"/>
              </a:rPr>
              <a:t>添加文字内容</a:t>
            </a:r>
          </a:p>
          <a:p>
            <a:r>
              <a:rPr lang="en-US" altLang="zh-CN" sz="1400" dirty="0">
                <a:ea typeface="宋体" pitchFamily="2" charset="-122"/>
              </a:rPr>
              <a:t>`04~`06.10   </a:t>
            </a:r>
            <a:r>
              <a:rPr lang="zh-CN" altLang="en-US" sz="1400" dirty="0">
                <a:ea typeface="宋体" pitchFamily="2" charset="-122"/>
              </a:rPr>
              <a:t>添加文字内容</a:t>
            </a:r>
          </a:p>
        </p:txBody>
      </p:sp>
      <p:sp>
        <p:nvSpPr>
          <p:cNvPr id="17" name="Text Box 16"/>
          <p:cNvSpPr txBox="1">
            <a:spLocks noChangeArrowheads="1"/>
          </p:cNvSpPr>
          <p:nvPr/>
        </p:nvSpPr>
        <p:spPr bwMode="auto">
          <a:xfrm>
            <a:off x="6660232" y="2452615"/>
            <a:ext cx="20383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400" dirty="0">
                <a:ea typeface="宋体" pitchFamily="2" charset="-122"/>
              </a:rPr>
              <a:t>2007.10   </a:t>
            </a:r>
            <a:r>
              <a:rPr lang="zh-CN" altLang="en-US" sz="1400" dirty="0">
                <a:ea typeface="宋体" pitchFamily="2" charset="-122"/>
              </a:rPr>
              <a:t>添加文字内容</a:t>
            </a:r>
          </a:p>
          <a:p>
            <a:r>
              <a:rPr lang="en-US" altLang="zh-CN" sz="1400" dirty="0">
                <a:ea typeface="宋体" pitchFamily="2" charset="-122"/>
              </a:rPr>
              <a:t>2007.10   </a:t>
            </a:r>
            <a:r>
              <a:rPr lang="zh-CN" altLang="en-US" sz="1400" dirty="0">
                <a:ea typeface="宋体" pitchFamily="2" charset="-122"/>
              </a:rPr>
              <a:t>添加文字内容</a:t>
            </a:r>
          </a:p>
          <a:p>
            <a:r>
              <a:rPr lang="en-US" altLang="zh-CN" sz="1400" dirty="0">
                <a:ea typeface="宋体" pitchFamily="2" charset="-122"/>
              </a:rPr>
              <a:t>2007.10   </a:t>
            </a:r>
            <a:r>
              <a:rPr lang="zh-CN" altLang="en-US" sz="1400" dirty="0">
                <a:ea typeface="宋体" pitchFamily="2" charset="-122"/>
              </a:rPr>
              <a:t>添加文字内容</a:t>
            </a:r>
          </a:p>
        </p:txBody>
      </p:sp>
      <p:pic>
        <p:nvPicPr>
          <p:cNvPr id="47106" name="Picture 2" descr="E:\水墨图表素材\1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8336" y="1205891"/>
            <a:ext cx="1393356" cy="138871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E:\水墨图表素材\1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2540" y="3362397"/>
            <a:ext cx="1393356" cy="138871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水墨图表素材\1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8946" y="2170014"/>
            <a:ext cx="1393356" cy="138871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E:\水墨图表素材\1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4728" y="865259"/>
            <a:ext cx="1393356" cy="1388719"/>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E:\水墨图表素材\1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150589">
            <a:off x="2018508" y="2917791"/>
            <a:ext cx="1128062" cy="22313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E:\水墨图表素材\1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198989">
            <a:off x="3844431" y="3447169"/>
            <a:ext cx="1128062" cy="22313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E:\水墨图表素材\1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8973157">
            <a:off x="5918905" y="2174706"/>
            <a:ext cx="1128062" cy="22313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146983421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7110"/>
                                        </p:tgtEl>
                                        <p:attrNameLst>
                                          <p:attrName>style.visibility</p:attrName>
                                        </p:attrNameLst>
                                      </p:cBhvr>
                                      <p:to>
                                        <p:strVal val="visible"/>
                                      </p:to>
                                    </p:set>
                                    <p:animEffect transition="in" filter="wipe(up)">
                                      <p:cBhvr>
                                        <p:cTn id="17" dur="500"/>
                                        <p:tgtEl>
                                          <p:spTgt spid="471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anim calcmode="lin" valueType="num">
                                      <p:cBhvr>
                                        <p:cTn id="77" dur="1000" fill="hold"/>
                                        <p:tgtEl>
                                          <p:spTgt spid="17"/>
                                        </p:tgtEl>
                                        <p:attrNameLst>
                                          <p:attrName>ppt_x</p:attrName>
                                        </p:attrNameLst>
                                      </p:cBhvr>
                                      <p:tavLst>
                                        <p:tav tm="0">
                                          <p:val>
                                            <p:strVal val="#ppt_x"/>
                                          </p:val>
                                        </p:tav>
                                        <p:tav tm="100000">
                                          <p:val>
                                            <p:strVal val="#ppt_x"/>
                                          </p:val>
                                        </p:tav>
                                      </p:tavLst>
                                    </p:anim>
                                    <p:anim calcmode="lin" valueType="num">
                                      <p:cBhvr>
                                        <p:cTn id="7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9" descr="墨滴4"/>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1377010" y="1169387"/>
            <a:ext cx="2268281" cy="133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val="0"/>
              </a:ext>
            </a:extLst>
          </a:blip>
          <a:stretch>
            <a:fillRect/>
          </a:stretch>
        </p:blipFill>
        <p:spPr>
          <a:xfrm flipV="1">
            <a:off x="3398984" y="1541626"/>
            <a:ext cx="1678781" cy="723900"/>
          </a:xfrm>
          <a:prstGeom prst="rect">
            <a:avLst/>
          </a:prstGeom>
        </p:spPr>
      </p:pic>
      <p:pic>
        <p:nvPicPr>
          <p:cNvPr id="12" name="图片 11"/>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60000"/>
                    </a14:imgEffect>
                  </a14:imgLayer>
                </a14:imgProps>
              </a:ext>
              <a:ext uri="{28A0092B-C50C-407E-A947-70E740481C1C}">
                <a14:useLocalDpi xmlns:a14="http://schemas.microsoft.com/office/drawing/2010/main" val="0"/>
              </a:ext>
            </a:extLst>
          </a:blip>
          <a:stretch>
            <a:fillRect/>
          </a:stretch>
        </p:blipFill>
        <p:spPr>
          <a:xfrm rot="17963038" flipH="1">
            <a:off x="6287639" y="1958790"/>
            <a:ext cx="1938578" cy="1561180"/>
          </a:xfrm>
          <a:prstGeom prst="rect">
            <a:avLst/>
          </a:prstGeom>
        </p:spPr>
      </p:pic>
      <p:sp>
        <p:nvSpPr>
          <p:cNvPr id="16" name="TextBox 15"/>
          <p:cNvSpPr txBox="1"/>
          <p:nvPr/>
        </p:nvSpPr>
        <p:spPr>
          <a:xfrm>
            <a:off x="1855788" y="1718909"/>
            <a:ext cx="1132036" cy="369332"/>
          </a:xfrm>
          <a:prstGeom prst="rect">
            <a:avLst/>
          </a:prstGeom>
          <a:noFill/>
        </p:spPr>
        <p:txBody>
          <a:bodyPr vert="horz" wrap="square" rtlCol="0">
            <a:spAutoFit/>
          </a:bodyPr>
          <a:lstStyle/>
          <a:p>
            <a:r>
              <a:rPr lang="zh-CN" altLang="en-US" b="1" dirty="0" smtClean="0">
                <a:solidFill>
                  <a:schemeClr val="bg1"/>
                </a:solidFill>
                <a:latin typeface="+mj-ea"/>
                <a:ea typeface="+mj-ea"/>
              </a:rPr>
              <a:t>添加文字</a:t>
            </a:r>
            <a:endParaRPr lang="en-US" altLang="zh-CN" b="1" dirty="0" smtClean="0">
              <a:solidFill>
                <a:schemeClr val="bg1"/>
              </a:solidFill>
              <a:latin typeface="+mj-ea"/>
              <a:ea typeface="+mj-ea"/>
            </a:endParaRPr>
          </a:p>
        </p:txBody>
      </p:sp>
      <p:pic>
        <p:nvPicPr>
          <p:cNvPr id="30" name="Picture 9" descr="墨滴4"/>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4957288" y="1169386"/>
            <a:ext cx="2268281" cy="133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5436066" y="1718908"/>
            <a:ext cx="1132036" cy="369332"/>
          </a:xfrm>
          <a:prstGeom prst="rect">
            <a:avLst/>
          </a:prstGeom>
          <a:noFill/>
        </p:spPr>
        <p:txBody>
          <a:bodyPr vert="horz" wrap="square" rtlCol="0">
            <a:spAutoFit/>
          </a:bodyPr>
          <a:lstStyle/>
          <a:p>
            <a:r>
              <a:rPr lang="zh-CN" altLang="en-US" b="1" dirty="0" smtClean="0">
                <a:solidFill>
                  <a:schemeClr val="bg1"/>
                </a:solidFill>
                <a:latin typeface="+mj-ea"/>
                <a:ea typeface="+mj-ea"/>
              </a:rPr>
              <a:t>添加文字</a:t>
            </a:r>
            <a:endParaRPr lang="en-US" altLang="zh-CN" b="1" dirty="0" smtClean="0">
              <a:solidFill>
                <a:schemeClr val="bg1"/>
              </a:solidFill>
              <a:latin typeface="+mj-ea"/>
              <a:ea typeface="+mj-ea"/>
            </a:endParaRPr>
          </a:p>
        </p:txBody>
      </p:sp>
      <p:pic>
        <p:nvPicPr>
          <p:cNvPr id="32" name="Picture 9" descr="墨滴4"/>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1287665" y="3147815"/>
            <a:ext cx="2268281" cy="133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p:nvPr/>
        </p:nvSpPr>
        <p:spPr>
          <a:xfrm>
            <a:off x="1766443" y="3697337"/>
            <a:ext cx="1132036" cy="369332"/>
          </a:xfrm>
          <a:prstGeom prst="rect">
            <a:avLst/>
          </a:prstGeom>
          <a:noFill/>
        </p:spPr>
        <p:txBody>
          <a:bodyPr vert="horz" wrap="square" rtlCol="0">
            <a:spAutoFit/>
          </a:bodyPr>
          <a:lstStyle/>
          <a:p>
            <a:r>
              <a:rPr lang="zh-CN" altLang="en-US" b="1" dirty="0" smtClean="0">
                <a:solidFill>
                  <a:schemeClr val="bg1"/>
                </a:solidFill>
                <a:latin typeface="+mj-ea"/>
                <a:ea typeface="+mj-ea"/>
              </a:rPr>
              <a:t>添加文字</a:t>
            </a:r>
            <a:endParaRPr lang="en-US" altLang="zh-CN" b="1" dirty="0" smtClean="0">
              <a:solidFill>
                <a:schemeClr val="bg1"/>
              </a:solidFill>
              <a:latin typeface="+mj-ea"/>
              <a:ea typeface="+mj-ea"/>
            </a:endParaRPr>
          </a:p>
        </p:txBody>
      </p:sp>
      <p:pic>
        <p:nvPicPr>
          <p:cNvPr id="35" name="Picture 9" descr="墨滴4"/>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4867943" y="3147814"/>
            <a:ext cx="2268281" cy="133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5346721" y="3697336"/>
            <a:ext cx="1132036" cy="369332"/>
          </a:xfrm>
          <a:prstGeom prst="rect">
            <a:avLst/>
          </a:prstGeom>
          <a:noFill/>
        </p:spPr>
        <p:txBody>
          <a:bodyPr vert="horz" wrap="square" rtlCol="0">
            <a:spAutoFit/>
          </a:bodyPr>
          <a:lstStyle/>
          <a:p>
            <a:r>
              <a:rPr lang="zh-CN" altLang="en-US" b="1" dirty="0" smtClean="0">
                <a:solidFill>
                  <a:schemeClr val="bg1"/>
                </a:solidFill>
                <a:latin typeface="+mj-ea"/>
                <a:ea typeface="+mj-ea"/>
              </a:rPr>
              <a:t>添加文字</a:t>
            </a:r>
            <a:endParaRPr lang="en-US" altLang="zh-CN" b="1" dirty="0" smtClean="0">
              <a:solidFill>
                <a:schemeClr val="bg1"/>
              </a:solidFill>
              <a:latin typeface="+mj-ea"/>
              <a:ea typeface="+mj-ea"/>
            </a:endParaRPr>
          </a:p>
        </p:txBody>
      </p:sp>
      <p:pic>
        <p:nvPicPr>
          <p:cNvPr id="38" name="图片 37"/>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60000"/>
                    </a14:imgEffect>
                  </a14:imgLayer>
                </a14:imgProps>
              </a:ext>
              <a:ext uri="{28A0092B-C50C-407E-A947-70E740481C1C}">
                <a14:useLocalDpi xmlns:a14="http://schemas.microsoft.com/office/drawing/2010/main" val="0"/>
              </a:ext>
            </a:extLst>
          </a:blip>
          <a:stretch>
            <a:fillRect/>
          </a:stretch>
        </p:blipFill>
        <p:spPr>
          <a:xfrm flipH="1" flipV="1">
            <a:off x="3398984" y="3600077"/>
            <a:ext cx="1558304" cy="723900"/>
          </a:xfrm>
          <a:prstGeom prst="rect">
            <a:avLst/>
          </a:prstGeom>
        </p:spPr>
      </p:pic>
      <p:sp>
        <p:nvSpPr>
          <p:cNvPr id="13" name="Text Box 3"/>
          <p:cNvSpPr txBox="1">
            <a:spLocks noChangeArrowheads="1"/>
          </p:cNvSpPr>
          <p:nvPr/>
        </p:nvSpPr>
        <p:spPr bwMode="auto">
          <a:xfrm>
            <a:off x="611560" y="381000"/>
            <a:ext cx="3545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3000" b="1" dirty="0" smtClean="0">
                <a:latin typeface="方正吕建德字体" pitchFamily="2" charset="-122"/>
                <a:ea typeface="方正吕建德字体" pitchFamily="2" charset="-122"/>
              </a:rPr>
              <a:t>单击此处添加标题</a:t>
            </a:r>
            <a:endParaRPr lang="zh-CN" altLang="en-US" sz="3000" b="1" dirty="0">
              <a:latin typeface="方正吕建德字体" pitchFamily="2" charset="-122"/>
              <a:ea typeface="方正吕建德字体" pitchFamily="2" charset="-122"/>
            </a:endParaRPr>
          </a:p>
        </p:txBody>
      </p:sp>
    </p:spTree>
    <p:extLst>
      <p:ext uri="{BB962C8B-B14F-4D97-AF65-F5344CB8AC3E}">
        <p14:creationId xmlns:p14="http://schemas.microsoft.com/office/powerpoint/2010/main" val="333966423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ppt_x</p:attrName>
                                        </p:attrNameLst>
                                      </p:cBhvr>
                                      <p:tavLst>
                                        <p:tav tm="0">
                                          <p:val>
                                            <p:strVal val="#ppt_x-#ppt_w*1.125000"/>
                                          </p:val>
                                        </p:tav>
                                        <p:tav tm="100000">
                                          <p:val>
                                            <p:strVal val="#ppt_x"/>
                                          </p:val>
                                        </p:tav>
                                      </p:tavLst>
                                    </p:anim>
                                    <p:animEffect transition="in" filter="wipe(right)">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2" fill="hold" nodeType="click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1" grpId="0"/>
      <p:bldP spid="34" grpId="0"/>
      <p:bldP spid="36" grpId="0"/>
    </p:bld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13264</TotalTime>
  <Words>1696</Words>
  <Application>Microsoft Office PowerPoint</Application>
  <PresentationFormat>全屏显示(16:9)</PresentationFormat>
  <Paragraphs>506</Paragraphs>
  <Slides>45</Slides>
  <Notes>45</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中国风动态PPT模版</dc:title>
  <dc:creator>微软用户</dc:creator>
  <cp:lastModifiedBy>ddd</cp:lastModifiedBy>
  <cp:revision>915</cp:revision>
  <dcterms:created xsi:type="dcterms:W3CDTF">2014-04-02T10:31:20Z</dcterms:created>
  <dcterms:modified xsi:type="dcterms:W3CDTF">2014-10-25T06:43:24Z</dcterms:modified>
</cp:coreProperties>
</file>