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24" r:id="rId2"/>
    <p:sldId id="327" r:id="rId3"/>
    <p:sldId id="328" r:id="rId4"/>
    <p:sldId id="329" r:id="rId5"/>
    <p:sldId id="326" r:id="rId6"/>
    <p:sldId id="300" r:id="rId7"/>
    <p:sldId id="320" r:id="rId8"/>
    <p:sldId id="325" r:id="rId9"/>
    <p:sldId id="260" r:id="rId10"/>
    <p:sldId id="262" r:id="rId11"/>
    <p:sldId id="261" r:id="rId12"/>
    <p:sldId id="263" r:id="rId13"/>
    <p:sldId id="264" r:id="rId14"/>
    <p:sldId id="265" r:id="rId15"/>
    <p:sldId id="307" r:id="rId16"/>
    <p:sldId id="267" r:id="rId17"/>
    <p:sldId id="268" r:id="rId18"/>
    <p:sldId id="269" r:id="rId19"/>
    <p:sldId id="270" r:id="rId20"/>
    <p:sldId id="271" r:id="rId21"/>
    <p:sldId id="272" r:id="rId22"/>
    <p:sldId id="308" r:id="rId23"/>
    <p:sldId id="274" r:id="rId24"/>
    <p:sldId id="275" r:id="rId25"/>
    <p:sldId id="276" r:id="rId26"/>
    <p:sldId id="277" r:id="rId27"/>
    <p:sldId id="278" r:id="rId28"/>
    <p:sldId id="279" r:id="rId29"/>
    <p:sldId id="280" r:id="rId30"/>
    <p:sldId id="281" r:id="rId31"/>
    <p:sldId id="309" r:id="rId32"/>
    <p:sldId id="283" r:id="rId33"/>
    <p:sldId id="284" r:id="rId34"/>
    <p:sldId id="285" r:id="rId35"/>
    <p:sldId id="286" r:id="rId36"/>
    <p:sldId id="287" r:id="rId37"/>
    <p:sldId id="288" r:id="rId38"/>
    <p:sldId id="310" r:id="rId39"/>
    <p:sldId id="290" r:id="rId40"/>
    <p:sldId id="291" r:id="rId41"/>
    <p:sldId id="292" r:id="rId42"/>
    <p:sldId id="293" r:id="rId43"/>
    <p:sldId id="294" r:id="rId44"/>
    <p:sldId id="295" r:id="rId45"/>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CCC7"/>
    <a:srgbClr val="254061"/>
    <a:srgbClr val="2BA5A2"/>
    <a:srgbClr val="F5C058"/>
    <a:srgbClr val="FF6D67"/>
    <a:srgbClr val="5E779F"/>
    <a:srgbClr val="8EB55A"/>
    <a:srgbClr val="0C8CB4"/>
    <a:srgbClr val="FFFF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660" autoAdjust="0"/>
  </p:normalViewPr>
  <p:slideViewPr>
    <p:cSldViewPr showGuides="1">
      <p:cViewPr>
        <p:scale>
          <a:sx n="95" d="100"/>
          <a:sy n="95" d="100"/>
        </p:scale>
        <p:origin x="-402" y="-438"/>
      </p:cViewPr>
      <p:guideLst>
        <p:guide orient="horz" pos="4319"/>
        <p:guide pos="384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8EB55A"/>
              </a:solidFill>
              <a:ln w="19050">
                <a:solidFill>
                  <a:schemeClr val="lt1"/>
                </a:solidFill>
              </a:ln>
              <a:effectLst/>
            </c:spPr>
          </c:dPt>
          <c:dPt>
            <c:idx val="1"/>
            <c:bubble3D val="0"/>
            <c:spPr>
              <a:solidFill>
                <a:srgbClr val="FF6D67"/>
              </a:solidFill>
              <a:ln w="19050">
                <a:solidFill>
                  <a:schemeClr val="lt1"/>
                </a:solidFill>
              </a:ln>
              <a:effectLst/>
            </c:spPr>
          </c:dPt>
          <c:dPt>
            <c:idx val="2"/>
            <c:bubble3D val="0"/>
            <c:spPr>
              <a:solidFill>
                <a:srgbClr val="F5C058"/>
              </a:solidFill>
              <a:ln w="19050">
                <a:solidFill>
                  <a:schemeClr val="lt1"/>
                </a:solidFill>
              </a:ln>
              <a:effectLst/>
            </c:spPr>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E7EAD6-B70F-4D25-A706-FCB3A1D5D624}"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9CBFC9-B4A0-400A-AE6B-8D0118C99240}" type="slidenum">
              <a:rPr lang="zh-CN" altLang="en-US" smtClean="0"/>
              <a:t>‹#›</a:t>
            </a:fld>
            <a:endParaRPr lang="zh-CN" altLang="en-US"/>
          </a:p>
        </p:txBody>
      </p:sp>
    </p:spTree>
    <p:extLst>
      <p:ext uri="{BB962C8B-B14F-4D97-AF65-F5344CB8AC3E}">
        <p14:creationId xmlns:p14="http://schemas.microsoft.com/office/powerpoint/2010/main" val="570243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10</a:t>
            </a:fld>
            <a:endParaRPr lang="zh-CN" altLang="en-US"/>
          </a:p>
        </p:txBody>
      </p:sp>
    </p:spTree>
    <p:extLst>
      <p:ext uri="{BB962C8B-B14F-4D97-AF65-F5344CB8AC3E}">
        <p14:creationId xmlns:p14="http://schemas.microsoft.com/office/powerpoint/2010/main" val="3286610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11</a:t>
            </a:fld>
            <a:endParaRPr lang="zh-CN" altLang="en-US"/>
          </a:p>
        </p:txBody>
      </p:sp>
    </p:spTree>
    <p:extLst>
      <p:ext uri="{BB962C8B-B14F-4D97-AF65-F5344CB8AC3E}">
        <p14:creationId xmlns:p14="http://schemas.microsoft.com/office/powerpoint/2010/main" val="3706236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12</a:t>
            </a:fld>
            <a:endParaRPr lang="zh-CN" altLang="en-US"/>
          </a:p>
        </p:txBody>
      </p:sp>
    </p:spTree>
    <p:extLst>
      <p:ext uri="{BB962C8B-B14F-4D97-AF65-F5344CB8AC3E}">
        <p14:creationId xmlns:p14="http://schemas.microsoft.com/office/powerpoint/2010/main" val="1218199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13</a:t>
            </a:fld>
            <a:endParaRPr lang="zh-CN" altLang="en-US"/>
          </a:p>
        </p:txBody>
      </p:sp>
    </p:spTree>
    <p:extLst>
      <p:ext uri="{BB962C8B-B14F-4D97-AF65-F5344CB8AC3E}">
        <p14:creationId xmlns:p14="http://schemas.microsoft.com/office/powerpoint/2010/main" val="3928058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14</a:t>
            </a:fld>
            <a:endParaRPr lang="zh-CN" altLang="en-US"/>
          </a:p>
        </p:txBody>
      </p:sp>
    </p:spTree>
    <p:extLst>
      <p:ext uri="{BB962C8B-B14F-4D97-AF65-F5344CB8AC3E}">
        <p14:creationId xmlns:p14="http://schemas.microsoft.com/office/powerpoint/2010/main" val="4274882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15</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16</a:t>
            </a:fld>
            <a:endParaRPr lang="zh-CN" altLang="en-US"/>
          </a:p>
        </p:txBody>
      </p:sp>
    </p:spTree>
    <p:extLst>
      <p:ext uri="{BB962C8B-B14F-4D97-AF65-F5344CB8AC3E}">
        <p14:creationId xmlns:p14="http://schemas.microsoft.com/office/powerpoint/2010/main" val="4242421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17</a:t>
            </a:fld>
            <a:endParaRPr lang="zh-CN" altLang="en-US"/>
          </a:p>
        </p:txBody>
      </p:sp>
    </p:spTree>
    <p:extLst>
      <p:ext uri="{BB962C8B-B14F-4D97-AF65-F5344CB8AC3E}">
        <p14:creationId xmlns:p14="http://schemas.microsoft.com/office/powerpoint/2010/main" val="887384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18</a:t>
            </a:fld>
            <a:endParaRPr lang="zh-CN" altLang="en-US"/>
          </a:p>
        </p:txBody>
      </p:sp>
    </p:spTree>
    <p:extLst>
      <p:ext uri="{BB962C8B-B14F-4D97-AF65-F5344CB8AC3E}">
        <p14:creationId xmlns:p14="http://schemas.microsoft.com/office/powerpoint/2010/main" val="1327501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19</a:t>
            </a:fld>
            <a:endParaRPr lang="zh-CN" altLang="en-US"/>
          </a:p>
        </p:txBody>
      </p:sp>
    </p:spTree>
    <p:extLst>
      <p:ext uri="{BB962C8B-B14F-4D97-AF65-F5344CB8AC3E}">
        <p14:creationId xmlns:p14="http://schemas.microsoft.com/office/powerpoint/2010/main" val="1462977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20</a:t>
            </a:fld>
            <a:endParaRPr lang="zh-CN" altLang="en-US"/>
          </a:p>
        </p:txBody>
      </p:sp>
    </p:spTree>
    <p:extLst>
      <p:ext uri="{BB962C8B-B14F-4D97-AF65-F5344CB8AC3E}">
        <p14:creationId xmlns:p14="http://schemas.microsoft.com/office/powerpoint/2010/main" val="1956330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21</a:t>
            </a:fld>
            <a:endParaRPr lang="zh-CN" altLang="en-US"/>
          </a:p>
        </p:txBody>
      </p:sp>
    </p:spTree>
    <p:extLst>
      <p:ext uri="{BB962C8B-B14F-4D97-AF65-F5344CB8AC3E}">
        <p14:creationId xmlns:p14="http://schemas.microsoft.com/office/powerpoint/2010/main" val="1920765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22</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23</a:t>
            </a:fld>
            <a:endParaRPr lang="zh-CN" altLang="en-US"/>
          </a:p>
        </p:txBody>
      </p:sp>
    </p:spTree>
    <p:extLst>
      <p:ext uri="{BB962C8B-B14F-4D97-AF65-F5344CB8AC3E}">
        <p14:creationId xmlns:p14="http://schemas.microsoft.com/office/powerpoint/2010/main" val="2546642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24</a:t>
            </a:fld>
            <a:endParaRPr lang="zh-CN" altLang="en-US"/>
          </a:p>
        </p:txBody>
      </p:sp>
    </p:spTree>
    <p:extLst>
      <p:ext uri="{BB962C8B-B14F-4D97-AF65-F5344CB8AC3E}">
        <p14:creationId xmlns:p14="http://schemas.microsoft.com/office/powerpoint/2010/main" val="1657725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25</a:t>
            </a:fld>
            <a:endParaRPr lang="zh-CN" altLang="en-US"/>
          </a:p>
        </p:txBody>
      </p:sp>
    </p:spTree>
    <p:extLst>
      <p:ext uri="{BB962C8B-B14F-4D97-AF65-F5344CB8AC3E}">
        <p14:creationId xmlns:p14="http://schemas.microsoft.com/office/powerpoint/2010/main" val="2283892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26</a:t>
            </a:fld>
            <a:endParaRPr lang="zh-CN" altLang="en-US"/>
          </a:p>
        </p:txBody>
      </p:sp>
    </p:spTree>
    <p:extLst>
      <p:ext uri="{BB962C8B-B14F-4D97-AF65-F5344CB8AC3E}">
        <p14:creationId xmlns:p14="http://schemas.microsoft.com/office/powerpoint/2010/main" val="777903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27</a:t>
            </a:fld>
            <a:endParaRPr lang="zh-CN" altLang="en-US"/>
          </a:p>
        </p:txBody>
      </p:sp>
    </p:spTree>
    <p:extLst>
      <p:ext uri="{BB962C8B-B14F-4D97-AF65-F5344CB8AC3E}">
        <p14:creationId xmlns:p14="http://schemas.microsoft.com/office/powerpoint/2010/main" val="36712284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28</a:t>
            </a:fld>
            <a:endParaRPr lang="zh-CN" altLang="en-US"/>
          </a:p>
        </p:txBody>
      </p:sp>
    </p:spTree>
    <p:extLst>
      <p:ext uri="{BB962C8B-B14F-4D97-AF65-F5344CB8AC3E}">
        <p14:creationId xmlns:p14="http://schemas.microsoft.com/office/powerpoint/2010/main" val="3698334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29</a:t>
            </a:fld>
            <a:endParaRPr lang="zh-CN" altLang="en-US"/>
          </a:p>
        </p:txBody>
      </p:sp>
    </p:spTree>
    <p:extLst>
      <p:ext uri="{BB962C8B-B14F-4D97-AF65-F5344CB8AC3E}">
        <p14:creationId xmlns:p14="http://schemas.microsoft.com/office/powerpoint/2010/main" val="649415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30</a:t>
            </a:fld>
            <a:endParaRPr lang="zh-CN" altLang="en-US"/>
          </a:p>
        </p:txBody>
      </p:sp>
    </p:spTree>
    <p:extLst>
      <p:ext uri="{BB962C8B-B14F-4D97-AF65-F5344CB8AC3E}">
        <p14:creationId xmlns:p14="http://schemas.microsoft.com/office/powerpoint/2010/main" val="35699759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31</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32</a:t>
            </a:fld>
            <a:endParaRPr lang="zh-CN" altLang="en-US"/>
          </a:p>
        </p:txBody>
      </p:sp>
    </p:spTree>
    <p:extLst>
      <p:ext uri="{BB962C8B-B14F-4D97-AF65-F5344CB8AC3E}">
        <p14:creationId xmlns:p14="http://schemas.microsoft.com/office/powerpoint/2010/main" val="38229153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33</a:t>
            </a:fld>
            <a:endParaRPr lang="zh-CN" altLang="en-US"/>
          </a:p>
        </p:txBody>
      </p:sp>
    </p:spTree>
    <p:extLst>
      <p:ext uri="{BB962C8B-B14F-4D97-AF65-F5344CB8AC3E}">
        <p14:creationId xmlns:p14="http://schemas.microsoft.com/office/powerpoint/2010/main" val="38285855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34</a:t>
            </a:fld>
            <a:endParaRPr lang="zh-CN" altLang="en-US"/>
          </a:p>
        </p:txBody>
      </p:sp>
    </p:spTree>
    <p:extLst>
      <p:ext uri="{BB962C8B-B14F-4D97-AF65-F5344CB8AC3E}">
        <p14:creationId xmlns:p14="http://schemas.microsoft.com/office/powerpoint/2010/main" val="1953797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35</a:t>
            </a:fld>
            <a:endParaRPr lang="zh-CN" altLang="en-US"/>
          </a:p>
        </p:txBody>
      </p:sp>
    </p:spTree>
    <p:extLst>
      <p:ext uri="{BB962C8B-B14F-4D97-AF65-F5344CB8AC3E}">
        <p14:creationId xmlns:p14="http://schemas.microsoft.com/office/powerpoint/2010/main" val="7470438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36</a:t>
            </a:fld>
            <a:endParaRPr lang="zh-CN" altLang="en-US"/>
          </a:p>
        </p:txBody>
      </p:sp>
    </p:spTree>
    <p:extLst>
      <p:ext uri="{BB962C8B-B14F-4D97-AF65-F5344CB8AC3E}">
        <p14:creationId xmlns:p14="http://schemas.microsoft.com/office/powerpoint/2010/main" val="36700045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37</a:t>
            </a:fld>
            <a:endParaRPr lang="zh-CN" altLang="en-US"/>
          </a:p>
        </p:txBody>
      </p:sp>
    </p:spTree>
    <p:extLst>
      <p:ext uri="{BB962C8B-B14F-4D97-AF65-F5344CB8AC3E}">
        <p14:creationId xmlns:p14="http://schemas.microsoft.com/office/powerpoint/2010/main" val="112496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38</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39</a:t>
            </a:fld>
            <a:endParaRPr lang="zh-CN" altLang="en-US"/>
          </a:p>
        </p:txBody>
      </p:sp>
    </p:spTree>
    <p:extLst>
      <p:ext uri="{BB962C8B-B14F-4D97-AF65-F5344CB8AC3E}">
        <p14:creationId xmlns:p14="http://schemas.microsoft.com/office/powerpoint/2010/main" val="25788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40</a:t>
            </a:fld>
            <a:endParaRPr lang="zh-CN" altLang="en-US"/>
          </a:p>
        </p:txBody>
      </p:sp>
    </p:spTree>
    <p:extLst>
      <p:ext uri="{BB962C8B-B14F-4D97-AF65-F5344CB8AC3E}">
        <p14:creationId xmlns:p14="http://schemas.microsoft.com/office/powerpoint/2010/main" val="23337750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41</a:t>
            </a:fld>
            <a:endParaRPr lang="zh-CN" altLang="en-US"/>
          </a:p>
        </p:txBody>
      </p:sp>
    </p:spTree>
    <p:extLst>
      <p:ext uri="{BB962C8B-B14F-4D97-AF65-F5344CB8AC3E}">
        <p14:creationId xmlns:p14="http://schemas.microsoft.com/office/powerpoint/2010/main" val="40929282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42</a:t>
            </a:fld>
            <a:endParaRPr lang="zh-CN" altLang="en-US"/>
          </a:p>
        </p:txBody>
      </p:sp>
    </p:spTree>
    <p:extLst>
      <p:ext uri="{BB962C8B-B14F-4D97-AF65-F5344CB8AC3E}">
        <p14:creationId xmlns:p14="http://schemas.microsoft.com/office/powerpoint/2010/main" val="19512052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43</a:t>
            </a:fld>
            <a:endParaRPr lang="zh-CN" altLang="en-US"/>
          </a:p>
        </p:txBody>
      </p:sp>
    </p:spTree>
    <p:extLst>
      <p:ext uri="{BB962C8B-B14F-4D97-AF65-F5344CB8AC3E}">
        <p14:creationId xmlns:p14="http://schemas.microsoft.com/office/powerpoint/2010/main" val="20001895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44</a:t>
            </a:fld>
            <a:endParaRPr lang="zh-CN" altLang="en-US"/>
          </a:p>
        </p:txBody>
      </p:sp>
    </p:spTree>
    <p:extLst>
      <p:ext uri="{BB962C8B-B14F-4D97-AF65-F5344CB8AC3E}">
        <p14:creationId xmlns:p14="http://schemas.microsoft.com/office/powerpoint/2010/main" val="954241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5</a:t>
            </a:fld>
            <a:endParaRPr lang="zh-CN" altLang="en-US"/>
          </a:p>
        </p:txBody>
      </p:sp>
    </p:spTree>
    <p:extLst>
      <p:ext uri="{BB962C8B-B14F-4D97-AF65-F5344CB8AC3E}">
        <p14:creationId xmlns:p14="http://schemas.microsoft.com/office/powerpoint/2010/main" val="1110691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6</a:t>
            </a:fld>
            <a:endParaRPr lang="zh-CN" altLang="en-US"/>
          </a:p>
        </p:txBody>
      </p:sp>
    </p:spTree>
    <p:extLst>
      <p:ext uri="{BB962C8B-B14F-4D97-AF65-F5344CB8AC3E}">
        <p14:creationId xmlns:p14="http://schemas.microsoft.com/office/powerpoint/2010/main" val="3164229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7</a:t>
            </a:fld>
            <a:endParaRPr lang="zh-CN" altLang="en-US"/>
          </a:p>
        </p:txBody>
      </p:sp>
    </p:spTree>
    <p:extLst>
      <p:ext uri="{BB962C8B-B14F-4D97-AF65-F5344CB8AC3E}">
        <p14:creationId xmlns:p14="http://schemas.microsoft.com/office/powerpoint/2010/main" val="3164229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8</a:t>
            </a:fld>
            <a:endParaRPr lang="zh-CN" altLang="en-US"/>
          </a:p>
        </p:txBody>
      </p:sp>
    </p:spTree>
    <p:extLst>
      <p:ext uri="{BB962C8B-B14F-4D97-AF65-F5344CB8AC3E}">
        <p14:creationId xmlns:p14="http://schemas.microsoft.com/office/powerpoint/2010/main" val="14844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9</a:t>
            </a:fld>
            <a:endParaRPr lang="zh-CN" altLang="en-US"/>
          </a:p>
        </p:txBody>
      </p:sp>
    </p:spTree>
    <p:extLst>
      <p:ext uri="{BB962C8B-B14F-4D97-AF65-F5344CB8AC3E}">
        <p14:creationId xmlns:p14="http://schemas.microsoft.com/office/powerpoint/2010/main" val="619692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940937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93212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738192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122055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200479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913853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069116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110249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3729424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906010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8960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2D5"/>
            </a:gs>
            <a:gs pos="100000">
              <a:srgbClr val="F9F9F9"/>
            </a:gs>
          </a:gsLst>
          <a:lin ang="180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D0DF2-4450-4513-9BE8-065B2242C364}" type="datetimeFigureOut">
              <a:rPr lang="zh-CN" altLang="en-US" smtClean="0"/>
              <a:t>2016/11/4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5AF5B-ED37-4D44-950D-0366C6DB3B99}" type="slidenum">
              <a:rPr lang="zh-CN" altLang="en-US" smtClean="0"/>
              <a:t>‹#›</a:t>
            </a:fld>
            <a:endParaRPr lang="zh-CN" altLang="en-US"/>
          </a:p>
        </p:txBody>
      </p:sp>
    </p:spTree>
    <p:extLst>
      <p:ext uri="{BB962C8B-B14F-4D97-AF65-F5344CB8AC3E}">
        <p14:creationId xmlns:p14="http://schemas.microsoft.com/office/powerpoint/2010/main" val="230033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7.jpeg"/><Relationship Id="rId7"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8.jpeg"/><Relationship Id="rId4" Type="http://schemas.microsoft.com/office/2007/relationships/hdphoto" Target="../media/hdphoto5.wdp"/><Relationship Id="rId9" Type="http://schemas.microsoft.com/office/2007/relationships/hdphoto" Target="../media/hdphoto7.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6.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9000"/>
                    </a14:imgEffect>
                  </a14:imgLayer>
                </a14:imgProps>
              </a:ext>
              <a:ext uri="{28A0092B-C50C-407E-A947-70E740481C1C}">
                <a14:useLocalDpi xmlns:a14="http://schemas.microsoft.com/office/drawing/2010/main" val="0"/>
              </a:ext>
            </a:extLst>
          </a:blip>
          <a:srcRect/>
          <a:stretch>
            <a:fillRect/>
          </a:stretch>
        </p:blipFill>
        <p:spPr bwMode="auto">
          <a:xfrm>
            <a:off x="-3185" y="0"/>
            <a:ext cx="1219836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istrator\Desktop\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16990" y="4157"/>
            <a:ext cx="3171825" cy="685641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Administrator\Desktop\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5619" y="442308"/>
            <a:ext cx="5534025" cy="641826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Users\Administrator\Desktop\9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31040" y="4774595"/>
            <a:ext cx="5057775" cy="2085975"/>
          </a:xfrm>
          <a:prstGeom prst="rect">
            <a:avLst/>
          </a:prstGeom>
          <a:noFill/>
          <a:extLst>
            <a:ext uri="{909E8E84-426E-40DD-AFC4-6F175D3DCCD1}">
              <a14:hiddenFill xmlns:a14="http://schemas.microsoft.com/office/drawing/2010/main">
                <a:solidFill>
                  <a:srgbClr val="FFFFFF"/>
                </a:solidFill>
              </a14:hiddenFill>
            </a:ext>
          </a:extLst>
        </p:spPr>
      </p:pic>
      <p:sp>
        <p:nvSpPr>
          <p:cNvPr id="29" name="文本框 27"/>
          <p:cNvSpPr txBox="1"/>
          <p:nvPr/>
        </p:nvSpPr>
        <p:spPr>
          <a:xfrm>
            <a:off x="246831" y="-13742"/>
            <a:ext cx="5346700" cy="3154710"/>
          </a:xfrm>
          <a:prstGeom prst="rect">
            <a:avLst/>
          </a:prstGeom>
          <a:noFill/>
        </p:spPr>
        <p:txBody>
          <a:bodyPr wrap="square" rtlCol="0">
            <a:spAutoFit/>
          </a:bodyPr>
          <a:lstStyle/>
          <a:p>
            <a:pPr algn="ctr"/>
            <a:r>
              <a:rPr lang="zh-CN" altLang="en-US" sz="19900" dirty="0">
                <a:solidFill>
                  <a:schemeClr val="tx2">
                    <a:lumMod val="50000"/>
                  </a:schemeClr>
                </a:solidFill>
                <a:latin typeface="叶根友行书繁" panose="02010601030101010101" pitchFamily="2" charset="-122"/>
                <a:ea typeface="叶根友行书繁" panose="02010601030101010101" pitchFamily="2" charset="-122"/>
              </a:rPr>
              <a:t>荣誉</a:t>
            </a:r>
          </a:p>
        </p:txBody>
      </p:sp>
      <p:sp>
        <p:nvSpPr>
          <p:cNvPr id="31" name="文本框 27"/>
          <p:cNvSpPr txBox="1"/>
          <p:nvPr/>
        </p:nvSpPr>
        <p:spPr>
          <a:xfrm>
            <a:off x="606871" y="3174067"/>
            <a:ext cx="2610396" cy="584775"/>
          </a:xfrm>
          <a:prstGeom prst="rect">
            <a:avLst/>
          </a:prstGeom>
          <a:noFill/>
        </p:spPr>
        <p:txBody>
          <a:bodyPr wrap="square" rtlCol="0">
            <a:spAutoFit/>
          </a:bodyPr>
          <a:lstStyle/>
          <a:p>
            <a:r>
              <a:rPr lang="zh-CN" altLang="en-US" sz="3200" b="1" dirty="0" smtClean="0">
                <a:solidFill>
                  <a:schemeClr val="tx2">
                    <a:lumMod val="50000"/>
                  </a:schemeClr>
                </a:solidFill>
                <a:latin typeface="微软雅黑" panose="020B0503020204020204" pitchFamily="34" charset="-122"/>
                <a:ea typeface="微软雅黑" panose="020B0503020204020204" pitchFamily="34" charset="-122"/>
              </a:rPr>
              <a:t>企业的荣誉</a:t>
            </a:r>
            <a:endParaRPr lang="zh-CN" altLang="en-US" sz="3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2" name="文本框 27"/>
          <p:cNvSpPr txBox="1"/>
          <p:nvPr/>
        </p:nvSpPr>
        <p:spPr>
          <a:xfrm>
            <a:off x="624979" y="3585210"/>
            <a:ext cx="3384376" cy="584775"/>
          </a:xfrm>
          <a:prstGeom prst="rect">
            <a:avLst/>
          </a:prstGeom>
          <a:noFill/>
        </p:spPr>
        <p:txBody>
          <a:bodyPr wrap="square" rtlCol="0">
            <a:spAutoFit/>
          </a:bodyPr>
          <a:lstStyle/>
          <a:p>
            <a:r>
              <a:rPr lang="en-US" altLang="zh-CN" sz="3200" b="1" dirty="0">
                <a:solidFill>
                  <a:schemeClr val="tx2">
                    <a:lumMod val="50000"/>
                  </a:schemeClr>
                </a:solidFill>
              </a:rPr>
              <a:t>Enterprise honor</a:t>
            </a:r>
            <a:endParaRPr lang="zh-CN" altLang="en-US" sz="3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3" name="文本框 27"/>
          <p:cNvSpPr txBox="1"/>
          <p:nvPr/>
        </p:nvSpPr>
        <p:spPr>
          <a:xfrm>
            <a:off x="624979" y="4161274"/>
            <a:ext cx="3384376" cy="707886"/>
          </a:xfrm>
          <a:prstGeom prst="rect">
            <a:avLst/>
          </a:prstGeom>
          <a:noFill/>
        </p:spPr>
        <p:txBody>
          <a:bodyPr wrap="square" rtlCol="0">
            <a:spAutoFit/>
          </a:bodyPr>
          <a:lstStyle/>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相互扶持，才能克服挑战；</a:t>
            </a:r>
            <a:endParaRPr lang="en-US" altLang="zh-CN" sz="2000"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团结合作，才能共创未来。</a:t>
            </a:r>
            <a:endParaRPr lang="zh-CN" altLang="en-US" sz="20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4" name="AutoShape 503"/>
          <p:cNvSpPr>
            <a:spLocks noChangeArrowheads="1"/>
          </p:cNvSpPr>
          <p:nvPr/>
        </p:nvSpPr>
        <p:spPr bwMode="auto">
          <a:xfrm>
            <a:off x="6068262" y="-5211960"/>
            <a:ext cx="11035040" cy="12261156"/>
          </a:xfrm>
          <a:prstGeom prst="star8">
            <a:avLst>
              <a:gd name="adj" fmla="val 12806"/>
            </a:avLst>
          </a:prstGeom>
          <a:gradFill rotWithShape="1">
            <a:gsLst>
              <a:gs pos="0">
                <a:srgbClr val="FFFFFF">
                  <a:alpha val="50000"/>
                </a:srgb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4998" tIns="47499" rIns="94998" bIns="47499" anchor="ctr"/>
          <a:lstStyle/>
          <a:p>
            <a:pPr defTabSz="949997"/>
            <a:endParaRPr lang="zh-CN" altLang="en-US" sz="1900">
              <a:solidFill>
                <a:prstClr val="black"/>
              </a:solidFill>
            </a:endParaRPr>
          </a:p>
        </p:txBody>
      </p:sp>
      <p:pic>
        <p:nvPicPr>
          <p:cNvPr id="35"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641506" y="-1014044"/>
            <a:ext cx="609600" cy="609600"/>
          </a:xfrm>
          <a:prstGeom prst="rect">
            <a:avLst/>
          </a:prstGeom>
        </p:spPr>
      </p:pic>
    </p:spTree>
    <p:extLst>
      <p:ext uri="{BB962C8B-B14F-4D97-AF65-F5344CB8AC3E}">
        <p14:creationId xmlns:p14="http://schemas.microsoft.com/office/powerpoint/2010/main" val="2589543003"/>
      </p:ext>
    </p:extLst>
  </p:cSld>
  <p:clrMapOvr>
    <a:masterClrMapping/>
  </p:clrMapOvr>
  <mc:AlternateContent xmlns:mc="http://schemas.openxmlformats.org/markup-compatibility/2006" xmlns:p14="http://schemas.microsoft.com/office/powerpoint/2010/main">
    <mc:Choice Requires="p14">
      <p:transition spd="slow" advClick="0" advTm="7000">
        <p14:flash/>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5"/>
                                        </p:tgtEl>
                                      </p:cBhvr>
                                    </p:cmd>
                                  </p:childTnLst>
                                </p:cTn>
                              </p:par>
                            </p:childTnLst>
                          </p:cTn>
                        </p:par>
                        <p:par>
                          <p:cTn id="7" fill="hold">
                            <p:stCondLst>
                              <p:cond delay="0"/>
                            </p:stCondLst>
                            <p:childTnLst>
                              <p:par>
                                <p:cTn id="8" presetID="6" presetClass="emph" presetSubtype="0" fill="hold" nodeType="afterEffect">
                                  <p:stCondLst>
                                    <p:cond delay="0"/>
                                  </p:stCondLst>
                                  <p:childTnLst>
                                    <p:animScale>
                                      <p:cBhvr>
                                        <p:cTn id="9" dur="7250" fill="hold"/>
                                        <p:tgtEl>
                                          <p:spTgt spid="25"/>
                                        </p:tgtEl>
                                      </p:cBhvr>
                                      <p:by x="150000" y="150000"/>
                                    </p:animScale>
                                  </p:childTnLst>
                                </p:cTn>
                              </p:par>
                              <p:par>
                                <p:cTn id="10" presetID="8" presetClass="emph" presetSubtype="0" fill="hold" grpId="0" nodeType="withEffect">
                                  <p:stCondLst>
                                    <p:cond delay="0"/>
                                  </p:stCondLst>
                                  <p:childTnLst>
                                    <p:animRot by="5400000">
                                      <p:cBhvr>
                                        <p:cTn id="11" dur="7250" fill="hold"/>
                                        <p:tgtEl>
                                          <p:spTgt spid="34"/>
                                        </p:tgtEl>
                                        <p:attrNameLst>
                                          <p:attrName>r</p:attrName>
                                        </p:attrNameLst>
                                      </p:cBhvr>
                                    </p:animRot>
                                  </p:childTnLst>
                                </p:cTn>
                              </p:par>
                              <p:par>
                                <p:cTn id="12" presetID="22" presetClass="entr" presetSubtype="4"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42" presetClass="entr" presetSubtype="0" fill="hold" nodeType="withEffect">
                                  <p:stCondLst>
                                    <p:cond delay="10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30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35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0-#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35"/>
                </p:tgtEl>
              </p:cMediaNode>
            </p:audio>
          </p:childTnLst>
        </p:cTn>
      </p:par>
    </p:tnLst>
    <p:bldLst>
      <p:bldP spid="29" grpId="0"/>
      <p:bldP spid="31" grpId="0"/>
      <p:bldP spid="32" grpId="0"/>
      <p:bldP spid="33" grpId="0"/>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633091" y="1412776"/>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201043" y="1772816"/>
            <a:ext cx="3421824" cy="4208647"/>
          </a:xfrm>
          <a:prstGeom prst="rect">
            <a:avLst/>
          </a:prstGeom>
          <a:blipFill>
            <a:blip r:embed="rId3"/>
            <a:srcRect/>
            <a:stretch>
              <a:fillRect l="-44685" t="-7738" r="-40479" b="-6028"/>
            </a:stretch>
          </a:blipFill>
          <a:ln w="146050">
            <a:solidFill>
              <a:schemeClr val="accent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1137" y="1052736"/>
            <a:ext cx="1119029" cy="1119029"/>
          </a:xfrm>
          <a:prstGeom prst="ellipse">
            <a:avLst/>
          </a:prstGeom>
          <a:solidFill>
            <a:srgbClr val="8EB55A"/>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TextBox 72"/>
          <p:cNvSpPr txBox="1"/>
          <p:nvPr/>
        </p:nvSpPr>
        <p:spPr>
          <a:xfrm>
            <a:off x="5833268" y="1344659"/>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4" name="椭圆 73"/>
          <p:cNvSpPr/>
          <p:nvPr/>
        </p:nvSpPr>
        <p:spPr>
          <a:xfrm>
            <a:off x="7018495" y="1065338"/>
            <a:ext cx="1119029" cy="1119029"/>
          </a:xfrm>
          <a:prstGeom prst="ellipse">
            <a:avLst/>
          </a:prstGeom>
          <a:solidFill>
            <a:srgbClr val="FF6D6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TextBox 74"/>
          <p:cNvSpPr txBox="1"/>
          <p:nvPr/>
        </p:nvSpPr>
        <p:spPr>
          <a:xfrm>
            <a:off x="7080626"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76" name="椭圆 75"/>
          <p:cNvSpPr/>
          <p:nvPr/>
        </p:nvSpPr>
        <p:spPr>
          <a:xfrm>
            <a:off x="8242631" y="1065338"/>
            <a:ext cx="1119029" cy="1119029"/>
          </a:xfrm>
          <a:prstGeom prst="ellipse">
            <a:avLst/>
          </a:prstGeom>
          <a:solidFill>
            <a:srgbClr val="F5C058"/>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8304762"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78" name="椭圆 77"/>
          <p:cNvSpPr/>
          <p:nvPr/>
        </p:nvSpPr>
        <p:spPr>
          <a:xfrm>
            <a:off x="9466767" y="1065338"/>
            <a:ext cx="1119029" cy="1119029"/>
          </a:xfrm>
          <a:prstGeom prst="ellipse">
            <a:avLst/>
          </a:prstGeom>
          <a:solidFill>
            <a:srgbClr val="5E779F"/>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9528898"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0" name="TextBox 79"/>
          <p:cNvSpPr txBox="1"/>
          <p:nvPr/>
        </p:nvSpPr>
        <p:spPr>
          <a:xfrm>
            <a:off x="5591457" y="2682613"/>
            <a:ext cx="5570403" cy="1077218"/>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1" name="TextBox 80"/>
          <p:cNvSpPr txBox="1"/>
          <p:nvPr/>
        </p:nvSpPr>
        <p:spPr>
          <a:xfrm>
            <a:off x="5591458" y="4986869"/>
            <a:ext cx="5498394" cy="830997"/>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2" name="TextBox 81"/>
          <p:cNvSpPr txBox="1"/>
          <p:nvPr/>
        </p:nvSpPr>
        <p:spPr>
          <a:xfrm>
            <a:off x="5591458" y="3834741"/>
            <a:ext cx="5498394" cy="1077218"/>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Freeform 12"/>
          <p:cNvSpPr>
            <a:spLocks/>
          </p:cNvSpPr>
          <p:nvPr/>
        </p:nvSpPr>
        <p:spPr bwMode="auto">
          <a:xfrm>
            <a:off x="5401220" y="236966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84" name="Freeform 12"/>
          <p:cNvSpPr>
            <a:spLocks/>
          </p:cNvSpPr>
          <p:nvPr/>
        </p:nvSpPr>
        <p:spPr bwMode="auto">
          <a:xfrm flipH="1" flipV="1">
            <a:off x="10825533" y="550366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33" name="组合 32"/>
          <p:cNvGrpSpPr/>
          <p:nvPr/>
        </p:nvGrpSpPr>
        <p:grpSpPr>
          <a:xfrm>
            <a:off x="192931" y="0"/>
            <a:ext cx="576064" cy="836712"/>
            <a:chOff x="841003" y="360040"/>
            <a:chExt cx="504056" cy="836712"/>
          </a:xfrm>
          <a:solidFill>
            <a:srgbClr val="3CCCC7"/>
          </a:solidFill>
        </p:grpSpPr>
        <p:sp>
          <p:nvSpPr>
            <p:cNvPr id="34" name="矩形 3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团队</a:t>
            </a:r>
          </a:p>
        </p:txBody>
      </p:sp>
    </p:spTree>
    <p:extLst>
      <p:ext uri="{BB962C8B-B14F-4D97-AF65-F5344CB8AC3E}">
        <p14:creationId xmlns:p14="http://schemas.microsoft.com/office/powerpoint/2010/main" val="6212095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ppt_x,ppt_y</p:attrName>
                                            </p:attrNameLst>
                                          </p:cBhvr>
                                          <p:rCtr x="-19748" y="-5509"/>
                                        </p:animMotion>
                                      </p:childTnLst>
                                    </p:cTn>
                                  </p:par>
                                </p:childTnLst>
                              </p:cTn>
                            </p:par>
                            <p:par>
                              <p:cTn id="55" fill="hold">
                                <p:stCondLst>
                                  <p:cond delay="25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3000"/>
                                </p:stCondLst>
                                <p:childTnLst>
                                  <p:par>
                                    <p:cTn id="63" presetID="2" presetClass="entr" presetSubtype="8" fill="hold" grpId="0" nodeType="afterEffect" p14:presetBounceEnd="44000">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14:bounceEnd="44000">
                                          <p:cBhvr additive="base">
                                            <p:cTn id="65" dur="500" fill="hold"/>
                                            <p:tgtEl>
                                              <p:spTgt spid="82"/>
                                            </p:tgtEl>
                                            <p:attrNameLst>
                                              <p:attrName>ppt_x</p:attrName>
                                            </p:attrNameLst>
                                          </p:cBhvr>
                                          <p:tavLst>
                                            <p:tav tm="0">
                                              <p:val>
                                                <p:strVal val="0-#ppt_w/2"/>
                                              </p:val>
                                            </p:tav>
                                            <p:tav tm="100000">
                                              <p:val>
                                                <p:strVal val="#ppt_x"/>
                                              </p:val>
                                            </p:tav>
                                          </p:tavLst>
                                        </p:anim>
                                        <p:anim calcmode="lin" valueType="num" p14:bounceEnd="44000">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ppt_x,ppt_y</p:attrName>
                                            </p:attrNameLst>
                                          </p:cBhvr>
                                          <p:rCtr x="-19748" y="-5509"/>
                                        </p:animMotion>
                                      </p:childTnLst>
                                    </p:cTn>
                                  </p:par>
                                </p:childTnLst>
                              </p:cTn>
                            </p:par>
                            <p:par>
                              <p:cTn id="55" fill="hold">
                                <p:stCondLst>
                                  <p:cond delay="25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500" fill="hold"/>
                                            <p:tgtEl>
                                              <p:spTgt spid="82"/>
                                            </p:tgtEl>
                                            <p:attrNameLst>
                                              <p:attrName>ppt_x</p:attrName>
                                            </p:attrNameLst>
                                          </p:cBhvr>
                                          <p:tavLst>
                                            <p:tav tm="0">
                                              <p:val>
                                                <p:strVal val="0-#ppt_w/2"/>
                                              </p:val>
                                            </p:tav>
                                            <p:tav tm="100000">
                                              <p:val>
                                                <p:strVal val="#ppt_x"/>
                                              </p:val>
                                            </p:tav>
                                          </p:tavLst>
                                        </p:anim>
                                        <p:anim calcmode="lin" valueType="num">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0093" t="10868" r="26612" b="3996"/>
          <a:stretch>
            <a:fillRect/>
          </a:stretch>
        </p:blipFill>
        <p:spPr>
          <a:xfrm>
            <a:off x="1480346" y="1752122"/>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102" name="图片 101"/>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val="0"/>
              </a:ext>
            </a:extLst>
          </a:blip>
          <a:srcRect l="40157" t="1669" r="23870"/>
          <a:stretch>
            <a:fillRect/>
          </a:stretch>
        </p:blipFill>
        <p:spPr>
          <a:xfrm>
            <a:off x="3865335" y="1752123"/>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103" name="图片 102"/>
          <p:cNvPicPr>
            <a:picLocks noChangeAspect="1"/>
          </p:cNvPicPr>
          <p:nvPr/>
        </p:nvPicPr>
        <p:blipFill>
          <a:blip r:embed="rId7">
            <a:extLst>
              <a:ext uri="{28A0092B-C50C-407E-A947-70E740481C1C}">
                <a14:useLocalDpi xmlns:a14="http://schemas.microsoft.com/office/drawing/2010/main" val="0"/>
              </a:ext>
            </a:extLst>
          </a:blip>
          <a:srcRect l="45303" t="2052" r="4286"/>
          <a:stretch>
            <a:fillRect/>
          </a:stretch>
        </p:blipFill>
        <p:spPr>
          <a:xfrm>
            <a:off x="6250324" y="1752122"/>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104" name="图片 103"/>
          <p:cNvPicPr>
            <a:picLocks noChangeAspect="1"/>
          </p:cNvPicPr>
          <p:nvPr/>
        </p:nvPicPr>
        <p:blipFill>
          <a:blip r:embed="rId8">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val="0"/>
              </a:ext>
            </a:extLst>
          </a:blip>
          <a:srcRect l="3773" t="1773" r="45561"/>
          <a:stretch>
            <a:fillRect/>
          </a:stretch>
        </p:blipFill>
        <p:spPr>
          <a:xfrm>
            <a:off x="8635313" y="1752123"/>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05" name="Rectangle 4"/>
          <p:cNvSpPr/>
          <p:nvPr/>
        </p:nvSpPr>
        <p:spPr>
          <a:xfrm flipH="1">
            <a:off x="1480346" y="3861047"/>
            <a:ext cx="2038350" cy="529499"/>
          </a:xfrm>
          <a:prstGeom prst="rect">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标题 4"/>
          <p:cNvSpPr txBox="1">
            <a:spLocks/>
          </p:cNvSpPr>
          <p:nvPr/>
        </p:nvSpPr>
        <p:spPr>
          <a:xfrm>
            <a:off x="1678924" y="3891620"/>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en-US" altLang="zh-CN" sz="1400"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7" name="标题 4"/>
          <p:cNvSpPr txBox="1">
            <a:spLocks/>
          </p:cNvSpPr>
          <p:nvPr/>
        </p:nvSpPr>
        <p:spPr>
          <a:xfrm>
            <a:off x="1639351" y="4539692"/>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Rectangle 4"/>
          <p:cNvSpPr/>
          <p:nvPr/>
        </p:nvSpPr>
        <p:spPr>
          <a:xfrm flipH="1">
            <a:off x="3865335" y="3863613"/>
            <a:ext cx="2038350" cy="529499"/>
          </a:xfrm>
          <a:prstGeom prst="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标题 4"/>
          <p:cNvSpPr txBox="1">
            <a:spLocks/>
          </p:cNvSpPr>
          <p:nvPr/>
        </p:nvSpPr>
        <p:spPr>
          <a:xfrm>
            <a:off x="4063913" y="38941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zh-CN" altLang="en-US" sz="1400" dirty="0">
                <a:solidFill>
                  <a:schemeClr val="bg1"/>
                </a:solidFill>
                <a:latin typeface="微软雅黑" panose="020B0503020204020204" pitchFamily="34" charset="-122"/>
                <a:ea typeface="微软雅黑" panose="020B0503020204020204" pitchFamily="34" charset="-122"/>
              </a:rPr>
              <a:t>郝爽</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0" name="标题 4"/>
          <p:cNvSpPr txBox="1">
            <a:spLocks/>
          </p:cNvSpPr>
          <p:nvPr/>
        </p:nvSpPr>
        <p:spPr>
          <a:xfrm>
            <a:off x="4024340" y="45422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Rectangle 4"/>
          <p:cNvSpPr/>
          <p:nvPr/>
        </p:nvSpPr>
        <p:spPr>
          <a:xfrm flipH="1">
            <a:off x="6250324" y="3861048"/>
            <a:ext cx="2038350" cy="529499"/>
          </a:xfrm>
          <a:prstGeom prst="rect">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标题 4"/>
          <p:cNvSpPr txBox="1">
            <a:spLocks/>
          </p:cNvSpPr>
          <p:nvPr/>
        </p:nvSpPr>
        <p:spPr>
          <a:xfrm>
            <a:off x="6448902"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zh-CN" altLang="en-US" sz="1400" dirty="0">
                <a:solidFill>
                  <a:schemeClr val="bg1"/>
                </a:solidFill>
                <a:latin typeface="微软雅黑" panose="020B0503020204020204" pitchFamily="34" charset="-122"/>
                <a:ea typeface="微软雅黑" panose="020B0503020204020204" pitchFamily="34" charset="-122"/>
              </a:rPr>
              <a:t>郝帅</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3" name="标题 4"/>
          <p:cNvSpPr txBox="1">
            <a:spLocks/>
          </p:cNvSpPr>
          <p:nvPr/>
        </p:nvSpPr>
        <p:spPr>
          <a:xfrm>
            <a:off x="6409329"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4" name="Rectangle 4"/>
          <p:cNvSpPr/>
          <p:nvPr/>
        </p:nvSpPr>
        <p:spPr>
          <a:xfrm flipH="1">
            <a:off x="8635313" y="3861048"/>
            <a:ext cx="2038350" cy="529499"/>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标题 4"/>
          <p:cNvSpPr txBox="1">
            <a:spLocks/>
          </p:cNvSpPr>
          <p:nvPr/>
        </p:nvSpPr>
        <p:spPr>
          <a:xfrm>
            <a:off x="8833891"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solidFill>
                <a:latin typeface="微软雅黑" panose="020B0503020204020204" pitchFamily="34" charset="-122"/>
                <a:ea typeface="微软雅黑" panose="020B0503020204020204" pitchFamily="34" charset="-122"/>
              </a:rPr>
              <a:t>姓名：</a:t>
            </a:r>
            <a:r>
              <a:rPr lang="en-US" altLang="zh-CN" sz="1400"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6" name="标题 4"/>
          <p:cNvSpPr txBox="1">
            <a:spLocks/>
          </p:cNvSpPr>
          <p:nvPr/>
        </p:nvSpPr>
        <p:spPr>
          <a:xfrm>
            <a:off x="8794318"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116"/>
          <p:cNvSpPr/>
          <p:nvPr/>
        </p:nvSpPr>
        <p:spPr>
          <a:xfrm>
            <a:off x="1480346" y="1752122"/>
            <a:ext cx="342594" cy="342594"/>
          </a:xfrm>
          <a:prstGeom prst="rect">
            <a:avLst/>
          </a:prstGeom>
          <a:solidFill>
            <a:srgbClr val="8EB55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a:spLocks/>
          </p:cNvSpPr>
          <p:nvPr/>
        </p:nvSpPr>
        <p:spPr>
          <a:xfrm>
            <a:off x="1503719"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p:nvSpPr>
        <p:spPr>
          <a:xfrm>
            <a:off x="3856610" y="1752122"/>
            <a:ext cx="342594" cy="342594"/>
          </a:xfrm>
          <a:prstGeom prst="rect">
            <a:avLst/>
          </a:prstGeom>
          <a:solidFill>
            <a:srgbClr val="FF6D6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a:spLocks/>
          </p:cNvSpPr>
          <p:nvPr/>
        </p:nvSpPr>
        <p:spPr>
          <a:xfrm>
            <a:off x="3879983"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2</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1" name="矩形 120"/>
          <p:cNvSpPr/>
          <p:nvPr/>
        </p:nvSpPr>
        <p:spPr>
          <a:xfrm>
            <a:off x="6250324" y="1752122"/>
            <a:ext cx="342594" cy="342594"/>
          </a:xfrm>
          <a:prstGeom prst="rect">
            <a:avLst/>
          </a:prstGeom>
          <a:solidFill>
            <a:srgbClr val="F5C05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标题 4"/>
          <p:cNvSpPr txBox="1">
            <a:spLocks/>
          </p:cNvSpPr>
          <p:nvPr/>
        </p:nvSpPr>
        <p:spPr>
          <a:xfrm>
            <a:off x="6273697"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3</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3" name="矩形 122"/>
          <p:cNvSpPr/>
          <p:nvPr/>
        </p:nvSpPr>
        <p:spPr>
          <a:xfrm>
            <a:off x="8635313" y="1752122"/>
            <a:ext cx="342594" cy="342594"/>
          </a:xfrm>
          <a:prstGeom prst="rect">
            <a:avLst/>
          </a:prstGeom>
          <a:solidFill>
            <a:srgbClr val="5E77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标题 4"/>
          <p:cNvSpPr txBox="1">
            <a:spLocks/>
          </p:cNvSpPr>
          <p:nvPr/>
        </p:nvSpPr>
        <p:spPr>
          <a:xfrm>
            <a:off x="8658686"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4</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5" name="矩形 12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30" name="TextBox 12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7" name="矩形 4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192931" y="0"/>
            <a:ext cx="576064" cy="836712"/>
            <a:chOff x="841003" y="360040"/>
            <a:chExt cx="504056" cy="836712"/>
          </a:xfrm>
          <a:solidFill>
            <a:srgbClr val="3CCCC7"/>
          </a:solidFill>
        </p:grpSpPr>
        <p:sp>
          <p:nvSpPr>
            <p:cNvPr id="49" name="矩形 4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项目成员</a:t>
            </a:r>
            <a:endParaRPr lang="zh-CN" altLang="en-US" dirty="0">
              <a:solidFill>
                <a:srgbClr val="3CCCC7"/>
              </a:solidFill>
              <a:latin typeface="微软雅黑" pitchFamily="34" charset="-122"/>
              <a:ea typeface="微软雅黑" pitchFamily="34" charset="-122"/>
            </a:endParaRPr>
          </a:p>
        </p:txBody>
      </p:sp>
    </p:spTree>
    <p:extLst>
      <p:ext uri="{BB962C8B-B14F-4D97-AF65-F5344CB8AC3E}">
        <p14:creationId xmlns:p14="http://schemas.microsoft.com/office/powerpoint/2010/main" val="30591261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6"/>
                                        </p:tgtEl>
                                        <p:attrNameLst>
                                          <p:attrName>style.visibility</p:attrName>
                                        </p:attrNameLst>
                                      </p:cBhvr>
                                      <p:to>
                                        <p:strVal val="visible"/>
                                      </p:to>
                                    </p:set>
                                    <p:anim calcmode="lin" valueType="num">
                                      <p:cBhvr additive="base">
                                        <p:cTn id="15" dur="500" fill="hold"/>
                                        <p:tgtEl>
                                          <p:spTgt spid="106"/>
                                        </p:tgtEl>
                                        <p:attrNameLst>
                                          <p:attrName>ppt_x</p:attrName>
                                        </p:attrNameLst>
                                      </p:cBhvr>
                                      <p:tavLst>
                                        <p:tav tm="0">
                                          <p:val>
                                            <p:strVal val="#ppt_x"/>
                                          </p:val>
                                        </p:tav>
                                        <p:tav tm="100000">
                                          <p:val>
                                            <p:strVal val="#ppt_x"/>
                                          </p:val>
                                        </p:tav>
                                      </p:tavLst>
                                    </p:anim>
                                    <p:anim calcmode="lin" valueType="num">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500" fill="hold"/>
                                        <p:tgtEl>
                                          <p:spTgt spid="107"/>
                                        </p:tgtEl>
                                        <p:attrNameLst>
                                          <p:attrName>ppt_x</p:attrName>
                                        </p:attrNameLst>
                                      </p:cBhvr>
                                      <p:tavLst>
                                        <p:tav tm="0">
                                          <p:val>
                                            <p:strVal val="#ppt_x"/>
                                          </p:val>
                                        </p:tav>
                                        <p:tav tm="100000">
                                          <p:val>
                                            <p:strVal val="#ppt_x"/>
                                          </p:val>
                                        </p:tav>
                                      </p:tavLst>
                                    </p:anim>
                                    <p:anim calcmode="lin" valueType="num">
                                      <p:cBhvr additive="base">
                                        <p:cTn id="20" dur="500" fill="hold"/>
                                        <p:tgtEl>
                                          <p:spTgt spid="10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ppt_x"/>
                                          </p:val>
                                        </p:tav>
                                        <p:tav tm="100000">
                                          <p:val>
                                            <p:strVal val="#ppt_x"/>
                                          </p:val>
                                        </p:tav>
                                      </p:tavLst>
                                    </p:anim>
                                    <p:anim calcmode="lin" valueType="num">
                                      <p:cBhvr additive="base">
                                        <p:cTn id="28" dur="500" fill="hold"/>
                                        <p:tgtEl>
                                          <p:spTgt spid="118"/>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500" fill="hold"/>
                                        <p:tgtEl>
                                          <p:spTgt spid="102"/>
                                        </p:tgtEl>
                                        <p:attrNameLst>
                                          <p:attrName>ppt_x</p:attrName>
                                        </p:attrNameLst>
                                      </p:cBhvr>
                                      <p:tavLst>
                                        <p:tav tm="0">
                                          <p:val>
                                            <p:strVal val="#ppt_x"/>
                                          </p:val>
                                        </p:tav>
                                        <p:tav tm="100000">
                                          <p:val>
                                            <p:strVal val="#ppt_x"/>
                                          </p:val>
                                        </p:tav>
                                      </p:tavLst>
                                    </p:anim>
                                    <p:anim calcmode="lin" valueType="num">
                                      <p:cBhvr additive="base">
                                        <p:cTn id="32" dur="500" fill="hold"/>
                                        <p:tgtEl>
                                          <p:spTgt spid="10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500" fill="hold"/>
                                        <p:tgtEl>
                                          <p:spTgt spid="108"/>
                                        </p:tgtEl>
                                        <p:attrNameLst>
                                          <p:attrName>ppt_x</p:attrName>
                                        </p:attrNameLst>
                                      </p:cBhvr>
                                      <p:tavLst>
                                        <p:tav tm="0">
                                          <p:val>
                                            <p:strVal val="#ppt_x"/>
                                          </p:val>
                                        </p:tav>
                                        <p:tav tm="100000">
                                          <p:val>
                                            <p:strVal val="#ppt_x"/>
                                          </p:val>
                                        </p:tav>
                                      </p:tavLst>
                                    </p:anim>
                                    <p:anim calcmode="lin" valueType="num">
                                      <p:cBhvr additive="base">
                                        <p:cTn id="36" dur="50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ppt_x"/>
                                          </p:val>
                                        </p:tav>
                                        <p:tav tm="100000">
                                          <p:val>
                                            <p:strVal val="#ppt_x"/>
                                          </p:val>
                                        </p:tav>
                                      </p:tavLst>
                                    </p:anim>
                                    <p:anim calcmode="lin" valueType="num">
                                      <p:cBhvr additive="base">
                                        <p:cTn id="48" dur="500" fill="hold"/>
                                        <p:tgtEl>
                                          <p:spTgt spid="11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120"/>
                                        </p:tgtEl>
                                        <p:attrNameLst>
                                          <p:attrName>style.visibility</p:attrName>
                                        </p:attrNameLst>
                                      </p:cBhvr>
                                      <p:to>
                                        <p:strVal val="visible"/>
                                      </p:to>
                                    </p:set>
                                    <p:anim calcmode="lin" valueType="num">
                                      <p:cBhvr additive="base">
                                        <p:cTn id="51" dur="500" fill="hold"/>
                                        <p:tgtEl>
                                          <p:spTgt spid="120"/>
                                        </p:tgtEl>
                                        <p:attrNameLst>
                                          <p:attrName>ppt_x</p:attrName>
                                        </p:attrNameLst>
                                      </p:cBhvr>
                                      <p:tavLst>
                                        <p:tav tm="0">
                                          <p:val>
                                            <p:strVal val="#ppt_x"/>
                                          </p:val>
                                        </p:tav>
                                        <p:tav tm="100000">
                                          <p:val>
                                            <p:strVal val="#ppt_x"/>
                                          </p:val>
                                        </p:tav>
                                      </p:tavLst>
                                    </p:anim>
                                    <p:anim calcmode="lin" valueType="num">
                                      <p:cBhvr additive="base">
                                        <p:cTn id="52" dur="500" fill="hold"/>
                                        <p:tgtEl>
                                          <p:spTgt spid="120"/>
                                        </p:tgtEl>
                                        <p:attrNameLst>
                                          <p:attrName>ppt_y</p:attrName>
                                        </p:attrNameLst>
                                      </p:cBhvr>
                                      <p:tavLst>
                                        <p:tav tm="0">
                                          <p:val>
                                            <p:strVal val="0-#ppt_h/2"/>
                                          </p:val>
                                        </p:tav>
                                        <p:tav tm="100000">
                                          <p:val>
                                            <p:strVal val="#ppt_y"/>
                                          </p:val>
                                        </p:tav>
                                      </p:tavLst>
                                    </p:anim>
                                  </p:childTnLst>
                                </p:cTn>
                              </p:par>
                              <p:par>
                                <p:cTn id="53" presetID="2" presetClass="entr" presetSubtype="4" fill="hold" nodeType="withEffect">
                                  <p:stCondLst>
                                    <p:cond delay="150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500" fill="hold"/>
                                        <p:tgtEl>
                                          <p:spTgt spid="103"/>
                                        </p:tgtEl>
                                        <p:attrNameLst>
                                          <p:attrName>ppt_x</p:attrName>
                                        </p:attrNameLst>
                                      </p:cBhvr>
                                      <p:tavLst>
                                        <p:tav tm="0">
                                          <p:val>
                                            <p:strVal val="#ppt_x"/>
                                          </p:val>
                                        </p:tav>
                                        <p:tav tm="100000">
                                          <p:val>
                                            <p:strVal val="#ppt_x"/>
                                          </p:val>
                                        </p:tav>
                                      </p:tavLst>
                                    </p:anim>
                                    <p:anim calcmode="lin" valueType="num">
                                      <p:cBhvr additive="base">
                                        <p:cTn id="56" dur="500" fill="hold"/>
                                        <p:tgtEl>
                                          <p:spTgt spid="10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112"/>
                                        </p:tgtEl>
                                        <p:attrNameLst>
                                          <p:attrName>style.visibility</p:attrName>
                                        </p:attrNameLst>
                                      </p:cBhvr>
                                      <p:to>
                                        <p:strVal val="visible"/>
                                      </p:to>
                                    </p:set>
                                    <p:anim calcmode="lin" valueType="num">
                                      <p:cBhvr additive="base">
                                        <p:cTn id="63" dur="500" fill="hold"/>
                                        <p:tgtEl>
                                          <p:spTgt spid="112"/>
                                        </p:tgtEl>
                                        <p:attrNameLst>
                                          <p:attrName>ppt_x</p:attrName>
                                        </p:attrNameLst>
                                      </p:cBhvr>
                                      <p:tavLst>
                                        <p:tav tm="0">
                                          <p:val>
                                            <p:strVal val="#ppt_x"/>
                                          </p:val>
                                        </p:tav>
                                        <p:tav tm="100000">
                                          <p:val>
                                            <p:strVal val="#ppt_x"/>
                                          </p:val>
                                        </p:tav>
                                      </p:tavLst>
                                    </p:anim>
                                    <p:anim calcmode="lin" valueType="num">
                                      <p:cBhvr additive="base">
                                        <p:cTn id="64" dur="500" fill="hold"/>
                                        <p:tgtEl>
                                          <p:spTgt spid="11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113"/>
                                        </p:tgtEl>
                                        <p:attrNameLst>
                                          <p:attrName>style.visibility</p:attrName>
                                        </p:attrNameLst>
                                      </p:cBhvr>
                                      <p:to>
                                        <p:strVal val="visible"/>
                                      </p:to>
                                    </p:set>
                                    <p:anim calcmode="lin" valueType="num">
                                      <p:cBhvr additive="base">
                                        <p:cTn id="67" dur="500" fill="hold"/>
                                        <p:tgtEl>
                                          <p:spTgt spid="113"/>
                                        </p:tgtEl>
                                        <p:attrNameLst>
                                          <p:attrName>ppt_x</p:attrName>
                                        </p:attrNameLst>
                                      </p:cBhvr>
                                      <p:tavLst>
                                        <p:tav tm="0">
                                          <p:val>
                                            <p:strVal val="#ppt_x"/>
                                          </p:val>
                                        </p:tav>
                                        <p:tav tm="100000">
                                          <p:val>
                                            <p:strVal val="#ppt_x"/>
                                          </p:val>
                                        </p:tav>
                                      </p:tavLst>
                                    </p:anim>
                                    <p:anim calcmode="lin" valueType="num">
                                      <p:cBhvr additive="base">
                                        <p:cTn id="68" dur="500" fill="hold"/>
                                        <p:tgtEl>
                                          <p:spTgt spid="11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121"/>
                                        </p:tgtEl>
                                        <p:attrNameLst>
                                          <p:attrName>style.visibility</p:attrName>
                                        </p:attrNameLst>
                                      </p:cBhvr>
                                      <p:to>
                                        <p:strVal val="visible"/>
                                      </p:to>
                                    </p:set>
                                    <p:anim calcmode="lin" valueType="num">
                                      <p:cBhvr additive="base">
                                        <p:cTn id="71" dur="500" fill="hold"/>
                                        <p:tgtEl>
                                          <p:spTgt spid="121"/>
                                        </p:tgtEl>
                                        <p:attrNameLst>
                                          <p:attrName>ppt_x</p:attrName>
                                        </p:attrNameLst>
                                      </p:cBhvr>
                                      <p:tavLst>
                                        <p:tav tm="0">
                                          <p:val>
                                            <p:strVal val="#ppt_x"/>
                                          </p:val>
                                        </p:tav>
                                        <p:tav tm="100000">
                                          <p:val>
                                            <p:strVal val="#ppt_x"/>
                                          </p:val>
                                        </p:tav>
                                      </p:tavLst>
                                    </p:anim>
                                    <p:anim calcmode="lin" valueType="num">
                                      <p:cBhvr additive="base">
                                        <p:cTn id="72" dur="500" fill="hold"/>
                                        <p:tgtEl>
                                          <p:spTgt spid="12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122"/>
                                        </p:tgtEl>
                                        <p:attrNameLst>
                                          <p:attrName>style.visibility</p:attrName>
                                        </p:attrNameLst>
                                      </p:cBhvr>
                                      <p:to>
                                        <p:strVal val="visible"/>
                                      </p:to>
                                    </p:set>
                                    <p:anim calcmode="lin" valueType="num">
                                      <p:cBhvr additive="base">
                                        <p:cTn id="75" dur="500" fill="hold"/>
                                        <p:tgtEl>
                                          <p:spTgt spid="122"/>
                                        </p:tgtEl>
                                        <p:attrNameLst>
                                          <p:attrName>ppt_x</p:attrName>
                                        </p:attrNameLst>
                                      </p:cBhvr>
                                      <p:tavLst>
                                        <p:tav tm="0">
                                          <p:val>
                                            <p:strVal val="#ppt_x"/>
                                          </p:val>
                                        </p:tav>
                                        <p:tav tm="100000">
                                          <p:val>
                                            <p:strVal val="#ppt_x"/>
                                          </p:val>
                                        </p:tav>
                                      </p:tavLst>
                                    </p:anim>
                                    <p:anim calcmode="lin" valueType="num">
                                      <p:cBhvr additive="base">
                                        <p:cTn id="76" dur="500" fill="hold"/>
                                        <p:tgtEl>
                                          <p:spTgt spid="122"/>
                                        </p:tgtEl>
                                        <p:attrNameLst>
                                          <p:attrName>ppt_y</p:attrName>
                                        </p:attrNameLst>
                                      </p:cBhvr>
                                      <p:tavLst>
                                        <p:tav tm="0">
                                          <p:val>
                                            <p:strVal val="1+#ppt_h/2"/>
                                          </p:val>
                                        </p:tav>
                                        <p:tav tm="100000">
                                          <p:val>
                                            <p:strVal val="#ppt_y"/>
                                          </p:val>
                                        </p:tav>
                                      </p:tavLst>
                                    </p:anim>
                                  </p:childTnLst>
                                </p:cTn>
                              </p:par>
                              <p:par>
                                <p:cTn id="77" presetID="2" presetClass="entr" presetSubtype="1" fill="hold" nodeType="withEffect">
                                  <p:stCondLst>
                                    <p:cond delay="2000"/>
                                  </p:stCondLst>
                                  <p:childTnLst>
                                    <p:set>
                                      <p:cBhvr>
                                        <p:cTn id="78" dur="1" fill="hold">
                                          <p:stCondLst>
                                            <p:cond delay="0"/>
                                          </p:stCondLst>
                                        </p:cTn>
                                        <p:tgtEl>
                                          <p:spTgt spid="104"/>
                                        </p:tgtEl>
                                        <p:attrNameLst>
                                          <p:attrName>style.visibility</p:attrName>
                                        </p:attrNameLst>
                                      </p:cBhvr>
                                      <p:to>
                                        <p:strVal val="visible"/>
                                      </p:to>
                                    </p:set>
                                    <p:anim calcmode="lin" valueType="num">
                                      <p:cBhvr additive="base">
                                        <p:cTn id="79" dur="500" fill="hold"/>
                                        <p:tgtEl>
                                          <p:spTgt spid="104"/>
                                        </p:tgtEl>
                                        <p:attrNameLst>
                                          <p:attrName>ppt_x</p:attrName>
                                        </p:attrNameLst>
                                      </p:cBhvr>
                                      <p:tavLst>
                                        <p:tav tm="0">
                                          <p:val>
                                            <p:strVal val="#ppt_x"/>
                                          </p:val>
                                        </p:tav>
                                        <p:tav tm="100000">
                                          <p:val>
                                            <p:strVal val="#ppt_x"/>
                                          </p:val>
                                        </p:tav>
                                      </p:tavLst>
                                    </p:anim>
                                    <p:anim calcmode="lin" valueType="num">
                                      <p:cBhvr additive="base">
                                        <p:cTn id="80" dur="500" fill="hold"/>
                                        <p:tgtEl>
                                          <p:spTgt spid="104"/>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2000"/>
                                  </p:stCondLst>
                                  <p:childTnLst>
                                    <p:set>
                                      <p:cBhvr>
                                        <p:cTn id="82" dur="1" fill="hold">
                                          <p:stCondLst>
                                            <p:cond delay="0"/>
                                          </p:stCondLst>
                                        </p:cTn>
                                        <p:tgtEl>
                                          <p:spTgt spid="114"/>
                                        </p:tgtEl>
                                        <p:attrNameLst>
                                          <p:attrName>style.visibility</p:attrName>
                                        </p:attrNameLst>
                                      </p:cBhvr>
                                      <p:to>
                                        <p:strVal val="visible"/>
                                      </p:to>
                                    </p:set>
                                    <p:anim calcmode="lin" valueType="num">
                                      <p:cBhvr additive="base">
                                        <p:cTn id="83" dur="500" fill="hold"/>
                                        <p:tgtEl>
                                          <p:spTgt spid="114"/>
                                        </p:tgtEl>
                                        <p:attrNameLst>
                                          <p:attrName>ppt_x</p:attrName>
                                        </p:attrNameLst>
                                      </p:cBhvr>
                                      <p:tavLst>
                                        <p:tav tm="0">
                                          <p:val>
                                            <p:strVal val="#ppt_x"/>
                                          </p:val>
                                        </p:tav>
                                        <p:tav tm="100000">
                                          <p:val>
                                            <p:strVal val="#ppt_x"/>
                                          </p:val>
                                        </p:tav>
                                      </p:tavLst>
                                    </p:anim>
                                    <p:anim calcmode="lin" valueType="num">
                                      <p:cBhvr additive="base">
                                        <p:cTn id="84" dur="500" fill="hold"/>
                                        <p:tgtEl>
                                          <p:spTgt spid="114"/>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2000"/>
                                  </p:stCondLst>
                                  <p:childTnLst>
                                    <p:set>
                                      <p:cBhvr>
                                        <p:cTn id="86" dur="1" fill="hold">
                                          <p:stCondLst>
                                            <p:cond delay="0"/>
                                          </p:stCondLst>
                                        </p:cTn>
                                        <p:tgtEl>
                                          <p:spTgt spid="115"/>
                                        </p:tgtEl>
                                        <p:attrNameLst>
                                          <p:attrName>style.visibility</p:attrName>
                                        </p:attrNameLst>
                                      </p:cBhvr>
                                      <p:to>
                                        <p:strVal val="visible"/>
                                      </p:to>
                                    </p:set>
                                    <p:anim calcmode="lin" valueType="num">
                                      <p:cBhvr additive="base">
                                        <p:cTn id="87" dur="500" fill="hold"/>
                                        <p:tgtEl>
                                          <p:spTgt spid="115"/>
                                        </p:tgtEl>
                                        <p:attrNameLst>
                                          <p:attrName>ppt_x</p:attrName>
                                        </p:attrNameLst>
                                      </p:cBhvr>
                                      <p:tavLst>
                                        <p:tav tm="0">
                                          <p:val>
                                            <p:strVal val="#ppt_x"/>
                                          </p:val>
                                        </p:tav>
                                        <p:tav tm="100000">
                                          <p:val>
                                            <p:strVal val="#ppt_x"/>
                                          </p:val>
                                        </p:tav>
                                      </p:tavLst>
                                    </p:anim>
                                    <p:anim calcmode="lin" valueType="num">
                                      <p:cBhvr additive="base">
                                        <p:cTn id="88" dur="500" fill="hold"/>
                                        <p:tgtEl>
                                          <p:spTgt spid="115"/>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2000"/>
                                  </p:stCondLst>
                                  <p:childTnLst>
                                    <p:set>
                                      <p:cBhvr>
                                        <p:cTn id="90" dur="1" fill="hold">
                                          <p:stCondLst>
                                            <p:cond delay="0"/>
                                          </p:stCondLst>
                                        </p:cTn>
                                        <p:tgtEl>
                                          <p:spTgt spid="116"/>
                                        </p:tgtEl>
                                        <p:attrNameLst>
                                          <p:attrName>style.visibility</p:attrName>
                                        </p:attrNameLst>
                                      </p:cBhvr>
                                      <p:to>
                                        <p:strVal val="visible"/>
                                      </p:to>
                                    </p:set>
                                    <p:anim calcmode="lin" valueType="num">
                                      <p:cBhvr additive="base">
                                        <p:cTn id="91" dur="500" fill="hold"/>
                                        <p:tgtEl>
                                          <p:spTgt spid="116"/>
                                        </p:tgtEl>
                                        <p:attrNameLst>
                                          <p:attrName>ppt_x</p:attrName>
                                        </p:attrNameLst>
                                      </p:cBhvr>
                                      <p:tavLst>
                                        <p:tav tm="0">
                                          <p:val>
                                            <p:strVal val="#ppt_x"/>
                                          </p:val>
                                        </p:tav>
                                        <p:tav tm="100000">
                                          <p:val>
                                            <p:strVal val="#ppt_x"/>
                                          </p:val>
                                        </p:tav>
                                      </p:tavLst>
                                    </p:anim>
                                    <p:anim calcmode="lin" valueType="num">
                                      <p:cBhvr additive="base">
                                        <p:cTn id="92" dur="500" fill="hold"/>
                                        <p:tgtEl>
                                          <p:spTgt spid="116"/>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123"/>
                                        </p:tgtEl>
                                        <p:attrNameLst>
                                          <p:attrName>style.visibility</p:attrName>
                                        </p:attrNameLst>
                                      </p:cBhvr>
                                      <p:to>
                                        <p:strVal val="visible"/>
                                      </p:to>
                                    </p:set>
                                    <p:anim calcmode="lin" valueType="num">
                                      <p:cBhvr additive="base">
                                        <p:cTn id="95" dur="500" fill="hold"/>
                                        <p:tgtEl>
                                          <p:spTgt spid="123"/>
                                        </p:tgtEl>
                                        <p:attrNameLst>
                                          <p:attrName>ppt_x</p:attrName>
                                        </p:attrNameLst>
                                      </p:cBhvr>
                                      <p:tavLst>
                                        <p:tav tm="0">
                                          <p:val>
                                            <p:strVal val="#ppt_x"/>
                                          </p:val>
                                        </p:tav>
                                        <p:tav tm="100000">
                                          <p:val>
                                            <p:strVal val="#ppt_x"/>
                                          </p:val>
                                        </p:tav>
                                      </p:tavLst>
                                    </p:anim>
                                    <p:anim calcmode="lin" valueType="num">
                                      <p:cBhvr additive="base">
                                        <p:cTn id="96" dur="500" fill="hold"/>
                                        <p:tgtEl>
                                          <p:spTgt spid="123"/>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124"/>
                                        </p:tgtEl>
                                        <p:attrNameLst>
                                          <p:attrName>style.visibility</p:attrName>
                                        </p:attrNameLst>
                                      </p:cBhvr>
                                      <p:to>
                                        <p:strVal val="visible"/>
                                      </p:to>
                                    </p:set>
                                    <p:anim calcmode="lin" valueType="num">
                                      <p:cBhvr additive="base">
                                        <p:cTn id="99" dur="500" fill="hold"/>
                                        <p:tgtEl>
                                          <p:spTgt spid="124"/>
                                        </p:tgtEl>
                                        <p:attrNameLst>
                                          <p:attrName>ppt_x</p:attrName>
                                        </p:attrNameLst>
                                      </p:cBhvr>
                                      <p:tavLst>
                                        <p:tav tm="0">
                                          <p:val>
                                            <p:strVal val="#ppt_x"/>
                                          </p:val>
                                        </p:tav>
                                        <p:tav tm="100000">
                                          <p:val>
                                            <p:strVal val="#ppt_x"/>
                                          </p:val>
                                        </p:tav>
                                      </p:tavLst>
                                    </p:anim>
                                    <p:anim calcmode="lin" valueType="num">
                                      <p:cBhvr additive="base">
                                        <p:cTn id="100" dur="500" fill="hold"/>
                                        <p:tgtEl>
                                          <p:spTgt spid="124"/>
                                        </p:tgtEl>
                                        <p:attrNameLst>
                                          <p:attrName>ppt_y</p:attrName>
                                        </p:attrNameLst>
                                      </p:cBhvr>
                                      <p:tavLst>
                                        <p:tav tm="0">
                                          <p:val>
                                            <p:strVal val="0-#ppt_h/2"/>
                                          </p:val>
                                        </p:tav>
                                        <p:tav tm="100000">
                                          <p:val>
                                            <p:strVal val="#ppt_y"/>
                                          </p:val>
                                        </p:tav>
                                      </p:tavLst>
                                    </p:anim>
                                  </p:childTnLst>
                                </p:cTn>
                              </p:par>
                            </p:childTnLst>
                          </p:cTn>
                        </p:par>
                        <p:par>
                          <p:cTn id="101" fill="hold">
                            <p:stCondLst>
                              <p:cond delay="2500"/>
                            </p:stCondLst>
                            <p:childTnLst>
                              <p:par>
                                <p:cTn id="102" presetID="10" presetClass="entr" presetSubtype="0" fill="hold" grpId="0" nodeType="afterEffect">
                                  <p:stCondLst>
                                    <p:cond delay="0"/>
                                  </p:stCondLst>
                                  <p:childTnLst>
                                    <p:set>
                                      <p:cBhvr>
                                        <p:cTn id="103" dur="1" fill="hold">
                                          <p:stCondLst>
                                            <p:cond delay="0"/>
                                          </p:stCondLst>
                                        </p:cTn>
                                        <p:tgtEl>
                                          <p:spTgt spid="130"/>
                                        </p:tgtEl>
                                        <p:attrNameLst>
                                          <p:attrName>style.visibility</p:attrName>
                                        </p:attrNameLst>
                                      </p:cBhvr>
                                      <p:to>
                                        <p:strVal val="visible"/>
                                      </p:to>
                                    </p:set>
                                    <p:animEffect transition="in" filter="fade">
                                      <p:cBhvr>
                                        <p:cTn id="104" dur="125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p:bldP spid="107" grpId="0"/>
      <p:bldP spid="108" grpId="0" animBg="1"/>
      <p:bldP spid="109" grpId="0"/>
      <p:bldP spid="110" grpId="0"/>
      <p:bldP spid="111" grpId="0" animBg="1"/>
      <p:bldP spid="112" grpId="0"/>
      <p:bldP spid="113" grpId="0"/>
      <p:bldP spid="114" grpId="0" animBg="1"/>
      <p:bldP spid="115" grpId="0"/>
      <p:bldP spid="116" grpId="0"/>
      <p:bldP spid="117" grpId="0" animBg="1"/>
      <p:bldP spid="118" grpId="0"/>
      <p:bldP spid="119" grpId="0" animBg="1"/>
      <p:bldP spid="120" grpId="0"/>
      <p:bldP spid="121" grpId="0" animBg="1"/>
      <p:bldP spid="122" grpId="0"/>
      <p:bldP spid="123" grpId="0" animBg="1"/>
      <p:bldP spid="124" grpId="0"/>
      <p:bldP spid="1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4"/>
          <p:cNvSpPr>
            <a:spLocks noChangeShapeType="1"/>
          </p:cNvSpPr>
          <p:nvPr/>
        </p:nvSpPr>
        <p:spPr bwMode="auto">
          <a:xfrm>
            <a:off x="6397178" y="2013048"/>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05"/>
          <p:cNvSpPr>
            <a:spLocks noChangeShapeType="1"/>
          </p:cNvSpPr>
          <p:nvPr/>
        </p:nvSpPr>
        <p:spPr bwMode="auto">
          <a:xfrm>
            <a:off x="6397178" y="2906811"/>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939478" y="3141761"/>
            <a:ext cx="7810500" cy="763588"/>
            <a:chOff x="1900238" y="2728913"/>
            <a:chExt cx="7810500" cy="763588"/>
          </a:xfrm>
        </p:grpSpPr>
        <p:sp>
          <p:nvSpPr>
            <p:cNvPr id="21"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077966" y="3691036"/>
            <a:ext cx="2473325" cy="423862"/>
            <a:chOff x="5038726" y="3278188"/>
            <a:chExt cx="2473325" cy="423862"/>
          </a:xfrm>
        </p:grpSpPr>
        <p:sp>
          <p:nvSpPr>
            <p:cNvPr id="3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9043541" y="3691036"/>
            <a:ext cx="1339850" cy="419100"/>
            <a:chOff x="9004301" y="3278188"/>
            <a:chExt cx="1339850" cy="419100"/>
          </a:xfrm>
        </p:grpSpPr>
        <p:sp>
          <p:nvSpPr>
            <p:cNvPr id="61"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5" name="Line 132"/>
          <p:cNvSpPr>
            <a:spLocks noChangeShapeType="1"/>
          </p:cNvSpPr>
          <p:nvPr/>
        </p:nvSpPr>
        <p:spPr bwMode="auto">
          <a:xfrm flipH="1">
            <a:off x="5514528" y="2222598"/>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5773291" y="1301848"/>
            <a:ext cx="1255713" cy="709613"/>
            <a:chOff x="5734051" y="889000"/>
            <a:chExt cx="1255713" cy="709613"/>
          </a:xfrm>
          <a:gradFill>
            <a:gsLst>
              <a:gs pos="0">
                <a:srgbClr val="92D050"/>
              </a:gs>
              <a:gs pos="52000">
                <a:srgbClr val="3CCCC7"/>
              </a:gs>
              <a:gs pos="100000">
                <a:srgbClr val="25BFF1"/>
              </a:gs>
            </a:gsLst>
            <a:lin ang="15000000" scaled="0"/>
          </a:gradFill>
        </p:grpSpPr>
        <p:sp>
          <p:nvSpPr>
            <p:cNvPr id="77"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8EB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919290" y="1085040"/>
              <a:ext cx="848615" cy="317531"/>
            </a:xfrm>
            <a:prstGeom prst="rect">
              <a:avLst/>
            </a:prstGeom>
            <a:solidFill>
              <a:srgbClr val="8EB55A"/>
            </a:solid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3807966" y="1995586"/>
            <a:ext cx="1704975" cy="476250"/>
            <a:chOff x="3768726" y="1582738"/>
            <a:chExt cx="1704975" cy="476250"/>
          </a:xfrm>
          <a:solidFill>
            <a:srgbClr val="3CCCC7"/>
          </a:solidFill>
        </p:grpSpPr>
        <p:sp>
          <p:nvSpPr>
            <p:cNvPr id="80"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F6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3894138" y="1666931"/>
              <a:ext cx="1492250" cy="317531"/>
            </a:xfrm>
            <a:prstGeom prst="rect">
              <a:avLst/>
            </a:prstGeom>
            <a:solidFill>
              <a:srgbClr val="FF6D67"/>
            </a:solid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7414766" y="1995586"/>
            <a:ext cx="1704975" cy="476250"/>
            <a:chOff x="7375526" y="1582738"/>
            <a:chExt cx="1704975" cy="476250"/>
          </a:xfrm>
          <a:solidFill>
            <a:srgbClr val="3CCCC7"/>
          </a:solidFill>
        </p:grpSpPr>
        <p:sp>
          <p:nvSpPr>
            <p:cNvPr id="83"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F6D67"/>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Rectangle 15"/>
            <p:cNvSpPr>
              <a:spLocks noChangeArrowheads="1"/>
            </p:cNvSpPr>
            <p:nvPr/>
          </p:nvSpPr>
          <p:spPr bwMode="auto">
            <a:xfrm>
              <a:off x="7492362" y="1666931"/>
              <a:ext cx="1492250" cy="317531"/>
            </a:xfrm>
            <a:prstGeom prst="rect">
              <a:avLst/>
            </a:prstGeom>
            <a:solidFill>
              <a:srgbClr val="FF6D67"/>
            </a:solid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5906641" y="2349598"/>
            <a:ext cx="990600" cy="560388"/>
            <a:chOff x="5867401" y="1936750"/>
            <a:chExt cx="990600" cy="560388"/>
          </a:xfrm>
          <a:solidFill>
            <a:srgbClr val="3CCCC7"/>
          </a:solidFill>
        </p:grpSpPr>
        <p:sp>
          <p:nvSpPr>
            <p:cNvPr id="86"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F5C058"/>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7" name="Rectangle 15"/>
            <p:cNvSpPr>
              <a:spLocks noChangeArrowheads="1"/>
            </p:cNvSpPr>
            <p:nvPr/>
          </p:nvSpPr>
          <p:spPr bwMode="auto">
            <a:xfrm>
              <a:off x="5919290" y="2035066"/>
              <a:ext cx="848615" cy="317531"/>
            </a:xfrm>
            <a:prstGeom prst="rect">
              <a:avLst/>
            </a:prstGeom>
            <a:solidFill>
              <a:srgbClr val="F5C058"/>
            </a:solid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633091" y="3300511"/>
            <a:ext cx="628650" cy="436563"/>
            <a:chOff x="1593851" y="2887663"/>
            <a:chExt cx="628650" cy="436563"/>
          </a:xfrm>
        </p:grpSpPr>
        <p:sp>
          <p:nvSpPr>
            <p:cNvPr id="89"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0"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5397053" y="3381473"/>
            <a:ext cx="1831975" cy="317942"/>
            <a:chOff x="5357813" y="2968625"/>
            <a:chExt cx="1831975" cy="317942"/>
          </a:xfrm>
        </p:grpSpPr>
        <p:sp>
          <p:nvSpPr>
            <p:cNvPr id="92"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8818116" y="3381473"/>
            <a:ext cx="1833563" cy="317942"/>
            <a:chOff x="8778876" y="2968625"/>
            <a:chExt cx="1833563" cy="317942"/>
          </a:xfrm>
        </p:grpSpPr>
        <p:sp>
          <p:nvSpPr>
            <p:cNvPr id="95"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Rectangle 15"/>
            <p:cNvSpPr>
              <a:spLocks noChangeArrowheads="1"/>
            </p:cNvSpPr>
            <p:nvPr/>
          </p:nvSpPr>
          <p:spPr bwMode="auto">
            <a:xfrm>
              <a:off x="8820969" y="2969036"/>
              <a:ext cx="1706513" cy="317531"/>
            </a:xfrm>
            <a:prstGeom prst="rect">
              <a:avLst/>
            </a:prstGeom>
            <a:solidFill>
              <a:srgbClr val="5E779F"/>
            </a:solid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737326" y="3737073"/>
            <a:ext cx="400110" cy="1109663"/>
            <a:chOff x="1698086" y="3324225"/>
            <a:chExt cx="400110" cy="1109663"/>
          </a:xfrm>
          <a:solidFill>
            <a:schemeClr val="tx1"/>
          </a:solidFill>
        </p:grpSpPr>
        <p:sp>
          <p:nvSpPr>
            <p:cNvPr id="98"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2190456" y="3906936"/>
            <a:ext cx="400110" cy="939800"/>
            <a:chOff x="2151216" y="3494088"/>
            <a:chExt cx="400110" cy="939800"/>
          </a:xfrm>
          <a:solidFill>
            <a:schemeClr val="tx1"/>
          </a:solidFill>
        </p:grpSpPr>
        <p:sp>
          <p:nvSpPr>
            <p:cNvPr id="102"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2639030" y="3906936"/>
            <a:ext cx="400110" cy="939800"/>
            <a:chOff x="2599790" y="3494088"/>
            <a:chExt cx="400110" cy="939800"/>
          </a:xfrm>
          <a:solidFill>
            <a:schemeClr val="tx1"/>
          </a:solidFill>
        </p:grpSpPr>
        <p:sp>
          <p:nvSpPr>
            <p:cNvPr id="105"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3078976" y="3906936"/>
            <a:ext cx="400110" cy="939800"/>
            <a:chOff x="3039736" y="3494088"/>
            <a:chExt cx="400110" cy="939800"/>
          </a:xfrm>
          <a:solidFill>
            <a:schemeClr val="tx1"/>
          </a:solidFill>
        </p:grpSpPr>
        <p:sp>
          <p:nvSpPr>
            <p:cNvPr id="108"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527550" y="3906936"/>
            <a:ext cx="400110" cy="939800"/>
            <a:chOff x="3488310" y="3494088"/>
            <a:chExt cx="400110" cy="939800"/>
          </a:xfrm>
          <a:solidFill>
            <a:schemeClr val="tx1"/>
          </a:solidFill>
        </p:grpSpPr>
        <p:sp>
          <p:nvSpPr>
            <p:cNvPr id="111"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4879497" y="4102198"/>
            <a:ext cx="400110" cy="939800"/>
            <a:chOff x="4840257" y="3689350"/>
            <a:chExt cx="400110" cy="939800"/>
          </a:xfrm>
          <a:solidFill>
            <a:schemeClr val="tx1"/>
          </a:solidFill>
        </p:grpSpPr>
        <p:sp>
          <p:nvSpPr>
            <p:cNvPr id="114"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7338025" y="4102198"/>
            <a:ext cx="400110" cy="939800"/>
            <a:chOff x="7298785" y="3689350"/>
            <a:chExt cx="400110" cy="939800"/>
          </a:xfrm>
          <a:solidFill>
            <a:schemeClr val="tx1"/>
          </a:solidFill>
        </p:grpSpPr>
        <p:sp>
          <p:nvSpPr>
            <p:cNvPr id="117"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8830395" y="4075968"/>
            <a:ext cx="400110" cy="1206040"/>
            <a:chOff x="8791155" y="3663121"/>
            <a:chExt cx="400110" cy="997780"/>
          </a:xfrm>
          <a:solidFill>
            <a:schemeClr val="tx1"/>
          </a:solidFill>
        </p:grpSpPr>
        <p:sp>
          <p:nvSpPr>
            <p:cNvPr id="120"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9531075" y="4075968"/>
            <a:ext cx="400110" cy="1206040"/>
            <a:chOff x="9498521" y="3663121"/>
            <a:chExt cx="400110" cy="997780"/>
          </a:xfrm>
          <a:solidFill>
            <a:schemeClr val="tx1"/>
          </a:solidFill>
        </p:grpSpPr>
        <p:sp>
          <p:nvSpPr>
            <p:cNvPr id="123"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10183379" y="4075968"/>
            <a:ext cx="400110" cy="1206040"/>
            <a:chOff x="10144139" y="3663121"/>
            <a:chExt cx="400110" cy="997780"/>
          </a:xfrm>
          <a:solidFill>
            <a:schemeClr val="tx1"/>
          </a:solidFill>
        </p:grpSpPr>
        <p:sp>
          <p:nvSpPr>
            <p:cNvPr id="126"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37" name="矩形 13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142" name="TextBox 14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49" name="矩形 14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192931" y="0"/>
            <a:ext cx="576064" cy="836712"/>
            <a:chOff x="841003" y="360040"/>
            <a:chExt cx="504056" cy="836712"/>
          </a:xfrm>
          <a:solidFill>
            <a:srgbClr val="3CCCC7"/>
          </a:solidFill>
        </p:grpSpPr>
        <p:sp>
          <p:nvSpPr>
            <p:cNvPr id="151" name="矩形 15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3"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5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结构</a:t>
            </a:r>
          </a:p>
        </p:txBody>
      </p:sp>
    </p:spTree>
    <p:extLst>
      <p:ext uri="{BB962C8B-B14F-4D97-AF65-F5344CB8AC3E}">
        <p14:creationId xmlns:p14="http://schemas.microsoft.com/office/powerpoint/2010/main" val="4721081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 calcmode="lin" valueType="num">
                                      <p:cBhvr>
                                        <p:cTn id="9" dur="500" fill="hold"/>
                                        <p:tgtEl>
                                          <p:spTgt spid="76"/>
                                        </p:tgtEl>
                                        <p:attrNameLst>
                                          <p:attrName>style.rotation</p:attrName>
                                        </p:attrNameLst>
                                      </p:cBhvr>
                                      <p:tavLst>
                                        <p:tav tm="0">
                                          <p:val>
                                            <p:fltVal val="90"/>
                                          </p:val>
                                        </p:tav>
                                        <p:tav tm="100000">
                                          <p:val>
                                            <p:fltVal val="0"/>
                                          </p:val>
                                        </p:tav>
                                      </p:tavLst>
                                    </p:anim>
                                    <p:animEffect transition="in" filter="fade">
                                      <p:cBhvr>
                                        <p:cTn id="10" dur="500"/>
                                        <p:tgtEl>
                                          <p:spTgt spid="7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outVertical)">
                                      <p:cBhvr>
                                        <p:cTn id="18" dur="500"/>
                                        <p:tgtEl>
                                          <p:spTgt spid="65"/>
                                        </p:tgtEl>
                                      </p:cBhvr>
                                    </p:animEffect>
                                  </p:childTnLst>
                                </p:cTn>
                              </p:par>
                              <p:par>
                                <p:cTn id="19" presetID="42" presetClass="entr" presetSubtype="0"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anim calcmode="lin" valueType="num">
                                      <p:cBhvr>
                                        <p:cTn id="22" dur="500" fill="hold"/>
                                        <p:tgtEl>
                                          <p:spTgt spid="85"/>
                                        </p:tgtEl>
                                        <p:attrNameLst>
                                          <p:attrName>ppt_x</p:attrName>
                                        </p:attrNameLst>
                                      </p:cBhvr>
                                      <p:tavLst>
                                        <p:tav tm="0">
                                          <p:val>
                                            <p:strVal val="#ppt_x"/>
                                          </p:val>
                                        </p:tav>
                                        <p:tav tm="100000">
                                          <p:val>
                                            <p:strVal val="#ppt_x"/>
                                          </p:val>
                                        </p:tav>
                                      </p:tavLst>
                                    </p:anim>
                                    <p:anim calcmode="lin" valueType="num">
                                      <p:cBhvr>
                                        <p:cTn id="23" dur="500" fill="hold"/>
                                        <p:tgtEl>
                                          <p:spTgt spid="8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0-#ppt_w/2"/>
                                          </p:val>
                                        </p:tav>
                                        <p:tav tm="100000">
                                          <p:val>
                                            <p:strVal val="#ppt_x"/>
                                          </p:val>
                                        </p:tav>
                                      </p:tavLst>
                                    </p:anim>
                                    <p:anim calcmode="lin" valueType="num">
                                      <p:cBhvr additive="base">
                                        <p:cTn id="28" dur="500" fill="hold"/>
                                        <p:tgtEl>
                                          <p:spTgt spid="7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1+#ppt_w/2"/>
                                          </p:val>
                                        </p:tav>
                                        <p:tav tm="100000">
                                          <p:val>
                                            <p:strVal val="#ppt_x"/>
                                          </p:val>
                                        </p:tav>
                                      </p:tavLst>
                                    </p:anim>
                                    <p:anim calcmode="lin" valueType="num">
                                      <p:cBhvr additive="base">
                                        <p:cTn id="32" dur="500" fill="hold"/>
                                        <p:tgtEl>
                                          <p:spTgt spid="8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anim calcmode="lin" valueType="num">
                                      <p:cBhvr>
                                        <p:cTn id="45" dur="500" fill="hold"/>
                                        <p:tgtEl>
                                          <p:spTgt spid="88"/>
                                        </p:tgtEl>
                                        <p:attrNameLst>
                                          <p:attrName>ppt_x</p:attrName>
                                        </p:attrNameLst>
                                      </p:cBhvr>
                                      <p:tavLst>
                                        <p:tav tm="0">
                                          <p:val>
                                            <p:strVal val="#ppt_x"/>
                                          </p:val>
                                        </p:tav>
                                        <p:tav tm="100000">
                                          <p:val>
                                            <p:strVal val="#ppt_x"/>
                                          </p:val>
                                        </p:tav>
                                      </p:tavLst>
                                    </p:anim>
                                    <p:anim calcmode="lin" valueType="num">
                                      <p:cBhvr>
                                        <p:cTn id="46" dur="500" fill="hold"/>
                                        <p:tgtEl>
                                          <p:spTgt spid="8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anim calcmode="lin" valueType="num">
                                      <p:cBhvr>
                                        <p:cTn id="50" dur="500" fill="hold"/>
                                        <p:tgtEl>
                                          <p:spTgt spid="91"/>
                                        </p:tgtEl>
                                        <p:attrNameLst>
                                          <p:attrName>ppt_x</p:attrName>
                                        </p:attrNameLst>
                                      </p:cBhvr>
                                      <p:tavLst>
                                        <p:tav tm="0">
                                          <p:val>
                                            <p:strVal val="#ppt_x"/>
                                          </p:val>
                                        </p:tav>
                                        <p:tav tm="100000">
                                          <p:val>
                                            <p:strVal val="#ppt_x"/>
                                          </p:val>
                                        </p:tav>
                                      </p:tavLst>
                                    </p:anim>
                                    <p:anim calcmode="lin" valueType="num">
                                      <p:cBhvr>
                                        <p:cTn id="51" dur="500" fill="hold"/>
                                        <p:tgtEl>
                                          <p:spTgt spid="9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anim calcmode="lin" valueType="num">
                                      <p:cBhvr>
                                        <p:cTn id="55" dur="500" fill="hold"/>
                                        <p:tgtEl>
                                          <p:spTgt spid="94"/>
                                        </p:tgtEl>
                                        <p:attrNameLst>
                                          <p:attrName>ppt_x</p:attrName>
                                        </p:attrNameLst>
                                      </p:cBhvr>
                                      <p:tavLst>
                                        <p:tav tm="0">
                                          <p:val>
                                            <p:strVal val="#ppt_x"/>
                                          </p:val>
                                        </p:tav>
                                        <p:tav tm="100000">
                                          <p:val>
                                            <p:strVal val="#ppt_x"/>
                                          </p:val>
                                        </p:tav>
                                      </p:tavLst>
                                    </p:anim>
                                    <p:anim calcmode="lin" valueType="num">
                                      <p:cBhvr>
                                        <p:cTn id="56" dur="500" fill="hold"/>
                                        <p:tgtEl>
                                          <p:spTgt spid="94"/>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fade">
                                      <p:cBhvr>
                                        <p:cTn id="60" dur="400"/>
                                        <p:tgtEl>
                                          <p:spTgt spid="97"/>
                                        </p:tgtEl>
                                      </p:cBhvr>
                                    </p:animEffect>
                                    <p:anim calcmode="lin" valueType="num">
                                      <p:cBhvr>
                                        <p:cTn id="61" dur="400" fill="hold"/>
                                        <p:tgtEl>
                                          <p:spTgt spid="97"/>
                                        </p:tgtEl>
                                        <p:attrNameLst>
                                          <p:attrName>ppt_x</p:attrName>
                                        </p:attrNameLst>
                                      </p:cBhvr>
                                      <p:tavLst>
                                        <p:tav tm="0">
                                          <p:val>
                                            <p:strVal val="#ppt_x"/>
                                          </p:val>
                                        </p:tav>
                                        <p:tav tm="100000">
                                          <p:val>
                                            <p:strVal val="#ppt_x"/>
                                          </p:val>
                                        </p:tav>
                                      </p:tavLst>
                                    </p:anim>
                                    <p:anim calcmode="lin" valueType="num">
                                      <p:cBhvr>
                                        <p:cTn id="62" dur="400" fill="hold"/>
                                        <p:tgtEl>
                                          <p:spTgt spid="9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400"/>
                                        <p:tgtEl>
                                          <p:spTgt spid="101"/>
                                        </p:tgtEl>
                                      </p:cBhvr>
                                    </p:animEffect>
                                    <p:anim calcmode="lin" valueType="num">
                                      <p:cBhvr>
                                        <p:cTn id="66" dur="400" fill="hold"/>
                                        <p:tgtEl>
                                          <p:spTgt spid="101"/>
                                        </p:tgtEl>
                                        <p:attrNameLst>
                                          <p:attrName>ppt_x</p:attrName>
                                        </p:attrNameLst>
                                      </p:cBhvr>
                                      <p:tavLst>
                                        <p:tav tm="0">
                                          <p:val>
                                            <p:strVal val="#ppt_x"/>
                                          </p:val>
                                        </p:tav>
                                        <p:tav tm="100000">
                                          <p:val>
                                            <p:strVal val="#ppt_x"/>
                                          </p:val>
                                        </p:tav>
                                      </p:tavLst>
                                    </p:anim>
                                    <p:anim calcmode="lin" valueType="num">
                                      <p:cBhvr>
                                        <p:cTn id="67" dur="400" fill="hold"/>
                                        <p:tgtEl>
                                          <p:spTgt spid="10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104"/>
                                        </p:tgtEl>
                                        <p:attrNameLst>
                                          <p:attrName>style.visibility</p:attrName>
                                        </p:attrNameLst>
                                      </p:cBhvr>
                                      <p:to>
                                        <p:strVal val="visible"/>
                                      </p:to>
                                    </p:set>
                                    <p:animEffect transition="in" filter="fade">
                                      <p:cBhvr>
                                        <p:cTn id="70" dur="400"/>
                                        <p:tgtEl>
                                          <p:spTgt spid="104"/>
                                        </p:tgtEl>
                                      </p:cBhvr>
                                    </p:animEffect>
                                    <p:anim calcmode="lin" valueType="num">
                                      <p:cBhvr>
                                        <p:cTn id="71" dur="400" fill="hold"/>
                                        <p:tgtEl>
                                          <p:spTgt spid="104"/>
                                        </p:tgtEl>
                                        <p:attrNameLst>
                                          <p:attrName>ppt_x</p:attrName>
                                        </p:attrNameLst>
                                      </p:cBhvr>
                                      <p:tavLst>
                                        <p:tav tm="0">
                                          <p:val>
                                            <p:strVal val="#ppt_x"/>
                                          </p:val>
                                        </p:tav>
                                        <p:tav tm="100000">
                                          <p:val>
                                            <p:strVal val="#ppt_x"/>
                                          </p:val>
                                        </p:tav>
                                      </p:tavLst>
                                    </p:anim>
                                    <p:anim calcmode="lin" valueType="num">
                                      <p:cBhvr>
                                        <p:cTn id="72" dur="400" fill="hold"/>
                                        <p:tgtEl>
                                          <p:spTgt spid="10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400"/>
                                        <p:tgtEl>
                                          <p:spTgt spid="107"/>
                                        </p:tgtEl>
                                      </p:cBhvr>
                                    </p:animEffect>
                                    <p:anim calcmode="lin" valueType="num">
                                      <p:cBhvr>
                                        <p:cTn id="76" dur="400" fill="hold"/>
                                        <p:tgtEl>
                                          <p:spTgt spid="107"/>
                                        </p:tgtEl>
                                        <p:attrNameLst>
                                          <p:attrName>ppt_x</p:attrName>
                                        </p:attrNameLst>
                                      </p:cBhvr>
                                      <p:tavLst>
                                        <p:tav tm="0">
                                          <p:val>
                                            <p:strVal val="#ppt_x"/>
                                          </p:val>
                                        </p:tav>
                                        <p:tav tm="100000">
                                          <p:val>
                                            <p:strVal val="#ppt_x"/>
                                          </p:val>
                                        </p:tav>
                                      </p:tavLst>
                                    </p:anim>
                                    <p:anim calcmode="lin" valueType="num">
                                      <p:cBhvr>
                                        <p:cTn id="77" dur="400" fill="hold"/>
                                        <p:tgtEl>
                                          <p:spTgt spid="107"/>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10"/>
                                        </p:tgtEl>
                                        <p:attrNameLst>
                                          <p:attrName>style.visibility</p:attrName>
                                        </p:attrNameLst>
                                      </p:cBhvr>
                                      <p:to>
                                        <p:strVal val="visible"/>
                                      </p:to>
                                    </p:set>
                                    <p:animEffect transition="in" filter="fade">
                                      <p:cBhvr>
                                        <p:cTn id="80" dur="400"/>
                                        <p:tgtEl>
                                          <p:spTgt spid="110"/>
                                        </p:tgtEl>
                                      </p:cBhvr>
                                    </p:animEffect>
                                    <p:anim calcmode="lin" valueType="num">
                                      <p:cBhvr>
                                        <p:cTn id="81" dur="400" fill="hold"/>
                                        <p:tgtEl>
                                          <p:spTgt spid="110"/>
                                        </p:tgtEl>
                                        <p:attrNameLst>
                                          <p:attrName>ppt_x</p:attrName>
                                        </p:attrNameLst>
                                      </p:cBhvr>
                                      <p:tavLst>
                                        <p:tav tm="0">
                                          <p:val>
                                            <p:strVal val="#ppt_x"/>
                                          </p:val>
                                        </p:tav>
                                        <p:tav tm="100000">
                                          <p:val>
                                            <p:strVal val="#ppt_x"/>
                                          </p:val>
                                        </p:tav>
                                      </p:tavLst>
                                    </p:anim>
                                    <p:anim calcmode="lin" valueType="num">
                                      <p:cBhvr>
                                        <p:cTn id="82" dur="400" fill="hold"/>
                                        <p:tgtEl>
                                          <p:spTgt spid="110"/>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up)">
                                      <p:cBhvr>
                                        <p:cTn id="86" dur="500"/>
                                        <p:tgtEl>
                                          <p:spTgt spid="32"/>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400"/>
                                        <p:tgtEl>
                                          <p:spTgt spid="113"/>
                                        </p:tgtEl>
                                      </p:cBhvr>
                                    </p:animEffect>
                                    <p:anim calcmode="lin" valueType="num">
                                      <p:cBhvr>
                                        <p:cTn id="91" dur="400" fill="hold"/>
                                        <p:tgtEl>
                                          <p:spTgt spid="113"/>
                                        </p:tgtEl>
                                        <p:attrNameLst>
                                          <p:attrName>ppt_x</p:attrName>
                                        </p:attrNameLst>
                                      </p:cBhvr>
                                      <p:tavLst>
                                        <p:tav tm="0">
                                          <p:val>
                                            <p:strVal val="#ppt_x"/>
                                          </p:val>
                                        </p:tav>
                                        <p:tav tm="100000">
                                          <p:val>
                                            <p:strVal val="#ppt_x"/>
                                          </p:val>
                                        </p:tav>
                                      </p:tavLst>
                                    </p:anim>
                                    <p:anim calcmode="lin" valueType="num">
                                      <p:cBhvr>
                                        <p:cTn id="92" dur="400" fill="hold"/>
                                        <p:tgtEl>
                                          <p:spTgt spid="113"/>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fade">
                                      <p:cBhvr>
                                        <p:cTn id="95" dur="400"/>
                                        <p:tgtEl>
                                          <p:spTgt spid="116"/>
                                        </p:tgtEl>
                                      </p:cBhvr>
                                    </p:animEffect>
                                    <p:anim calcmode="lin" valueType="num">
                                      <p:cBhvr>
                                        <p:cTn id="96" dur="400" fill="hold"/>
                                        <p:tgtEl>
                                          <p:spTgt spid="116"/>
                                        </p:tgtEl>
                                        <p:attrNameLst>
                                          <p:attrName>ppt_x</p:attrName>
                                        </p:attrNameLst>
                                      </p:cBhvr>
                                      <p:tavLst>
                                        <p:tav tm="0">
                                          <p:val>
                                            <p:strVal val="#ppt_x"/>
                                          </p:val>
                                        </p:tav>
                                        <p:tav tm="100000">
                                          <p:val>
                                            <p:strVal val="#ppt_x"/>
                                          </p:val>
                                        </p:tav>
                                      </p:tavLst>
                                    </p:anim>
                                    <p:anim calcmode="lin" valueType="num">
                                      <p:cBhvr>
                                        <p:cTn id="97" dur="400" fill="hold"/>
                                        <p:tgtEl>
                                          <p:spTgt spid="116"/>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wipe(up)">
                                      <p:cBhvr>
                                        <p:cTn id="101" dur="500"/>
                                        <p:tgtEl>
                                          <p:spTgt spid="60"/>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fade">
                                      <p:cBhvr>
                                        <p:cTn id="105" dur="400"/>
                                        <p:tgtEl>
                                          <p:spTgt spid="119"/>
                                        </p:tgtEl>
                                      </p:cBhvr>
                                    </p:animEffect>
                                    <p:anim calcmode="lin" valueType="num">
                                      <p:cBhvr>
                                        <p:cTn id="106" dur="400" fill="hold"/>
                                        <p:tgtEl>
                                          <p:spTgt spid="119"/>
                                        </p:tgtEl>
                                        <p:attrNameLst>
                                          <p:attrName>ppt_x</p:attrName>
                                        </p:attrNameLst>
                                      </p:cBhvr>
                                      <p:tavLst>
                                        <p:tav tm="0">
                                          <p:val>
                                            <p:strVal val="#ppt_x"/>
                                          </p:val>
                                        </p:tav>
                                        <p:tav tm="100000">
                                          <p:val>
                                            <p:strVal val="#ppt_x"/>
                                          </p:val>
                                        </p:tav>
                                      </p:tavLst>
                                    </p:anim>
                                    <p:anim calcmode="lin" valueType="num">
                                      <p:cBhvr>
                                        <p:cTn id="107" dur="400" fill="hold"/>
                                        <p:tgtEl>
                                          <p:spTgt spid="119"/>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22"/>
                                        </p:tgtEl>
                                        <p:attrNameLst>
                                          <p:attrName>style.visibility</p:attrName>
                                        </p:attrNameLst>
                                      </p:cBhvr>
                                      <p:to>
                                        <p:strVal val="visible"/>
                                      </p:to>
                                    </p:set>
                                    <p:animEffect transition="in" filter="fade">
                                      <p:cBhvr>
                                        <p:cTn id="110" dur="400"/>
                                        <p:tgtEl>
                                          <p:spTgt spid="122"/>
                                        </p:tgtEl>
                                      </p:cBhvr>
                                    </p:animEffect>
                                    <p:anim calcmode="lin" valueType="num">
                                      <p:cBhvr>
                                        <p:cTn id="111" dur="400" fill="hold"/>
                                        <p:tgtEl>
                                          <p:spTgt spid="122"/>
                                        </p:tgtEl>
                                        <p:attrNameLst>
                                          <p:attrName>ppt_x</p:attrName>
                                        </p:attrNameLst>
                                      </p:cBhvr>
                                      <p:tavLst>
                                        <p:tav tm="0">
                                          <p:val>
                                            <p:strVal val="#ppt_x"/>
                                          </p:val>
                                        </p:tav>
                                        <p:tav tm="100000">
                                          <p:val>
                                            <p:strVal val="#ppt_x"/>
                                          </p:val>
                                        </p:tav>
                                      </p:tavLst>
                                    </p:anim>
                                    <p:anim calcmode="lin" valueType="num">
                                      <p:cBhvr>
                                        <p:cTn id="112" dur="400" fill="hold"/>
                                        <p:tgtEl>
                                          <p:spTgt spid="1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25"/>
                                        </p:tgtEl>
                                        <p:attrNameLst>
                                          <p:attrName>style.visibility</p:attrName>
                                        </p:attrNameLst>
                                      </p:cBhvr>
                                      <p:to>
                                        <p:strVal val="visible"/>
                                      </p:to>
                                    </p:set>
                                    <p:animEffect transition="in" filter="fade">
                                      <p:cBhvr>
                                        <p:cTn id="115" dur="400"/>
                                        <p:tgtEl>
                                          <p:spTgt spid="125"/>
                                        </p:tgtEl>
                                      </p:cBhvr>
                                    </p:animEffect>
                                    <p:anim calcmode="lin" valueType="num">
                                      <p:cBhvr>
                                        <p:cTn id="116" dur="400" fill="hold"/>
                                        <p:tgtEl>
                                          <p:spTgt spid="125"/>
                                        </p:tgtEl>
                                        <p:attrNameLst>
                                          <p:attrName>ppt_x</p:attrName>
                                        </p:attrNameLst>
                                      </p:cBhvr>
                                      <p:tavLst>
                                        <p:tav tm="0">
                                          <p:val>
                                            <p:strVal val="#ppt_x"/>
                                          </p:val>
                                        </p:tav>
                                        <p:tav tm="100000">
                                          <p:val>
                                            <p:strVal val="#ppt_x"/>
                                          </p:val>
                                        </p:tav>
                                      </p:tavLst>
                                    </p:anim>
                                    <p:anim calcmode="lin" valueType="num">
                                      <p:cBhvr>
                                        <p:cTn id="117" dur="400" fill="hold"/>
                                        <p:tgtEl>
                                          <p:spTgt spid="125"/>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10" presetClass="entr" presetSubtype="0" fill="hold" grpId="0" nodeType="afterEffect">
                                  <p:stCondLst>
                                    <p:cond delay="0"/>
                                  </p:stCondLst>
                                  <p:childTnLst>
                                    <p:set>
                                      <p:cBhvr>
                                        <p:cTn id="120" dur="1" fill="hold">
                                          <p:stCondLst>
                                            <p:cond delay="0"/>
                                          </p:stCondLst>
                                        </p:cTn>
                                        <p:tgtEl>
                                          <p:spTgt spid="142"/>
                                        </p:tgtEl>
                                        <p:attrNameLst>
                                          <p:attrName>style.visibility</p:attrName>
                                        </p:attrNameLst>
                                      </p:cBhvr>
                                      <p:to>
                                        <p:strVal val="visible"/>
                                      </p:to>
                                    </p:set>
                                    <p:animEffect transition="in" filter="fade">
                                      <p:cBhvr>
                                        <p:cTn id="121" dur="12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65" grpId="0" animBg="1"/>
      <p:bldP spid="1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a:off x="148907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标题 4"/>
          <p:cNvSpPr txBox="1">
            <a:spLocks/>
          </p:cNvSpPr>
          <p:nvPr/>
        </p:nvSpPr>
        <p:spPr>
          <a:xfrm>
            <a:off x="163309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8EB55A"/>
                </a:solidFill>
                <a:latin typeface="Impact MT Std" pitchFamily="34" charset="0"/>
                <a:ea typeface="微软雅黑" panose="020B0503020204020204" pitchFamily="34" charset="-122"/>
              </a:rPr>
              <a:t>75%</a:t>
            </a:r>
          </a:p>
        </p:txBody>
      </p:sp>
      <p:sp>
        <p:nvSpPr>
          <p:cNvPr id="20" name="标题 4"/>
          <p:cNvSpPr txBox="1">
            <a:spLocks/>
          </p:cNvSpPr>
          <p:nvPr/>
        </p:nvSpPr>
        <p:spPr>
          <a:xfrm>
            <a:off x="163309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1" name="标题 4"/>
          <p:cNvSpPr txBox="1">
            <a:spLocks/>
          </p:cNvSpPr>
          <p:nvPr/>
        </p:nvSpPr>
        <p:spPr>
          <a:xfrm>
            <a:off x="163309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2" name="标题 4"/>
          <p:cNvSpPr txBox="1">
            <a:spLocks/>
          </p:cNvSpPr>
          <p:nvPr/>
        </p:nvSpPr>
        <p:spPr>
          <a:xfrm>
            <a:off x="163309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3" name="标题 4"/>
          <p:cNvSpPr txBox="1">
            <a:spLocks/>
          </p:cNvSpPr>
          <p:nvPr/>
        </p:nvSpPr>
        <p:spPr>
          <a:xfrm>
            <a:off x="163309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163309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5" name="矩形 24"/>
          <p:cNvSpPr/>
          <p:nvPr/>
        </p:nvSpPr>
        <p:spPr>
          <a:xfrm>
            <a:off x="1417067" y="4437112"/>
            <a:ext cx="2304256" cy="432048"/>
          </a:xfrm>
          <a:prstGeom prst="rect">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0" name="Freeform 34"/>
          <p:cNvSpPr>
            <a:spLocks noEditPoints="1"/>
          </p:cNvSpPr>
          <p:nvPr/>
        </p:nvSpPr>
        <p:spPr bwMode="auto">
          <a:xfrm>
            <a:off x="1561083" y="4509467"/>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31" name="标题 4"/>
          <p:cNvSpPr txBox="1">
            <a:spLocks/>
          </p:cNvSpPr>
          <p:nvPr/>
        </p:nvSpPr>
        <p:spPr>
          <a:xfrm>
            <a:off x="199313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2" name="直接连接符 31"/>
          <p:cNvCxnSpPr/>
          <p:nvPr/>
        </p:nvCxnSpPr>
        <p:spPr>
          <a:xfrm>
            <a:off x="400935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标题 4"/>
          <p:cNvSpPr txBox="1">
            <a:spLocks/>
          </p:cNvSpPr>
          <p:nvPr/>
        </p:nvSpPr>
        <p:spPr>
          <a:xfrm>
            <a:off x="415337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FF6D67"/>
                </a:solidFill>
                <a:latin typeface="Impact MT Std" pitchFamily="34" charset="0"/>
                <a:ea typeface="微软雅黑" panose="020B0503020204020204" pitchFamily="34" charset="-122"/>
              </a:rPr>
              <a:t>5</a:t>
            </a:r>
            <a:r>
              <a:rPr lang="zh-CN" altLang="en-US" sz="2800" b="1" dirty="0" smtClean="0">
                <a:solidFill>
                  <a:srgbClr val="FF6D67"/>
                </a:solidFill>
                <a:latin typeface="Impact MT Std" pitchFamily="34" charset="0"/>
                <a:ea typeface="微软雅黑" panose="020B0503020204020204" pitchFamily="34" charset="-122"/>
              </a:rPr>
              <a:t>件</a:t>
            </a:r>
            <a:endParaRPr lang="en-US" altLang="zh-CN" sz="2800" b="1" dirty="0" smtClean="0">
              <a:solidFill>
                <a:srgbClr val="FF6D67"/>
              </a:solidFill>
              <a:latin typeface="Impact MT Std" pitchFamily="34" charset="0"/>
              <a:ea typeface="微软雅黑" panose="020B0503020204020204" pitchFamily="34" charset="-122"/>
            </a:endParaRPr>
          </a:p>
        </p:txBody>
      </p:sp>
      <p:sp>
        <p:nvSpPr>
          <p:cNvPr id="38" name="标题 4"/>
          <p:cNvSpPr txBox="1">
            <a:spLocks/>
          </p:cNvSpPr>
          <p:nvPr/>
        </p:nvSpPr>
        <p:spPr>
          <a:xfrm>
            <a:off x="415337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1" name="标题 4"/>
          <p:cNvSpPr txBox="1">
            <a:spLocks/>
          </p:cNvSpPr>
          <p:nvPr/>
        </p:nvSpPr>
        <p:spPr>
          <a:xfrm>
            <a:off x="415337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6" name="标题 4"/>
          <p:cNvSpPr txBox="1">
            <a:spLocks/>
          </p:cNvSpPr>
          <p:nvPr/>
        </p:nvSpPr>
        <p:spPr>
          <a:xfrm>
            <a:off x="415337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8" name="标题 4"/>
          <p:cNvSpPr txBox="1">
            <a:spLocks/>
          </p:cNvSpPr>
          <p:nvPr/>
        </p:nvSpPr>
        <p:spPr>
          <a:xfrm>
            <a:off x="415337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9" name="标题 4"/>
          <p:cNvSpPr txBox="1">
            <a:spLocks/>
          </p:cNvSpPr>
          <p:nvPr/>
        </p:nvSpPr>
        <p:spPr>
          <a:xfrm>
            <a:off x="415337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0" name="矩形 49"/>
          <p:cNvSpPr/>
          <p:nvPr/>
        </p:nvSpPr>
        <p:spPr>
          <a:xfrm>
            <a:off x="3937347" y="4437112"/>
            <a:ext cx="2304256" cy="432048"/>
          </a:xfrm>
          <a:prstGeom prst="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451341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2" name="直接连接符 51"/>
          <p:cNvCxnSpPr/>
          <p:nvPr/>
        </p:nvCxnSpPr>
        <p:spPr>
          <a:xfrm>
            <a:off x="652963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标题 4"/>
          <p:cNvSpPr txBox="1">
            <a:spLocks/>
          </p:cNvSpPr>
          <p:nvPr/>
        </p:nvSpPr>
        <p:spPr>
          <a:xfrm>
            <a:off x="667365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F5C058"/>
                </a:solidFill>
                <a:latin typeface="Impact MT Std" pitchFamily="34" charset="0"/>
                <a:ea typeface="微软雅黑" panose="020B0503020204020204" pitchFamily="34" charset="-122"/>
              </a:rPr>
              <a:t>5</a:t>
            </a:r>
            <a:r>
              <a:rPr lang="zh-CN" altLang="en-US" sz="2800" b="1" dirty="0" smtClean="0">
                <a:solidFill>
                  <a:srgbClr val="F5C058"/>
                </a:solidFill>
                <a:latin typeface="Impact MT Std" pitchFamily="34" charset="0"/>
                <a:ea typeface="微软雅黑" panose="020B0503020204020204" pitchFamily="34" charset="-122"/>
              </a:rPr>
              <a:t>项</a:t>
            </a:r>
            <a:endParaRPr lang="en-US" altLang="zh-CN" sz="2800" b="1" dirty="0" smtClean="0">
              <a:solidFill>
                <a:srgbClr val="F5C058"/>
              </a:solidFill>
              <a:latin typeface="Impact MT Std" pitchFamily="34" charset="0"/>
              <a:ea typeface="微软雅黑" panose="020B0503020204020204" pitchFamily="34" charset="-122"/>
            </a:endParaRPr>
          </a:p>
        </p:txBody>
      </p:sp>
      <p:sp>
        <p:nvSpPr>
          <p:cNvPr id="54" name="标题 4"/>
          <p:cNvSpPr txBox="1">
            <a:spLocks/>
          </p:cNvSpPr>
          <p:nvPr/>
        </p:nvSpPr>
        <p:spPr>
          <a:xfrm>
            <a:off x="667365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5" name="标题 4"/>
          <p:cNvSpPr txBox="1">
            <a:spLocks/>
          </p:cNvSpPr>
          <p:nvPr/>
        </p:nvSpPr>
        <p:spPr>
          <a:xfrm>
            <a:off x="667365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6" name="标题 4"/>
          <p:cNvSpPr txBox="1">
            <a:spLocks/>
          </p:cNvSpPr>
          <p:nvPr/>
        </p:nvSpPr>
        <p:spPr>
          <a:xfrm>
            <a:off x="667365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7" name="标题 4"/>
          <p:cNvSpPr txBox="1">
            <a:spLocks/>
          </p:cNvSpPr>
          <p:nvPr/>
        </p:nvSpPr>
        <p:spPr>
          <a:xfrm>
            <a:off x="667365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8" name="标题 4"/>
          <p:cNvSpPr txBox="1">
            <a:spLocks/>
          </p:cNvSpPr>
          <p:nvPr/>
        </p:nvSpPr>
        <p:spPr>
          <a:xfrm>
            <a:off x="667365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9" name="矩形 58"/>
          <p:cNvSpPr/>
          <p:nvPr/>
        </p:nvSpPr>
        <p:spPr>
          <a:xfrm>
            <a:off x="6457627" y="4437112"/>
            <a:ext cx="2304256" cy="432048"/>
          </a:xfrm>
          <a:prstGeom prst="rect">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0" name="标题 4"/>
          <p:cNvSpPr txBox="1">
            <a:spLocks/>
          </p:cNvSpPr>
          <p:nvPr/>
        </p:nvSpPr>
        <p:spPr>
          <a:xfrm>
            <a:off x="703369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61" name="直接连接符 60"/>
          <p:cNvCxnSpPr/>
          <p:nvPr/>
        </p:nvCxnSpPr>
        <p:spPr>
          <a:xfrm>
            <a:off x="9049915" y="2276872"/>
            <a:ext cx="0" cy="2376264"/>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标题 4"/>
          <p:cNvSpPr txBox="1">
            <a:spLocks/>
          </p:cNvSpPr>
          <p:nvPr/>
        </p:nvSpPr>
        <p:spPr>
          <a:xfrm>
            <a:off x="919393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5E779F"/>
                </a:solidFill>
                <a:latin typeface="Impact MT Std" pitchFamily="34" charset="0"/>
                <a:ea typeface="微软雅黑" panose="020B0503020204020204" pitchFamily="34" charset="-122"/>
              </a:rPr>
              <a:t>5000</a:t>
            </a:r>
            <a:r>
              <a:rPr lang="zh-CN" altLang="en-US" sz="2800" b="1" dirty="0" smtClean="0">
                <a:solidFill>
                  <a:srgbClr val="5E779F"/>
                </a:solidFill>
                <a:latin typeface="Impact MT Std" pitchFamily="34" charset="0"/>
                <a:ea typeface="微软雅黑" panose="020B0503020204020204" pitchFamily="34" charset="-122"/>
              </a:rPr>
              <a:t>万</a:t>
            </a:r>
            <a:endParaRPr lang="en-US" altLang="zh-CN" sz="2800" b="1" dirty="0" smtClean="0">
              <a:solidFill>
                <a:srgbClr val="5E779F"/>
              </a:solidFill>
              <a:latin typeface="Impact MT Std" pitchFamily="34" charset="0"/>
              <a:ea typeface="微软雅黑" panose="020B0503020204020204" pitchFamily="34" charset="-122"/>
            </a:endParaRPr>
          </a:p>
        </p:txBody>
      </p:sp>
      <p:sp>
        <p:nvSpPr>
          <p:cNvPr id="63" name="标题 4"/>
          <p:cNvSpPr txBox="1">
            <a:spLocks/>
          </p:cNvSpPr>
          <p:nvPr/>
        </p:nvSpPr>
        <p:spPr>
          <a:xfrm>
            <a:off x="919393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4" name="标题 4"/>
          <p:cNvSpPr txBox="1">
            <a:spLocks/>
          </p:cNvSpPr>
          <p:nvPr/>
        </p:nvSpPr>
        <p:spPr>
          <a:xfrm>
            <a:off x="919393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5" name="标题 4"/>
          <p:cNvSpPr txBox="1">
            <a:spLocks/>
          </p:cNvSpPr>
          <p:nvPr/>
        </p:nvSpPr>
        <p:spPr>
          <a:xfrm>
            <a:off x="919393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6" name="标题 4"/>
          <p:cNvSpPr txBox="1">
            <a:spLocks/>
          </p:cNvSpPr>
          <p:nvPr/>
        </p:nvSpPr>
        <p:spPr>
          <a:xfrm>
            <a:off x="919393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7" name="标题 4"/>
          <p:cNvSpPr txBox="1">
            <a:spLocks/>
          </p:cNvSpPr>
          <p:nvPr/>
        </p:nvSpPr>
        <p:spPr>
          <a:xfrm>
            <a:off x="919393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8" name="矩形 67"/>
          <p:cNvSpPr/>
          <p:nvPr/>
        </p:nvSpPr>
        <p:spPr>
          <a:xfrm>
            <a:off x="8977907" y="4437112"/>
            <a:ext cx="2304256" cy="432048"/>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9" name="标题 4"/>
          <p:cNvSpPr txBox="1">
            <a:spLocks/>
          </p:cNvSpPr>
          <p:nvPr/>
        </p:nvSpPr>
        <p:spPr>
          <a:xfrm>
            <a:off x="955397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70" name="Freeform 63"/>
          <p:cNvSpPr>
            <a:spLocks noEditPoints="1"/>
          </p:cNvSpPr>
          <p:nvPr/>
        </p:nvSpPr>
        <p:spPr bwMode="auto">
          <a:xfrm>
            <a:off x="4081363" y="4541535"/>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71" name="流程图: 联系 20"/>
          <p:cNvSpPr/>
          <p:nvPr/>
        </p:nvSpPr>
        <p:spPr>
          <a:xfrm>
            <a:off x="6673650" y="4504423"/>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72" name="Freeform 174"/>
          <p:cNvSpPr>
            <a:spLocks noEditPoints="1"/>
          </p:cNvSpPr>
          <p:nvPr/>
        </p:nvSpPr>
        <p:spPr bwMode="auto">
          <a:xfrm>
            <a:off x="9174978" y="4511848"/>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82" name="矩形 81"/>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87" name="TextBox 8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4" name="矩形 9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192931" y="0"/>
            <a:ext cx="576064" cy="836712"/>
            <a:chOff x="841003" y="360040"/>
            <a:chExt cx="504056" cy="836712"/>
          </a:xfrm>
          <a:solidFill>
            <a:srgbClr val="3CCCC7"/>
          </a:solidFill>
        </p:grpSpPr>
        <p:sp>
          <p:nvSpPr>
            <p:cNvPr id="96" name="矩形 9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9"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事记</a:t>
            </a:r>
          </a:p>
        </p:txBody>
      </p:sp>
    </p:spTree>
    <p:extLst>
      <p:ext uri="{BB962C8B-B14F-4D97-AF65-F5344CB8AC3E}">
        <p14:creationId xmlns:p14="http://schemas.microsoft.com/office/powerpoint/2010/main" val="31013898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1"/>
                                        </p:tgtEl>
                                        <p:attrNameLst>
                                          <p:attrName>ppt_y</p:attrName>
                                        </p:attrNameLst>
                                      </p:cBhvr>
                                      <p:tavLst>
                                        <p:tav tm="0">
                                          <p:val>
                                            <p:strVal val="#ppt_y"/>
                                          </p:val>
                                        </p:tav>
                                        <p:tav tm="100000">
                                          <p:val>
                                            <p:strVal val="#ppt_y"/>
                                          </p:val>
                                        </p:tav>
                                      </p:tavLst>
                                    </p:anim>
                                    <p:anim calcmode="lin" valueType="num">
                                      <p:cBhvr>
                                        <p:cTn id="2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1"/>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1000"/>
                                        <p:tgtEl>
                                          <p:spTgt spid="50"/>
                                        </p:tgtEl>
                                      </p:cBhvr>
                                    </p:animEffect>
                                    <p:anim calcmode="lin" valueType="num">
                                      <p:cBhvr>
                                        <p:cTn id="63" dur="1000" fill="hold"/>
                                        <p:tgtEl>
                                          <p:spTgt spid="50"/>
                                        </p:tgtEl>
                                        <p:attrNameLst>
                                          <p:attrName>ppt_x</p:attrName>
                                        </p:attrNameLst>
                                      </p:cBhvr>
                                      <p:tavLst>
                                        <p:tav tm="0">
                                          <p:val>
                                            <p:strVal val="#ppt_x"/>
                                          </p:val>
                                        </p:tav>
                                        <p:tav tm="100000">
                                          <p:val>
                                            <p:strVal val="#ppt_x"/>
                                          </p:val>
                                        </p:tav>
                                      </p:tavLst>
                                    </p:anim>
                                    <p:anim calcmode="lin" valueType="num">
                                      <p:cBhvr>
                                        <p:cTn id="64" dur="1000" fill="hold"/>
                                        <p:tgtEl>
                                          <p:spTgt spid="50"/>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1"/>
                                        </p:tgtEl>
                                        <p:attrNameLst>
                                          <p:attrName>ppt_y</p:attrName>
                                        </p:attrNameLst>
                                      </p:cBhvr>
                                      <p:tavLst>
                                        <p:tav tm="0">
                                          <p:val>
                                            <p:strVal val="#ppt_y"/>
                                          </p:val>
                                        </p:tav>
                                        <p:tav tm="100000">
                                          <p:val>
                                            <p:strVal val="#ppt_y"/>
                                          </p:val>
                                        </p:tav>
                                      </p:tavLst>
                                    </p:anim>
                                    <p:anim calcmode="lin" valueType="num">
                                      <p:cBhvr>
                                        <p:cTn id="76"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1"/>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500" fill="hold"/>
                                        <p:tgtEl>
                                          <p:spTgt spid="33"/>
                                        </p:tgtEl>
                                        <p:attrNameLst>
                                          <p:attrName>ppt_w</p:attrName>
                                        </p:attrNameLst>
                                      </p:cBhvr>
                                      <p:tavLst>
                                        <p:tav tm="0">
                                          <p:val>
                                            <p:fltVal val="0"/>
                                          </p:val>
                                        </p:tav>
                                        <p:tav tm="100000">
                                          <p:val>
                                            <p:strVal val="#ppt_w"/>
                                          </p:val>
                                        </p:tav>
                                      </p:tavLst>
                                    </p:anim>
                                    <p:anim calcmode="lin" valueType="num">
                                      <p:cBhvr>
                                        <p:cTn id="87" dur="500" fill="hold"/>
                                        <p:tgtEl>
                                          <p:spTgt spid="33"/>
                                        </p:tgtEl>
                                        <p:attrNameLst>
                                          <p:attrName>ppt_h</p:attrName>
                                        </p:attrNameLst>
                                      </p:cBhvr>
                                      <p:tavLst>
                                        <p:tav tm="0">
                                          <p:val>
                                            <p:fltVal val="0"/>
                                          </p:val>
                                        </p:tav>
                                        <p:tav tm="100000">
                                          <p:val>
                                            <p:strVal val="#ppt_h"/>
                                          </p:val>
                                        </p:tav>
                                      </p:tavLst>
                                    </p:anim>
                                    <p:animEffect transition="in" filter="fade">
                                      <p:cBhvr>
                                        <p:cTn id="88" dur="500"/>
                                        <p:tgtEl>
                                          <p:spTgt spid="33"/>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p:cTn id="91" dur="500" fill="hold"/>
                                        <p:tgtEl>
                                          <p:spTgt spid="38"/>
                                        </p:tgtEl>
                                        <p:attrNameLst>
                                          <p:attrName>ppt_w</p:attrName>
                                        </p:attrNameLst>
                                      </p:cBhvr>
                                      <p:tavLst>
                                        <p:tav tm="0">
                                          <p:val>
                                            <p:fltVal val="0"/>
                                          </p:val>
                                        </p:tav>
                                        <p:tav tm="100000">
                                          <p:val>
                                            <p:strVal val="#ppt_w"/>
                                          </p:val>
                                        </p:tav>
                                      </p:tavLst>
                                    </p:anim>
                                    <p:anim calcmode="lin" valueType="num">
                                      <p:cBhvr>
                                        <p:cTn id="92" dur="500" fill="hold"/>
                                        <p:tgtEl>
                                          <p:spTgt spid="38"/>
                                        </p:tgtEl>
                                        <p:attrNameLst>
                                          <p:attrName>ppt_h</p:attrName>
                                        </p:attrNameLst>
                                      </p:cBhvr>
                                      <p:tavLst>
                                        <p:tav tm="0">
                                          <p:val>
                                            <p:fltVal val="0"/>
                                          </p:val>
                                        </p:tav>
                                        <p:tav tm="100000">
                                          <p:val>
                                            <p:strVal val="#ppt_h"/>
                                          </p:val>
                                        </p:tav>
                                      </p:tavLst>
                                    </p:anim>
                                    <p:animEffect transition="in" filter="fade">
                                      <p:cBhvr>
                                        <p:cTn id="93" dur="500"/>
                                        <p:tgtEl>
                                          <p:spTgt spid="38"/>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animEffect transition="in" filter="fade">
                                      <p:cBhvr>
                                        <p:cTn id="103" dur="500"/>
                                        <p:tgtEl>
                                          <p:spTgt spid="46"/>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48"/>
                                        </p:tgtEl>
                                        <p:attrNameLst>
                                          <p:attrName>style.visibility</p:attrName>
                                        </p:attrNameLst>
                                      </p:cBhvr>
                                      <p:to>
                                        <p:strVal val="visible"/>
                                      </p:to>
                                    </p:set>
                                    <p:anim calcmode="lin" valueType="num">
                                      <p:cBhvr>
                                        <p:cTn id="106" dur="500" fill="hold"/>
                                        <p:tgtEl>
                                          <p:spTgt spid="48"/>
                                        </p:tgtEl>
                                        <p:attrNameLst>
                                          <p:attrName>ppt_w</p:attrName>
                                        </p:attrNameLst>
                                      </p:cBhvr>
                                      <p:tavLst>
                                        <p:tav tm="0">
                                          <p:val>
                                            <p:fltVal val="0"/>
                                          </p:val>
                                        </p:tav>
                                        <p:tav tm="100000">
                                          <p:val>
                                            <p:strVal val="#ppt_w"/>
                                          </p:val>
                                        </p:tav>
                                      </p:tavLst>
                                    </p:anim>
                                    <p:anim calcmode="lin" valueType="num">
                                      <p:cBhvr>
                                        <p:cTn id="107" dur="500" fill="hold"/>
                                        <p:tgtEl>
                                          <p:spTgt spid="48"/>
                                        </p:tgtEl>
                                        <p:attrNameLst>
                                          <p:attrName>ppt_h</p:attrName>
                                        </p:attrNameLst>
                                      </p:cBhvr>
                                      <p:tavLst>
                                        <p:tav tm="0">
                                          <p:val>
                                            <p:fltVal val="0"/>
                                          </p:val>
                                        </p:tav>
                                        <p:tav tm="100000">
                                          <p:val>
                                            <p:strVal val="#ppt_h"/>
                                          </p:val>
                                        </p:tav>
                                      </p:tavLst>
                                    </p:anim>
                                    <p:animEffect transition="in" filter="fade">
                                      <p:cBhvr>
                                        <p:cTn id="108" dur="500"/>
                                        <p:tgtEl>
                                          <p:spTgt spid="48"/>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animEffect transition="in" filter="fade">
                                      <p:cBhvr>
                                        <p:cTn id="113" dur="500"/>
                                        <p:tgtEl>
                                          <p:spTgt spid="49"/>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1000"/>
                                        <p:tgtEl>
                                          <p:spTgt spid="59"/>
                                        </p:tgtEl>
                                      </p:cBhvr>
                                    </p:animEffect>
                                    <p:anim calcmode="lin" valueType="num">
                                      <p:cBhvr>
                                        <p:cTn id="118" dur="1000" fill="hold"/>
                                        <p:tgtEl>
                                          <p:spTgt spid="59"/>
                                        </p:tgtEl>
                                        <p:attrNameLst>
                                          <p:attrName>ppt_x</p:attrName>
                                        </p:attrNameLst>
                                      </p:cBhvr>
                                      <p:tavLst>
                                        <p:tav tm="0">
                                          <p:val>
                                            <p:strVal val="#ppt_x"/>
                                          </p:val>
                                        </p:tav>
                                        <p:tav tm="100000">
                                          <p:val>
                                            <p:strVal val="#ppt_x"/>
                                          </p:val>
                                        </p:tav>
                                      </p:tavLst>
                                    </p:anim>
                                    <p:anim calcmode="lin" valueType="num">
                                      <p:cBhvr>
                                        <p:cTn id="119" dur="1000" fill="hold"/>
                                        <p:tgtEl>
                                          <p:spTgt spid="59"/>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71"/>
                                        </p:tgtEl>
                                        <p:attrNameLst>
                                          <p:attrName>style.visibility</p:attrName>
                                        </p:attrNameLst>
                                      </p:cBhvr>
                                      <p:to>
                                        <p:strVal val="visible"/>
                                      </p:to>
                                    </p:set>
                                    <p:anim calcmode="lin" valueType="num">
                                      <p:cBhvr>
                                        <p:cTn id="123" dur="500" fill="hold"/>
                                        <p:tgtEl>
                                          <p:spTgt spid="71"/>
                                        </p:tgtEl>
                                        <p:attrNameLst>
                                          <p:attrName>ppt_w</p:attrName>
                                        </p:attrNameLst>
                                      </p:cBhvr>
                                      <p:tavLst>
                                        <p:tav tm="0">
                                          <p:val>
                                            <p:fltVal val="0"/>
                                          </p:val>
                                        </p:tav>
                                        <p:tav tm="100000">
                                          <p:val>
                                            <p:strVal val="#ppt_w"/>
                                          </p:val>
                                        </p:tav>
                                      </p:tavLst>
                                    </p:anim>
                                    <p:anim calcmode="lin" valueType="num">
                                      <p:cBhvr>
                                        <p:cTn id="124" dur="500" fill="hold"/>
                                        <p:tgtEl>
                                          <p:spTgt spid="71"/>
                                        </p:tgtEl>
                                        <p:attrNameLst>
                                          <p:attrName>ppt_h</p:attrName>
                                        </p:attrNameLst>
                                      </p:cBhvr>
                                      <p:tavLst>
                                        <p:tav tm="0">
                                          <p:val>
                                            <p:fltVal val="0"/>
                                          </p:val>
                                        </p:tav>
                                        <p:tav tm="100000">
                                          <p:val>
                                            <p:strVal val="#ppt_h"/>
                                          </p:val>
                                        </p:tav>
                                      </p:tavLst>
                                    </p:anim>
                                    <p:animEffect transition="in" filter="fade">
                                      <p:cBhvr>
                                        <p:cTn id="125" dur="500"/>
                                        <p:tgtEl>
                                          <p:spTgt spid="71"/>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0"/>
                                        </p:tgtEl>
                                        <p:attrNameLst>
                                          <p:attrName>style.visibility</p:attrName>
                                        </p:attrNameLst>
                                      </p:cBhvr>
                                      <p:to>
                                        <p:strVal val="visible"/>
                                      </p:to>
                                    </p:set>
                                    <p:anim calcmode="lin" valueType="num">
                                      <p:cBhvr>
                                        <p:cTn id="12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0"/>
                                        </p:tgtEl>
                                        <p:attrNameLst>
                                          <p:attrName>ppt_y</p:attrName>
                                        </p:attrNameLst>
                                      </p:cBhvr>
                                      <p:tavLst>
                                        <p:tav tm="0">
                                          <p:val>
                                            <p:strVal val="#ppt_y"/>
                                          </p:val>
                                        </p:tav>
                                        <p:tav tm="100000">
                                          <p:val>
                                            <p:strVal val="#ppt_y"/>
                                          </p:val>
                                        </p:tav>
                                      </p:tavLst>
                                    </p:anim>
                                    <p:anim calcmode="lin" valueType="num">
                                      <p:cBhvr>
                                        <p:cTn id="13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0"/>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wipe(down)">
                                      <p:cBhvr>
                                        <p:cTn id="137" dur="500"/>
                                        <p:tgtEl>
                                          <p:spTgt spid="52"/>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500" fill="hold"/>
                                        <p:tgtEl>
                                          <p:spTgt spid="53"/>
                                        </p:tgtEl>
                                        <p:attrNameLst>
                                          <p:attrName>ppt_w</p:attrName>
                                        </p:attrNameLst>
                                      </p:cBhvr>
                                      <p:tavLst>
                                        <p:tav tm="0">
                                          <p:val>
                                            <p:fltVal val="0"/>
                                          </p:val>
                                        </p:tav>
                                        <p:tav tm="100000">
                                          <p:val>
                                            <p:strVal val="#ppt_w"/>
                                          </p:val>
                                        </p:tav>
                                      </p:tavLst>
                                    </p:anim>
                                    <p:anim calcmode="lin" valueType="num">
                                      <p:cBhvr>
                                        <p:cTn id="142" dur="500" fill="hold"/>
                                        <p:tgtEl>
                                          <p:spTgt spid="53"/>
                                        </p:tgtEl>
                                        <p:attrNameLst>
                                          <p:attrName>ppt_h</p:attrName>
                                        </p:attrNameLst>
                                      </p:cBhvr>
                                      <p:tavLst>
                                        <p:tav tm="0">
                                          <p:val>
                                            <p:fltVal val="0"/>
                                          </p:val>
                                        </p:tav>
                                        <p:tav tm="100000">
                                          <p:val>
                                            <p:strVal val="#ppt_h"/>
                                          </p:val>
                                        </p:tav>
                                      </p:tavLst>
                                    </p:anim>
                                    <p:animEffect transition="in" filter="fade">
                                      <p:cBhvr>
                                        <p:cTn id="143" dur="500"/>
                                        <p:tgtEl>
                                          <p:spTgt spid="53"/>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54"/>
                                        </p:tgtEl>
                                        <p:attrNameLst>
                                          <p:attrName>style.visibility</p:attrName>
                                        </p:attrNameLst>
                                      </p:cBhvr>
                                      <p:to>
                                        <p:strVal val="visible"/>
                                      </p:to>
                                    </p:set>
                                    <p:anim calcmode="lin" valueType="num">
                                      <p:cBhvr>
                                        <p:cTn id="146" dur="500" fill="hold"/>
                                        <p:tgtEl>
                                          <p:spTgt spid="54"/>
                                        </p:tgtEl>
                                        <p:attrNameLst>
                                          <p:attrName>ppt_w</p:attrName>
                                        </p:attrNameLst>
                                      </p:cBhvr>
                                      <p:tavLst>
                                        <p:tav tm="0">
                                          <p:val>
                                            <p:fltVal val="0"/>
                                          </p:val>
                                        </p:tav>
                                        <p:tav tm="100000">
                                          <p:val>
                                            <p:strVal val="#ppt_w"/>
                                          </p:val>
                                        </p:tav>
                                      </p:tavLst>
                                    </p:anim>
                                    <p:anim calcmode="lin" valueType="num">
                                      <p:cBhvr>
                                        <p:cTn id="147" dur="500" fill="hold"/>
                                        <p:tgtEl>
                                          <p:spTgt spid="54"/>
                                        </p:tgtEl>
                                        <p:attrNameLst>
                                          <p:attrName>ppt_h</p:attrName>
                                        </p:attrNameLst>
                                      </p:cBhvr>
                                      <p:tavLst>
                                        <p:tav tm="0">
                                          <p:val>
                                            <p:fltVal val="0"/>
                                          </p:val>
                                        </p:tav>
                                        <p:tav tm="100000">
                                          <p:val>
                                            <p:strVal val="#ppt_h"/>
                                          </p:val>
                                        </p:tav>
                                      </p:tavLst>
                                    </p:anim>
                                    <p:animEffect transition="in" filter="fade">
                                      <p:cBhvr>
                                        <p:cTn id="148" dur="500"/>
                                        <p:tgtEl>
                                          <p:spTgt spid="54"/>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55"/>
                                        </p:tgtEl>
                                        <p:attrNameLst>
                                          <p:attrName>style.visibility</p:attrName>
                                        </p:attrNameLst>
                                      </p:cBhvr>
                                      <p:to>
                                        <p:strVal val="visible"/>
                                      </p:to>
                                    </p:set>
                                    <p:anim calcmode="lin" valueType="num">
                                      <p:cBhvr>
                                        <p:cTn id="151" dur="500" fill="hold"/>
                                        <p:tgtEl>
                                          <p:spTgt spid="55"/>
                                        </p:tgtEl>
                                        <p:attrNameLst>
                                          <p:attrName>ppt_w</p:attrName>
                                        </p:attrNameLst>
                                      </p:cBhvr>
                                      <p:tavLst>
                                        <p:tav tm="0">
                                          <p:val>
                                            <p:fltVal val="0"/>
                                          </p:val>
                                        </p:tav>
                                        <p:tav tm="100000">
                                          <p:val>
                                            <p:strVal val="#ppt_w"/>
                                          </p:val>
                                        </p:tav>
                                      </p:tavLst>
                                    </p:anim>
                                    <p:anim calcmode="lin" valueType="num">
                                      <p:cBhvr>
                                        <p:cTn id="152" dur="500" fill="hold"/>
                                        <p:tgtEl>
                                          <p:spTgt spid="55"/>
                                        </p:tgtEl>
                                        <p:attrNameLst>
                                          <p:attrName>ppt_h</p:attrName>
                                        </p:attrNameLst>
                                      </p:cBhvr>
                                      <p:tavLst>
                                        <p:tav tm="0">
                                          <p:val>
                                            <p:fltVal val="0"/>
                                          </p:val>
                                        </p:tav>
                                        <p:tav tm="100000">
                                          <p:val>
                                            <p:strVal val="#ppt_h"/>
                                          </p:val>
                                        </p:tav>
                                      </p:tavLst>
                                    </p:anim>
                                    <p:animEffect transition="in" filter="fade">
                                      <p:cBhvr>
                                        <p:cTn id="153" dur="500"/>
                                        <p:tgtEl>
                                          <p:spTgt spid="55"/>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56"/>
                                        </p:tgtEl>
                                        <p:attrNameLst>
                                          <p:attrName>style.visibility</p:attrName>
                                        </p:attrNameLst>
                                      </p:cBhvr>
                                      <p:to>
                                        <p:strVal val="visible"/>
                                      </p:to>
                                    </p:set>
                                    <p:anim calcmode="lin" valueType="num">
                                      <p:cBhvr>
                                        <p:cTn id="156" dur="500" fill="hold"/>
                                        <p:tgtEl>
                                          <p:spTgt spid="56"/>
                                        </p:tgtEl>
                                        <p:attrNameLst>
                                          <p:attrName>ppt_w</p:attrName>
                                        </p:attrNameLst>
                                      </p:cBhvr>
                                      <p:tavLst>
                                        <p:tav tm="0">
                                          <p:val>
                                            <p:fltVal val="0"/>
                                          </p:val>
                                        </p:tav>
                                        <p:tav tm="100000">
                                          <p:val>
                                            <p:strVal val="#ppt_w"/>
                                          </p:val>
                                        </p:tav>
                                      </p:tavLst>
                                    </p:anim>
                                    <p:anim calcmode="lin" valueType="num">
                                      <p:cBhvr>
                                        <p:cTn id="157" dur="500" fill="hold"/>
                                        <p:tgtEl>
                                          <p:spTgt spid="56"/>
                                        </p:tgtEl>
                                        <p:attrNameLst>
                                          <p:attrName>ppt_h</p:attrName>
                                        </p:attrNameLst>
                                      </p:cBhvr>
                                      <p:tavLst>
                                        <p:tav tm="0">
                                          <p:val>
                                            <p:fltVal val="0"/>
                                          </p:val>
                                        </p:tav>
                                        <p:tav tm="100000">
                                          <p:val>
                                            <p:strVal val="#ppt_h"/>
                                          </p:val>
                                        </p:tav>
                                      </p:tavLst>
                                    </p:anim>
                                    <p:animEffect transition="in" filter="fade">
                                      <p:cBhvr>
                                        <p:cTn id="158" dur="500"/>
                                        <p:tgtEl>
                                          <p:spTgt spid="56"/>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57"/>
                                        </p:tgtEl>
                                        <p:attrNameLst>
                                          <p:attrName>style.visibility</p:attrName>
                                        </p:attrNameLst>
                                      </p:cBhvr>
                                      <p:to>
                                        <p:strVal val="visible"/>
                                      </p:to>
                                    </p:set>
                                    <p:anim calcmode="lin" valueType="num">
                                      <p:cBhvr>
                                        <p:cTn id="161" dur="500" fill="hold"/>
                                        <p:tgtEl>
                                          <p:spTgt spid="57"/>
                                        </p:tgtEl>
                                        <p:attrNameLst>
                                          <p:attrName>ppt_w</p:attrName>
                                        </p:attrNameLst>
                                      </p:cBhvr>
                                      <p:tavLst>
                                        <p:tav tm="0">
                                          <p:val>
                                            <p:fltVal val="0"/>
                                          </p:val>
                                        </p:tav>
                                        <p:tav tm="100000">
                                          <p:val>
                                            <p:strVal val="#ppt_w"/>
                                          </p:val>
                                        </p:tav>
                                      </p:tavLst>
                                    </p:anim>
                                    <p:anim calcmode="lin" valueType="num">
                                      <p:cBhvr>
                                        <p:cTn id="162" dur="500" fill="hold"/>
                                        <p:tgtEl>
                                          <p:spTgt spid="57"/>
                                        </p:tgtEl>
                                        <p:attrNameLst>
                                          <p:attrName>ppt_h</p:attrName>
                                        </p:attrNameLst>
                                      </p:cBhvr>
                                      <p:tavLst>
                                        <p:tav tm="0">
                                          <p:val>
                                            <p:fltVal val="0"/>
                                          </p:val>
                                        </p:tav>
                                        <p:tav tm="100000">
                                          <p:val>
                                            <p:strVal val="#ppt_h"/>
                                          </p:val>
                                        </p:tav>
                                      </p:tavLst>
                                    </p:anim>
                                    <p:animEffect transition="in" filter="fade">
                                      <p:cBhvr>
                                        <p:cTn id="163" dur="500"/>
                                        <p:tgtEl>
                                          <p:spTgt spid="57"/>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58"/>
                                        </p:tgtEl>
                                        <p:attrNameLst>
                                          <p:attrName>style.visibility</p:attrName>
                                        </p:attrNameLst>
                                      </p:cBhvr>
                                      <p:to>
                                        <p:strVal val="visible"/>
                                      </p:to>
                                    </p:set>
                                    <p:anim calcmode="lin" valueType="num">
                                      <p:cBhvr>
                                        <p:cTn id="166" dur="500" fill="hold"/>
                                        <p:tgtEl>
                                          <p:spTgt spid="58"/>
                                        </p:tgtEl>
                                        <p:attrNameLst>
                                          <p:attrName>ppt_w</p:attrName>
                                        </p:attrNameLst>
                                      </p:cBhvr>
                                      <p:tavLst>
                                        <p:tav tm="0">
                                          <p:val>
                                            <p:fltVal val="0"/>
                                          </p:val>
                                        </p:tav>
                                        <p:tav tm="100000">
                                          <p:val>
                                            <p:strVal val="#ppt_w"/>
                                          </p:val>
                                        </p:tav>
                                      </p:tavLst>
                                    </p:anim>
                                    <p:anim calcmode="lin" valueType="num">
                                      <p:cBhvr>
                                        <p:cTn id="167" dur="500" fill="hold"/>
                                        <p:tgtEl>
                                          <p:spTgt spid="58"/>
                                        </p:tgtEl>
                                        <p:attrNameLst>
                                          <p:attrName>ppt_h</p:attrName>
                                        </p:attrNameLst>
                                      </p:cBhvr>
                                      <p:tavLst>
                                        <p:tav tm="0">
                                          <p:val>
                                            <p:fltVal val="0"/>
                                          </p:val>
                                        </p:tav>
                                        <p:tav tm="100000">
                                          <p:val>
                                            <p:strVal val="#ppt_h"/>
                                          </p:val>
                                        </p:tav>
                                      </p:tavLst>
                                    </p:anim>
                                    <p:animEffect transition="in" filter="fade">
                                      <p:cBhvr>
                                        <p:cTn id="168" dur="500"/>
                                        <p:tgtEl>
                                          <p:spTgt spid="58"/>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68"/>
                                        </p:tgtEl>
                                        <p:attrNameLst>
                                          <p:attrName>style.visibility</p:attrName>
                                        </p:attrNameLst>
                                      </p:cBhvr>
                                      <p:to>
                                        <p:strVal val="visible"/>
                                      </p:to>
                                    </p:set>
                                    <p:animEffect transition="in" filter="fade">
                                      <p:cBhvr>
                                        <p:cTn id="172" dur="1000"/>
                                        <p:tgtEl>
                                          <p:spTgt spid="68"/>
                                        </p:tgtEl>
                                      </p:cBhvr>
                                    </p:animEffect>
                                    <p:anim calcmode="lin" valueType="num">
                                      <p:cBhvr>
                                        <p:cTn id="173" dur="1000" fill="hold"/>
                                        <p:tgtEl>
                                          <p:spTgt spid="68"/>
                                        </p:tgtEl>
                                        <p:attrNameLst>
                                          <p:attrName>ppt_x</p:attrName>
                                        </p:attrNameLst>
                                      </p:cBhvr>
                                      <p:tavLst>
                                        <p:tav tm="0">
                                          <p:val>
                                            <p:strVal val="#ppt_x"/>
                                          </p:val>
                                        </p:tav>
                                        <p:tav tm="100000">
                                          <p:val>
                                            <p:strVal val="#ppt_x"/>
                                          </p:val>
                                        </p:tav>
                                      </p:tavLst>
                                    </p:anim>
                                    <p:anim calcmode="lin" valueType="num">
                                      <p:cBhvr>
                                        <p:cTn id="174" dur="1000" fill="hold"/>
                                        <p:tgtEl>
                                          <p:spTgt spid="68"/>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72"/>
                                        </p:tgtEl>
                                        <p:attrNameLst>
                                          <p:attrName>style.visibility</p:attrName>
                                        </p:attrNameLst>
                                      </p:cBhvr>
                                      <p:to>
                                        <p:strVal val="visible"/>
                                      </p:to>
                                    </p:set>
                                    <p:anim calcmode="lin" valueType="num">
                                      <p:cBhvr>
                                        <p:cTn id="178" dur="500" fill="hold"/>
                                        <p:tgtEl>
                                          <p:spTgt spid="72"/>
                                        </p:tgtEl>
                                        <p:attrNameLst>
                                          <p:attrName>ppt_w</p:attrName>
                                        </p:attrNameLst>
                                      </p:cBhvr>
                                      <p:tavLst>
                                        <p:tav tm="0">
                                          <p:val>
                                            <p:fltVal val="0"/>
                                          </p:val>
                                        </p:tav>
                                        <p:tav tm="100000">
                                          <p:val>
                                            <p:strVal val="#ppt_w"/>
                                          </p:val>
                                        </p:tav>
                                      </p:tavLst>
                                    </p:anim>
                                    <p:anim calcmode="lin" valueType="num">
                                      <p:cBhvr>
                                        <p:cTn id="179" dur="500" fill="hold"/>
                                        <p:tgtEl>
                                          <p:spTgt spid="72"/>
                                        </p:tgtEl>
                                        <p:attrNameLst>
                                          <p:attrName>ppt_h</p:attrName>
                                        </p:attrNameLst>
                                      </p:cBhvr>
                                      <p:tavLst>
                                        <p:tav tm="0">
                                          <p:val>
                                            <p:fltVal val="0"/>
                                          </p:val>
                                        </p:tav>
                                        <p:tav tm="100000">
                                          <p:val>
                                            <p:strVal val="#ppt_h"/>
                                          </p:val>
                                        </p:tav>
                                      </p:tavLst>
                                    </p:anim>
                                    <p:animEffect transition="in" filter="fade">
                                      <p:cBhvr>
                                        <p:cTn id="180" dur="500"/>
                                        <p:tgtEl>
                                          <p:spTgt spid="72"/>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69"/>
                                        </p:tgtEl>
                                        <p:attrNameLst>
                                          <p:attrName>style.visibility</p:attrName>
                                        </p:attrNameLst>
                                      </p:cBhvr>
                                      <p:to>
                                        <p:strVal val="visible"/>
                                      </p:to>
                                    </p:set>
                                    <p:anim calcmode="lin" valueType="num">
                                      <p:cBhvr>
                                        <p:cTn id="184"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69"/>
                                        </p:tgtEl>
                                        <p:attrNameLst>
                                          <p:attrName>ppt_y</p:attrName>
                                        </p:attrNameLst>
                                      </p:cBhvr>
                                      <p:tavLst>
                                        <p:tav tm="0">
                                          <p:val>
                                            <p:strVal val="#ppt_y"/>
                                          </p:val>
                                        </p:tav>
                                        <p:tav tm="100000">
                                          <p:val>
                                            <p:strVal val="#ppt_y"/>
                                          </p:val>
                                        </p:tav>
                                      </p:tavLst>
                                    </p:anim>
                                    <p:anim calcmode="lin" valueType="num">
                                      <p:cBhvr>
                                        <p:cTn id="186"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69"/>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61"/>
                                        </p:tgtEl>
                                        <p:attrNameLst>
                                          <p:attrName>style.visibility</p:attrName>
                                        </p:attrNameLst>
                                      </p:cBhvr>
                                      <p:to>
                                        <p:strVal val="visible"/>
                                      </p:to>
                                    </p:set>
                                    <p:animEffect transition="in" filter="wipe(down)">
                                      <p:cBhvr>
                                        <p:cTn id="192" dur="500"/>
                                        <p:tgtEl>
                                          <p:spTgt spid="61"/>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62"/>
                                        </p:tgtEl>
                                        <p:attrNameLst>
                                          <p:attrName>style.visibility</p:attrName>
                                        </p:attrNameLst>
                                      </p:cBhvr>
                                      <p:to>
                                        <p:strVal val="visible"/>
                                      </p:to>
                                    </p:set>
                                    <p:anim calcmode="lin" valueType="num">
                                      <p:cBhvr>
                                        <p:cTn id="196" dur="500" fill="hold"/>
                                        <p:tgtEl>
                                          <p:spTgt spid="62"/>
                                        </p:tgtEl>
                                        <p:attrNameLst>
                                          <p:attrName>ppt_w</p:attrName>
                                        </p:attrNameLst>
                                      </p:cBhvr>
                                      <p:tavLst>
                                        <p:tav tm="0">
                                          <p:val>
                                            <p:fltVal val="0"/>
                                          </p:val>
                                        </p:tav>
                                        <p:tav tm="100000">
                                          <p:val>
                                            <p:strVal val="#ppt_w"/>
                                          </p:val>
                                        </p:tav>
                                      </p:tavLst>
                                    </p:anim>
                                    <p:anim calcmode="lin" valueType="num">
                                      <p:cBhvr>
                                        <p:cTn id="197" dur="500" fill="hold"/>
                                        <p:tgtEl>
                                          <p:spTgt spid="62"/>
                                        </p:tgtEl>
                                        <p:attrNameLst>
                                          <p:attrName>ppt_h</p:attrName>
                                        </p:attrNameLst>
                                      </p:cBhvr>
                                      <p:tavLst>
                                        <p:tav tm="0">
                                          <p:val>
                                            <p:fltVal val="0"/>
                                          </p:val>
                                        </p:tav>
                                        <p:tav tm="100000">
                                          <p:val>
                                            <p:strVal val="#ppt_h"/>
                                          </p:val>
                                        </p:tav>
                                      </p:tavLst>
                                    </p:anim>
                                    <p:animEffect transition="in" filter="fade">
                                      <p:cBhvr>
                                        <p:cTn id="198" dur="500"/>
                                        <p:tgtEl>
                                          <p:spTgt spid="62"/>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63"/>
                                        </p:tgtEl>
                                        <p:attrNameLst>
                                          <p:attrName>style.visibility</p:attrName>
                                        </p:attrNameLst>
                                      </p:cBhvr>
                                      <p:to>
                                        <p:strVal val="visible"/>
                                      </p:to>
                                    </p:set>
                                    <p:anim calcmode="lin" valueType="num">
                                      <p:cBhvr>
                                        <p:cTn id="201" dur="500" fill="hold"/>
                                        <p:tgtEl>
                                          <p:spTgt spid="63"/>
                                        </p:tgtEl>
                                        <p:attrNameLst>
                                          <p:attrName>ppt_w</p:attrName>
                                        </p:attrNameLst>
                                      </p:cBhvr>
                                      <p:tavLst>
                                        <p:tav tm="0">
                                          <p:val>
                                            <p:fltVal val="0"/>
                                          </p:val>
                                        </p:tav>
                                        <p:tav tm="100000">
                                          <p:val>
                                            <p:strVal val="#ppt_w"/>
                                          </p:val>
                                        </p:tav>
                                      </p:tavLst>
                                    </p:anim>
                                    <p:anim calcmode="lin" valueType="num">
                                      <p:cBhvr>
                                        <p:cTn id="202" dur="500" fill="hold"/>
                                        <p:tgtEl>
                                          <p:spTgt spid="63"/>
                                        </p:tgtEl>
                                        <p:attrNameLst>
                                          <p:attrName>ppt_h</p:attrName>
                                        </p:attrNameLst>
                                      </p:cBhvr>
                                      <p:tavLst>
                                        <p:tav tm="0">
                                          <p:val>
                                            <p:fltVal val="0"/>
                                          </p:val>
                                        </p:tav>
                                        <p:tav tm="100000">
                                          <p:val>
                                            <p:strVal val="#ppt_h"/>
                                          </p:val>
                                        </p:tav>
                                      </p:tavLst>
                                    </p:anim>
                                    <p:animEffect transition="in" filter="fade">
                                      <p:cBhvr>
                                        <p:cTn id="203" dur="500"/>
                                        <p:tgtEl>
                                          <p:spTgt spid="63"/>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64"/>
                                        </p:tgtEl>
                                        <p:attrNameLst>
                                          <p:attrName>style.visibility</p:attrName>
                                        </p:attrNameLst>
                                      </p:cBhvr>
                                      <p:to>
                                        <p:strVal val="visible"/>
                                      </p:to>
                                    </p:set>
                                    <p:anim calcmode="lin" valueType="num">
                                      <p:cBhvr>
                                        <p:cTn id="206" dur="500" fill="hold"/>
                                        <p:tgtEl>
                                          <p:spTgt spid="64"/>
                                        </p:tgtEl>
                                        <p:attrNameLst>
                                          <p:attrName>ppt_w</p:attrName>
                                        </p:attrNameLst>
                                      </p:cBhvr>
                                      <p:tavLst>
                                        <p:tav tm="0">
                                          <p:val>
                                            <p:fltVal val="0"/>
                                          </p:val>
                                        </p:tav>
                                        <p:tav tm="100000">
                                          <p:val>
                                            <p:strVal val="#ppt_w"/>
                                          </p:val>
                                        </p:tav>
                                      </p:tavLst>
                                    </p:anim>
                                    <p:anim calcmode="lin" valueType="num">
                                      <p:cBhvr>
                                        <p:cTn id="207" dur="500" fill="hold"/>
                                        <p:tgtEl>
                                          <p:spTgt spid="64"/>
                                        </p:tgtEl>
                                        <p:attrNameLst>
                                          <p:attrName>ppt_h</p:attrName>
                                        </p:attrNameLst>
                                      </p:cBhvr>
                                      <p:tavLst>
                                        <p:tav tm="0">
                                          <p:val>
                                            <p:fltVal val="0"/>
                                          </p:val>
                                        </p:tav>
                                        <p:tav tm="100000">
                                          <p:val>
                                            <p:strVal val="#ppt_h"/>
                                          </p:val>
                                        </p:tav>
                                      </p:tavLst>
                                    </p:anim>
                                    <p:animEffect transition="in" filter="fade">
                                      <p:cBhvr>
                                        <p:cTn id="208" dur="500"/>
                                        <p:tgtEl>
                                          <p:spTgt spid="64"/>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65"/>
                                        </p:tgtEl>
                                        <p:attrNameLst>
                                          <p:attrName>style.visibility</p:attrName>
                                        </p:attrNameLst>
                                      </p:cBhvr>
                                      <p:to>
                                        <p:strVal val="visible"/>
                                      </p:to>
                                    </p:set>
                                    <p:anim calcmode="lin" valueType="num">
                                      <p:cBhvr>
                                        <p:cTn id="211" dur="500" fill="hold"/>
                                        <p:tgtEl>
                                          <p:spTgt spid="65"/>
                                        </p:tgtEl>
                                        <p:attrNameLst>
                                          <p:attrName>ppt_w</p:attrName>
                                        </p:attrNameLst>
                                      </p:cBhvr>
                                      <p:tavLst>
                                        <p:tav tm="0">
                                          <p:val>
                                            <p:fltVal val="0"/>
                                          </p:val>
                                        </p:tav>
                                        <p:tav tm="100000">
                                          <p:val>
                                            <p:strVal val="#ppt_w"/>
                                          </p:val>
                                        </p:tav>
                                      </p:tavLst>
                                    </p:anim>
                                    <p:anim calcmode="lin" valueType="num">
                                      <p:cBhvr>
                                        <p:cTn id="212" dur="500" fill="hold"/>
                                        <p:tgtEl>
                                          <p:spTgt spid="65"/>
                                        </p:tgtEl>
                                        <p:attrNameLst>
                                          <p:attrName>ppt_h</p:attrName>
                                        </p:attrNameLst>
                                      </p:cBhvr>
                                      <p:tavLst>
                                        <p:tav tm="0">
                                          <p:val>
                                            <p:fltVal val="0"/>
                                          </p:val>
                                        </p:tav>
                                        <p:tav tm="100000">
                                          <p:val>
                                            <p:strVal val="#ppt_h"/>
                                          </p:val>
                                        </p:tav>
                                      </p:tavLst>
                                    </p:anim>
                                    <p:animEffect transition="in" filter="fade">
                                      <p:cBhvr>
                                        <p:cTn id="213" dur="500"/>
                                        <p:tgtEl>
                                          <p:spTgt spid="65"/>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66"/>
                                        </p:tgtEl>
                                        <p:attrNameLst>
                                          <p:attrName>style.visibility</p:attrName>
                                        </p:attrNameLst>
                                      </p:cBhvr>
                                      <p:to>
                                        <p:strVal val="visible"/>
                                      </p:to>
                                    </p:set>
                                    <p:anim calcmode="lin" valueType="num">
                                      <p:cBhvr>
                                        <p:cTn id="216" dur="500" fill="hold"/>
                                        <p:tgtEl>
                                          <p:spTgt spid="66"/>
                                        </p:tgtEl>
                                        <p:attrNameLst>
                                          <p:attrName>ppt_w</p:attrName>
                                        </p:attrNameLst>
                                      </p:cBhvr>
                                      <p:tavLst>
                                        <p:tav tm="0">
                                          <p:val>
                                            <p:fltVal val="0"/>
                                          </p:val>
                                        </p:tav>
                                        <p:tav tm="100000">
                                          <p:val>
                                            <p:strVal val="#ppt_w"/>
                                          </p:val>
                                        </p:tav>
                                      </p:tavLst>
                                    </p:anim>
                                    <p:anim calcmode="lin" valueType="num">
                                      <p:cBhvr>
                                        <p:cTn id="217" dur="500" fill="hold"/>
                                        <p:tgtEl>
                                          <p:spTgt spid="66"/>
                                        </p:tgtEl>
                                        <p:attrNameLst>
                                          <p:attrName>ppt_h</p:attrName>
                                        </p:attrNameLst>
                                      </p:cBhvr>
                                      <p:tavLst>
                                        <p:tav tm="0">
                                          <p:val>
                                            <p:fltVal val="0"/>
                                          </p:val>
                                        </p:tav>
                                        <p:tav tm="100000">
                                          <p:val>
                                            <p:strVal val="#ppt_h"/>
                                          </p:val>
                                        </p:tav>
                                      </p:tavLst>
                                    </p:anim>
                                    <p:animEffect transition="in" filter="fade">
                                      <p:cBhvr>
                                        <p:cTn id="218" dur="500"/>
                                        <p:tgtEl>
                                          <p:spTgt spid="66"/>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67"/>
                                        </p:tgtEl>
                                        <p:attrNameLst>
                                          <p:attrName>style.visibility</p:attrName>
                                        </p:attrNameLst>
                                      </p:cBhvr>
                                      <p:to>
                                        <p:strVal val="visible"/>
                                      </p:to>
                                    </p:set>
                                    <p:anim calcmode="lin" valueType="num">
                                      <p:cBhvr>
                                        <p:cTn id="221" dur="500" fill="hold"/>
                                        <p:tgtEl>
                                          <p:spTgt spid="67"/>
                                        </p:tgtEl>
                                        <p:attrNameLst>
                                          <p:attrName>ppt_w</p:attrName>
                                        </p:attrNameLst>
                                      </p:cBhvr>
                                      <p:tavLst>
                                        <p:tav tm="0">
                                          <p:val>
                                            <p:fltVal val="0"/>
                                          </p:val>
                                        </p:tav>
                                        <p:tav tm="100000">
                                          <p:val>
                                            <p:strVal val="#ppt_w"/>
                                          </p:val>
                                        </p:tav>
                                      </p:tavLst>
                                    </p:anim>
                                    <p:anim calcmode="lin" valueType="num">
                                      <p:cBhvr>
                                        <p:cTn id="222" dur="500" fill="hold"/>
                                        <p:tgtEl>
                                          <p:spTgt spid="67"/>
                                        </p:tgtEl>
                                        <p:attrNameLst>
                                          <p:attrName>ppt_h</p:attrName>
                                        </p:attrNameLst>
                                      </p:cBhvr>
                                      <p:tavLst>
                                        <p:tav tm="0">
                                          <p:val>
                                            <p:fltVal val="0"/>
                                          </p:val>
                                        </p:tav>
                                        <p:tav tm="100000">
                                          <p:val>
                                            <p:strVal val="#ppt_h"/>
                                          </p:val>
                                        </p:tav>
                                      </p:tavLst>
                                    </p:anim>
                                    <p:animEffect transition="in" filter="fade">
                                      <p:cBhvr>
                                        <p:cTn id="223" dur="500"/>
                                        <p:tgtEl>
                                          <p:spTgt spid="67"/>
                                        </p:tgtEl>
                                      </p:cBhvr>
                                    </p:animEffect>
                                  </p:childTnLst>
                                </p:cTn>
                              </p:par>
                            </p:childTnLst>
                          </p:cTn>
                        </p:par>
                        <p:par>
                          <p:cTn id="224" fill="hold">
                            <p:stCondLst>
                              <p:cond delay="14950"/>
                            </p:stCondLst>
                            <p:childTnLst>
                              <p:par>
                                <p:cTn id="225" presetID="10" presetClass="entr" presetSubtype="0" fill="hold" grpId="0" nodeType="afterEffect">
                                  <p:stCondLst>
                                    <p:cond delay="0"/>
                                  </p:stCondLst>
                                  <p:childTnLst>
                                    <p:set>
                                      <p:cBhvr>
                                        <p:cTn id="226" dur="1" fill="hold">
                                          <p:stCondLst>
                                            <p:cond delay="0"/>
                                          </p:stCondLst>
                                        </p:cTn>
                                        <p:tgtEl>
                                          <p:spTgt spid="87"/>
                                        </p:tgtEl>
                                        <p:attrNameLst>
                                          <p:attrName>style.visibility</p:attrName>
                                        </p:attrNameLst>
                                      </p:cBhvr>
                                      <p:to>
                                        <p:strVal val="visible"/>
                                      </p:to>
                                    </p:set>
                                    <p:animEffect transition="in" filter="fade">
                                      <p:cBhvr>
                                        <p:cTn id="227" dur="1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animBg="1"/>
      <p:bldP spid="30" grpId="0" animBg="1"/>
      <p:bldP spid="31" grpId="0"/>
      <p:bldP spid="33" grpId="0"/>
      <p:bldP spid="38" grpId="0"/>
      <p:bldP spid="41" grpId="0"/>
      <p:bldP spid="46" grpId="0"/>
      <p:bldP spid="48" grpId="0"/>
      <p:bldP spid="49" grpId="0"/>
      <p:bldP spid="50" grpId="0" animBg="1"/>
      <p:bldP spid="51" grpId="0"/>
      <p:bldP spid="53" grpId="0"/>
      <p:bldP spid="54" grpId="0"/>
      <p:bldP spid="55" grpId="0"/>
      <p:bldP spid="56" grpId="0"/>
      <p:bldP spid="57" grpId="0"/>
      <p:bldP spid="58" grpId="0"/>
      <p:bldP spid="59" grpId="0" animBg="1"/>
      <p:bldP spid="60" grpId="0"/>
      <p:bldP spid="62" grpId="0"/>
      <p:bldP spid="63" grpId="0"/>
      <p:bldP spid="64" grpId="0"/>
      <p:bldP spid="65" grpId="0"/>
      <p:bldP spid="66" grpId="0"/>
      <p:bldP spid="67" grpId="0"/>
      <p:bldP spid="68" grpId="0" animBg="1"/>
      <p:bldP spid="69" grpId="0"/>
      <p:bldP spid="70" grpId="0" animBg="1"/>
      <p:bldP spid="71" grpId="0" animBg="1"/>
      <p:bldP spid="72" grpId="0" animBg="1"/>
      <p:bldP spid="8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16126" y="2247372"/>
            <a:ext cx="1008112" cy="1008112"/>
            <a:chOff x="4416945" y="2276872"/>
            <a:chExt cx="1008112" cy="1008112"/>
          </a:xfrm>
        </p:grpSpPr>
        <p:sp>
          <p:nvSpPr>
            <p:cNvPr id="21" name="椭圆 20"/>
            <p:cNvSpPr/>
            <p:nvPr/>
          </p:nvSpPr>
          <p:spPr>
            <a:xfrm>
              <a:off x="4416945" y="2276872"/>
              <a:ext cx="1008112" cy="100811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5389677" y="3039460"/>
            <a:ext cx="1285817" cy="1285817"/>
            <a:chOff x="5290496" y="3068960"/>
            <a:chExt cx="1285817" cy="1285817"/>
          </a:xfrm>
        </p:grpSpPr>
        <p:sp>
          <p:nvSpPr>
            <p:cNvPr id="24" name="椭圆 23"/>
            <p:cNvSpPr/>
            <p:nvPr/>
          </p:nvSpPr>
          <p:spPr>
            <a:xfrm>
              <a:off x="5290496" y="3068960"/>
              <a:ext cx="1285817" cy="1285817"/>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556808" y="1848286"/>
            <a:ext cx="1512168" cy="1512168"/>
            <a:chOff x="6457627" y="1877786"/>
            <a:chExt cx="1512168" cy="1512168"/>
          </a:xfrm>
        </p:grpSpPr>
        <p:sp>
          <p:nvSpPr>
            <p:cNvPr id="31" name="椭圆 30"/>
            <p:cNvSpPr/>
            <p:nvPr/>
          </p:nvSpPr>
          <p:spPr>
            <a:xfrm>
              <a:off x="6457627" y="1877786"/>
              <a:ext cx="1512168" cy="1512168"/>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弧形 32"/>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椭圆 40"/>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48" name="椭圆 47"/>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50" name="椭圆 49"/>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52" name="矩形 51"/>
          <p:cNvSpPr/>
          <p:nvPr/>
        </p:nvSpPr>
        <p:spPr>
          <a:xfrm>
            <a:off x="1633778" y="1887332"/>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发展理念</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创新务实 超越自我 追求</a:t>
            </a:r>
            <a:r>
              <a:rPr lang="zh-CN" altLang="en-US" sz="1400" dirty="0" smtClean="0">
                <a:solidFill>
                  <a:schemeClr val="tx1">
                    <a:lumMod val="50000"/>
                    <a:lumOff val="50000"/>
                  </a:schemeClr>
                </a:solidFill>
              </a:rPr>
              <a:t>卓越。</a:t>
            </a:r>
            <a:endParaRPr lang="zh-CN" altLang="en-US" sz="1400" dirty="0">
              <a:solidFill>
                <a:schemeClr val="tx1">
                  <a:lumMod val="50000"/>
                  <a:lumOff val="50000"/>
                </a:schemeClr>
              </a:solidFill>
              <a:sym typeface="微软雅黑" pitchFamily="34" charset="-122"/>
            </a:endParaRPr>
          </a:p>
        </p:txBody>
      </p:sp>
      <p:sp>
        <p:nvSpPr>
          <p:cNvPr id="54" name="矩形 53"/>
          <p:cNvSpPr/>
          <p:nvPr/>
        </p:nvSpPr>
        <p:spPr>
          <a:xfrm>
            <a:off x="3243407" y="4269171"/>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以人为本</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提倡正直诚实、敢于创新、勇于负责的职业精神</a:t>
            </a:r>
            <a:endParaRPr lang="zh-CN" altLang="en-US" sz="1400" dirty="0">
              <a:solidFill>
                <a:schemeClr val="tx1">
                  <a:lumMod val="50000"/>
                  <a:lumOff val="50000"/>
                </a:schemeClr>
              </a:solidFill>
              <a:sym typeface="微软雅黑" pitchFamily="34" charset="-122"/>
            </a:endParaRPr>
          </a:p>
        </p:txBody>
      </p:sp>
      <p:sp>
        <p:nvSpPr>
          <p:cNvPr id="56" name="矩形 55"/>
          <p:cNvSpPr/>
          <p:nvPr/>
        </p:nvSpPr>
        <p:spPr>
          <a:xfrm>
            <a:off x="8429703" y="2829011"/>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追求共赢</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8429016" y="3152009"/>
            <a:ext cx="227708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以客户为中心，以员工为本，追求员工、公司、客户和社会的共赢</a:t>
            </a:r>
            <a:endParaRPr lang="zh-CN" altLang="en-US" sz="1400" dirty="0">
              <a:solidFill>
                <a:schemeClr val="tx1">
                  <a:lumMod val="50000"/>
                  <a:lumOff val="50000"/>
                </a:schemeClr>
              </a:solidFill>
              <a:sym typeface="微软雅黑" pitchFamily="34" charset="-122"/>
            </a:endParaRPr>
          </a:p>
        </p:txBody>
      </p:sp>
      <p:sp>
        <p:nvSpPr>
          <p:cNvPr id="58" name="矩形 85"/>
          <p:cNvSpPr>
            <a:spLocks noChangeArrowheads="1"/>
          </p:cNvSpPr>
          <p:nvPr/>
        </p:nvSpPr>
        <p:spPr bwMode="auto">
          <a:xfrm>
            <a:off x="8040426" y="4446330"/>
            <a:ext cx="3097721" cy="39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1800" b="1" dirty="0">
                <a:solidFill>
                  <a:srgbClr val="5E779F"/>
                </a:solidFill>
                <a:cs typeface="Arial" panose="020B0604020202020204" pitchFamily="34" charset="0"/>
              </a:rPr>
              <a:t>经营</a:t>
            </a:r>
            <a:r>
              <a:rPr lang="zh-CN" altLang="en-US" sz="1800" b="1" dirty="0" smtClean="0">
                <a:solidFill>
                  <a:srgbClr val="5E779F"/>
                </a:solidFill>
                <a:cs typeface="Arial" panose="020B0604020202020204" pitchFamily="34" charset="0"/>
              </a:rPr>
              <a:t>方针</a:t>
            </a:r>
            <a:endParaRPr lang="zh-CN" altLang="en-US" sz="1800" b="1" dirty="0">
              <a:solidFill>
                <a:srgbClr val="5E779F"/>
              </a:solidFill>
              <a:cs typeface="Arial" panose="020B0604020202020204" pitchFamily="34" charset="0"/>
            </a:endParaRPr>
          </a:p>
        </p:txBody>
      </p:sp>
      <p:sp>
        <p:nvSpPr>
          <p:cNvPr id="59" name="文本框 13"/>
          <p:cNvSpPr txBox="1"/>
          <p:nvPr/>
        </p:nvSpPr>
        <p:spPr>
          <a:xfrm>
            <a:off x="7483979" y="4822826"/>
            <a:ext cx="3654168" cy="1237254"/>
          </a:xfrm>
          <a:prstGeom prst="rect">
            <a:avLst/>
          </a:prstGeom>
          <a:noFill/>
        </p:spPr>
        <p:txBody>
          <a:bodyPr wrap="square" lIns="91435" tIns="45716" rIns="91435" bIns="45716" rtlCol="0">
            <a:spAutoFit/>
          </a:bodyPr>
          <a:lstStyle/>
          <a:p>
            <a:pPr algn="just">
              <a:lnSpc>
                <a:spcPct val="120000"/>
              </a:lnSpc>
              <a:spcBef>
                <a:spcPct val="0"/>
              </a:spcBef>
              <a:buNone/>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贯彻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企业经营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思想，实现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经营目标的基本途径和指导</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规范</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针对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某一时期企业所面临的重要问题而采取的指导性原则。所策划规定的企业经营方针政策。</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9" name="矩形 68"/>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78" name="矩形 7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192931" y="0"/>
            <a:ext cx="576064" cy="836712"/>
            <a:chOff x="841003" y="360040"/>
            <a:chExt cx="504056" cy="836712"/>
          </a:xfrm>
          <a:solidFill>
            <a:srgbClr val="3CCCC7"/>
          </a:solidFill>
        </p:grpSpPr>
        <p:sp>
          <p:nvSpPr>
            <p:cNvPr id="80" name="矩形 7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企业理念</a:t>
            </a:r>
            <a:endParaRPr lang="zh-CN" altLang="en-US" dirty="0">
              <a:solidFill>
                <a:srgbClr val="3CCCC7"/>
              </a:solidFill>
              <a:latin typeface="微软雅黑" pitchFamily="34" charset="-122"/>
              <a:ea typeface="微软雅黑" pitchFamily="34" charset="-122"/>
            </a:endParaRPr>
          </a:p>
        </p:txBody>
      </p:sp>
    </p:spTree>
    <p:extLst>
      <p:ext uri="{BB962C8B-B14F-4D97-AF65-F5344CB8AC3E}">
        <p14:creationId xmlns:p14="http://schemas.microsoft.com/office/powerpoint/2010/main" val="28578624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5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400"/>
                                        <p:tgtEl>
                                          <p:spTgt spid="52"/>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53"/>
                                        </p:tgtEl>
                                        <p:attrNameLst>
                                          <p:attrName>style.visibility</p:attrName>
                                        </p:attrNameLst>
                                      </p:cBhvr>
                                      <p:to>
                                        <p:strVal val="visible"/>
                                      </p:to>
                                    </p:set>
                                    <p:animEffect transition="in" filter="randombar(horizontal)">
                                      <p:cBhvr>
                                        <p:cTn id="61" dur="400"/>
                                        <p:tgtEl>
                                          <p:spTgt spid="53"/>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up)">
                                      <p:cBhvr>
                                        <p:cTn id="65" dur="500"/>
                                        <p:tgtEl>
                                          <p:spTgt spid="33"/>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56"/>
                                        </p:tgtEl>
                                        <p:attrNameLst>
                                          <p:attrName>style.visibility</p:attrName>
                                        </p:attrNameLst>
                                      </p:cBhvr>
                                      <p:to>
                                        <p:strVal val="visible"/>
                                      </p:to>
                                    </p:set>
                                    <p:animEffect transition="in" filter="randombar(horizontal)">
                                      <p:cBhvr>
                                        <p:cTn id="78" dur="400"/>
                                        <p:tgtEl>
                                          <p:spTgt spid="56"/>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57"/>
                                        </p:tgtEl>
                                        <p:attrNameLst>
                                          <p:attrName>style.visibility</p:attrName>
                                        </p:attrNameLst>
                                      </p:cBhvr>
                                      <p:to>
                                        <p:strVal val="visible"/>
                                      </p:to>
                                    </p:set>
                                    <p:animEffect transition="in" filter="randombar(horizontal)">
                                      <p:cBhvr>
                                        <p:cTn id="81" dur="400"/>
                                        <p:tgtEl>
                                          <p:spTgt spid="57"/>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wipe(right)">
                                      <p:cBhvr>
                                        <p:cTn id="85" dur="500"/>
                                        <p:tgtEl>
                                          <p:spTgt spid="5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wipe(right)">
                                      <p:cBhvr>
                                        <p:cTn id="88" dur="750"/>
                                        <p:tgtEl>
                                          <p:spTgt spid="59"/>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3" grpId="0" animBg="1"/>
      <p:bldP spid="38" grpId="0" animBg="1"/>
      <p:bldP spid="41" grpId="0" animBg="1"/>
      <p:bldP spid="46" grpId="0"/>
      <p:bldP spid="48" grpId="0" animBg="1"/>
      <p:bldP spid="49" grpId="0"/>
      <p:bldP spid="50" grpId="0" animBg="1"/>
      <p:bldP spid="51" grpId="0"/>
      <p:bldP spid="52" grpId="0"/>
      <p:bldP spid="53" grpId="0"/>
      <p:bldP spid="54" grpId="0"/>
      <p:bldP spid="55" grpId="0"/>
      <p:bldP spid="56" grpId="0"/>
      <p:bldP spid="57" grpId="0"/>
      <p:bldP spid="58" grpId="0"/>
      <p:bldP spid="59"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1339935"/>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1934299"/>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2968735"/>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项目介绍</a:t>
            </a:r>
          </a:p>
        </p:txBody>
      </p:sp>
      <p:sp>
        <p:nvSpPr>
          <p:cNvPr id="70" name="标题 4"/>
          <p:cNvSpPr txBox="1">
            <a:spLocks/>
          </p:cNvSpPr>
          <p:nvPr/>
        </p:nvSpPr>
        <p:spPr>
          <a:xfrm>
            <a:off x="1345059" y="3503363"/>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我们做什么</a:t>
            </a:r>
          </a:p>
        </p:txBody>
      </p:sp>
      <p:grpSp>
        <p:nvGrpSpPr>
          <p:cNvPr id="71" name="组合 70"/>
          <p:cNvGrpSpPr/>
          <p:nvPr/>
        </p:nvGrpSpPr>
        <p:grpSpPr>
          <a:xfrm>
            <a:off x="1417067" y="4336887"/>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4336887"/>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4625499"/>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需求解决问题</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4625499"/>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4912951"/>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竞争</a:t>
              </a:r>
              <a:r>
                <a:rPr lang="zh-CN" altLang="en-US" sz="1400" dirty="0" smtClean="0">
                  <a:solidFill>
                    <a:schemeClr val="bg1"/>
                  </a:solidFill>
                  <a:latin typeface="微软雅黑" pitchFamily="34" charset="-122"/>
                  <a:ea typeface="微软雅黑" pitchFamily="34" charset="-122"/>
                </a:rPr>
                <a:t>对手分析</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4912951"/>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414908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1" name="Oval 4"/>
          <p:cNvSpPr/>
          <p:nvPr/>
        </p:nvSpPr>
        <p:spPr>
          <a:xfrm>
            <a:off x="4227876" y="2777104"/>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2" name="Rectangle 4"/>
          <p:cNvSpPr txBox="1">
            <a:spLocks noChangeArrowheads="1"/>
          </p:cNvSpPr>
          <p:nvPr/>
        </p:nvSpPr>
        <p:spPr bwMode="auto">
          <a:xfrm>
            <a:off x="4153371" y="2940548"/>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第二章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11257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50" grpId="0"/>
      <p:bldP spid="51" grpId="0" animBg="1"/>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F5C058"/>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2081813" y="3121182"/>
            <a:ext cx="599208" cy="492388"/>
            <a:chOff x="7836195" y="3464708"/>
            <a:chExt cx="599208" cy="492388"/>
          </a:xfrm>
        </p:grpSpPr>
        <p:sp>
          <p:nvSpPr>
            <p:cNvPr id="38" name="Oval 11"/>
            <p:cNvSpPr/>
            <p:nvPr/>
          </p:nvSpPr>
          <p:spPr>
            <a:xfrm rot="2700000">
              <a:off x="7882236" y="3464708"/>
              <a:ext cx="492388" cy="492388"/>
            </a:xfrm>
            <a:prstGeom prst="ellipse">
              <a:avLst/>
            </a:prstGeom>
            <a:solidFill>
              <a:srgbClr val="F9F9F9"/>
            </a:solidFill>
            <a:ln w="133350">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8EB55A"/>
                </a:solidFill>
                <a:latin typeface="方正兰亭黑简体" panose="02000000000000000000" pitchFamily="2" charset="-122"/>
                <a:ea typeface="方正兰亭黑简体" panose="02000000000000000000" pitchFamily="2" charset="-122"/>
              </a:endParaRPr>
            </a:p>
          </p:txBody>
        </p:sp>
        <p:sp>
          <p:nvSpPr>
            <p:cNvPr id="46" name="TextBox 45"/>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8EB55A"/>
                  </a:solidFill>
                  <a:latin typeface="方正兰亭黑简体" panose="02000000000000000000" pitchFamily="2" charset="-122"/>
                  <a:ea typeface="方正兰亭黑简体" panose="02000000000000000000" pitchFamily="2" charset="-122"/>
                </a:rPr>
                <a:t>01</a:t>
              </a:r>
              <a:endParaRPr lang="id-ID" b="1" dirty="0">
                <a:solidFill>
                  <a:srgbClr val="8EB55A"/>
                </a:solidFill>
                <a:latin typeface="方正兰亭黑简体" panose="02000000000000000000" pitchFamily="2" charset="-122"/>
                <a:ea typeface="方正兰亭黑简体" panose="02000000000000000000" pitchFamily="2" charset="-122"/>
              </a:endParaRPr>
            </a:p>
          </p:txBody>
        </p:sp>
      </p:grpSp>
      <p:grpSp>
        <p:nvGrpSpPr>
          <p:cNvPr id="48" name="Group 13"/>
          <p:cNvGrpSpPr/>
          <p:nvPr/>
        </p:nvGrpSpPr>
        <p:grpSpPr>
          <a:xfrm>
            <a:off x="3791228" y="1612073"/>
            <a:ext cx="599208" cy="492388"/>
            <a:chOff x="9545610" y="1955599"/>
            <a:chExt cx="599208" cy="492388"/>
          </a:xfrm>
        </p:grpSpPr>
        <p:sp>
          <p:nvSpPr>
            <p:cNvPr id="49" name="Oval 14"/>
            <p:cNvSpPr/>
            <p:nvPr/>
          </p:nvSpPr>
          <p:spPr>
            <a:xfrm rot="2700000">
              <a:off x="9603416" y="1955599"/>
              <a:ext cx="492388" cy="492388"/>
            </a:xfrm>
            <a:prstGeom prst="ellipse">
              <a:avLst/>
            </a:prstGeom>
            <a:solidFill>
              <a:schemeClr val="bg1"/>
            </a:solidFill>
            <a:ln w="133350">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6D67"/>
                </a:solidFill>
                <a:latin typeface="方正兰亭黑简体" panose="02000000000000000000" pitchFamily="2" charset="-122"/>
                <a:ea typeface="方正兰亭黑简体" panose="02000000000000000000" pitchFamily="2" charset="-122"/>
              </a:endParaRPr>
            </a:p>
          </p:txBody>
        </p:sp>
        <p:sp>
          <p:nvSpPr>
            <p:cNvPr id="51" name="TextBox 50"/>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FF6D67"/>
                  </a:solidFill>
                  <a:latin typeface="方正兰亭黑简体" panose="02000000000000000000" pitchFamily="2" charset="-122"/>
                  <a:ea typeface="方正兰亭黑简体" panose="02000000000000000000" pitchFamily="2" charset="-122"/>
                </a:rPr>
                <a:t>02</a:t>
              </a:r>
              <a:endParaRPr lang="id-ID" b="1" dirty="0">
                <a:solidFill>
                  <a:srgbClr val="FF6D67"/>
                </a:solidFill>
                <a:latin typeface="方正兰亭黑简体" panose="02000000000000000000" pitchFamily="2" charset="-122"/>
                <a:ea typeface="方正兰亭黑简体" panose="02000000000000000000" pitchFamily="2" charset="-122"/>
              </a:endParaRPr>
            </a:p>
          </p:txBody>
        </p:sp>
      </p:grpSp>
      <p:grpSp>
        <p:nvGrpSpPr>
          <p:cNvPr id="52" name="Group 16"/>
          <p:cNvGrpSpPr/>
          <p:nvPr/>
        </p:nvGrpSpPr>
        <p:grpSpPr>
          <a:xfrm>
            <a:off x="5544028" y="3131751"/>
            <a:ext cx="599208" cy="492388"/>
            <a:chOff x="10716797" y="5108091"/>
            <a:chExt cx="599208" cy="492388"/>
          </a:xfrm>
        </p:grpSpPr>
        <p:sp>
          <p:nvSpPr>
            <p:cNvPr id="53" name="Oval 17"/>
            <p:cNvSpPr/>
            <p:nvPr/>
          </p:nvSpPr>
          <p:spPr>
            <a:xfrm rot="2700000">
              <a:off x="10774955" y="5108091"/>
              <a:ext cx="492388" cy="492388"/>
            </a:xfrm>
            <a:prstGeom prst="ellipse">
              <a:avLst/>
            </a:prstGeom>
            <a:solidFill>
              <a:srgbClr val="F9F9F9"/>
            </a:solidFill>
            <a:ln w="133350">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5C058"/>
                </a:solidFill>
                <a:latin typeface="方正兰亭黑简体" panose="02000000000000000000" pitchFamily="2" charset="-122"/>
                <a:ea typeface="方正兰亭黑简体" panose="02000000000000000000" pitchFamily="2" charset="-122"/>
              </a:endParaRPr>
            </a:p>
          </p:txBody>
        </p:sp>
        <p:sp>
          <p:nvSpPr>
            <p:cNvPr id="54" name="TextBox 53"/>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F5C058"/>
                  </a:solidFill>
                  <a:latin typeface="方正兰亭黑简体" panose="02000000000000000000" pitchFamily="2" charset="-122"/>
                  <a:ea typeface="方正兰亭黑简体" panose="02000000000000000000" pitchFamily="2" charset="-122"/>
                </a:rPr>
                <a:t>03</a:t>
              </a:r>
              <a:endParaRPr lang="id-ID" b="1" dirty="0">
                <a:solidFill>
                  <a:srgbClr val="F5C058"/>
                </a:solidFill>
                <a:latin typeface="方正兰亭黑简体" panose="02000000000000000000" pitchFamily="2" charset="-122"/>
                <a:ea typeface="方正兰亭黑简体" panose="02000000000000000000" pitchFamily="2" charset="-122"/>
              </a:endParaRPr>
            </a:p>
          </p:txBody>
        </p:sp>
      </p:grpSp>
      <p:sp>
        <p:nvSpPr>
          <p:cNvPr id="55"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id-ID">
              <a:solidFill>
                <a:srgbClr val="3CCCC7"/>
              </a:solidFill>
            </a:endParaRPr>
          </a:p>
        </p:txBody>
      </p:sp>
      <p:sp>
        <p:nvSpPr>
          <p:cNvPr id="56"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5" name="Group 24"/>
          <p:cNvGrpSpPr/>
          <p:nvPr/>
        </p:nvGrpSpPr>
        <p:grpSpPr>
          <a:xfrm>
            <a:off x="5036282" y="3853211"/>
            <a:ext cx="451474" cy="442875"/>
            <a:chOff x="6786562" y="796925"/>
            <a:chExt cx="500063" cy="490538"/>
          </a:xfrm>
          <a:solidFill>
            <a:srgbClr val="F5C058"/>
          </a:solidFill>
        </p:grpSpPr>
        <p:sp>
          <p:nvSpPr>
            <p:cNvPr id="66"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0" name="椭圆 69"/>
          <p:cNvSpPr/>
          <p:nvPr/>
        </p:nvSpPr>
        <p:spPr>
          <a:xfrm>
            <a:off x="5941150" y="1800086"/>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1"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sp>
        <p:nvSpPr>
          <p:cNvPr id="72" name="椭圆 71"/>
          <p:cNvSpPr/>
          <p:nvPr/>
        </p:nvSpPr>
        <p:spPr>
          <a:xfrm>
            <a:off x="6661231" y="2808198"/>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3"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74" name="椭圆 73"/>
          <p:cNvSpPr/>
          <p:nvPr/>
        </p:nvSpPr>
        <p:spPr>
          <a:xfrm>
            <a:off x="7372651" y="3859189"/>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5"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76" name="矩形 75"/>
          <p:cNvSpPr/>
          <p:nvPr/>
        </p:nvSpPr>
        <p:spPr>
          <a:xfrm>
            <a:off x="6704797" y="165427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国际市场</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8" name="矩形 77"/>
          <p:cNvSpPr/>
          <p:nvPr/>
        </p:nvSpPr>
        <p:spPr>
          <a:xfrm>
            <a:off x="7496885" y="2734393"/>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政策实施</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80" name="矩形 79"/>
          <p:cNvSpPr/>
          <p:nvPr/>
        </p:nvSpPr>
        <p:spPr>
          <a:xfrm>
            <a:off x="8208305" y="3733221"/>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汇率变动</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83" name="矩形 8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88" name="TextBox 8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61" name="矩形 6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192931" y="0"/>
            <a:ext cx="576064" cy="836712"/>
            <a:chOff x="841003" y="360040"/>
            <a:chExt cx="504056" cy="836712"/>
          </a:xfrm>
          <a:solidFill>
            <a:srgbClr val="3CCCC7"/>
          </a:solidFill>
        </p:grpSpPr>
        <p:sp>
          <p:nvSpPr>
            <p:cNvPr id="90" name="矩形 8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项目来源</a:t>
            </a:r>
            <a:endParaRPr lang="zh-CN" altLang="en-US" dirty="0">
              <a:solidFill>
                <a:srgbClr val="3CCCC7"/>
              </a:solidFill>
              <a:latin typeface="微软雅黑" pitchFamily="34" charset="-122"/>
              <a:ea typeface="微软雅黑" pitchFamily="34" charset="-122"/>
            </a:endParaRPr>
          </a:p>
        </p:txBody>
      </p:sp>
      <p:sp>
        <p:nvSpPr>
          <p:cNvPr id="94"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481477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500"/>
                                        <p:tgtEl>
                                          <p:spTgt spid="3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500"/>
                                        <p:tgtEl>
                                          <p:spTgt spid="30"/>
                                        </p:tgtEl>
                                      </p:cBhvr>
                                    </p:animEffect>
                                  </p:childTnLst>
                                </p:cTn>
                              </p:par>
                              <p:par>
                                <p:cTn id="16" presetID="42" presetClass="entr" presetSubtype="0"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10" presetClass="entr" presetSubtype="0" fill="hold" nodeType="withEffect">
                                  <p:stCondLst>
                                    <p:cond delay="100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75"/>
                                        </p:tgtEl>
                                        <p:attrNameLst>
                                          <p:attrName>style.visibility</p:attrName>
                                        </p:attrNameLst>
                                      </p:cBhvr>
                                      <p:to>
                                        <p:strVal val="visible"/>
                                      </p:to>
                                    </p:set>
                                    <p:anim calcmode="lin" valueType="num">
                                      <p:cBhvr>
                                        <p:cTn id="87" dur="500" fill="hold"/>
                                        <p:tgtEl>
                                          <p:spTgt spid="75"/>
                                        </p:tgtEl>
                                        <p:attrNameLst>
                                          <p:attrName>ppt_w</p:attrName>
                                        </p:attrNameLst>
                                      </p:cBhvr>
                                      <p:tavLst>
                                        <p:tav tm="0">
                                          <p:val>
                                            <p:fltVal val="0"/>
                                          </p:val>
                                        </p:tav>
                                        <p:tav tm="100000">
                                          <p:val>
                                            <p:strVal val="#ppt_w"/>
                                          </p:val>
                                        </p:tav>
                                      </p:tavLst>
                                    </p:anim>
                                    <p:anim calcmode="lin" valueType="num">
                                      <p:cBhvr>
                                        <p:cTn id="88" dur="500" fill="hold"/>
                                        <p:tgtEl>
                                          <p:spTgt spid="75"/>
                                        </p:tgtEl>
                                        <p:attrNameLst>
                                          <p:attrName>ppt_h</p:attrName>
                                        </p:attrNameLst>
                                      </p:cBhvr>
                                      <p:tavLst>
                                        <p:tav tm="0">
                                          <p:val>
                                            <p:fltVal val="0"/>
                                          </p:val>
                                        </p:tav>
                                        <p:tav tm="100000">
                                          <p:val>
                                            <p:strVal val="#ppt_h"/>
                                          </p:val>
                                        </p:tav>
                                      </p:tavLst>
                                    </p:anim>
                                    <p:animEffect transition="in" filter="fade">
                                      <p:cBhvr>
                                        <p:cTn id="89" dur="500"/>
                                        <p:tgtEl>
                                          <p:spTgt spid="75"/>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5" grpId="0" animBg="1"/>
      <p:bldP spid="56" grpId="0" animBg="1"/>
      <p:bldP spid="70" grpId="0" animBg="1"/>
      <p:bldP spid="71" grpId="0"/>
      <p:bldP spid="72" grpId="0" animBg="1"/>
      <p:bldP spid="73" grpId="0"/>
      <p:bldP spid="74" grpId="0" animBg="1"/>
      <p:bldP spid="75" grpId="0"/>
      <p:bldP spid="76" grpId="0"/>
      <p:bldP spid="77" grpId="0"/>
      <p:bldP spid="78" grpId="0"/>
      <p:bldP spid="79" grpId="0"/>
      <p:bldP spid="80" grpId="0"/>
      <p:bldP spid="81"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70432" y="1814449"/>
            <a:ext cx="2877871" cy="344838"/>
            <a:chOff x="3249264" y="1751685"/>
            <a:chExt cx="2994025" cy="344837"/>
          </a:xfrm>
        </p:grpSpPr>
        <p:grpSp>
          <p:nvGrpSpPr>
            <p:cNvPr id="19" name="组合 18"/>
            <p:cNvGrpSpPr/>
            <p:nvPr/>
          </p:nvGrpSpPr>
          <p:grpSpPr>
            <a:xfrm>
              <a:off x="3249264" y="1776444"/>
              <a:ext cx="2994025" cy="314202"/>
              <a:chOff x="2940050" y="2132898"/>
              <a:chExt cx="2994025" cy="314202"/>
            </a:xfrm>
          </p:grpSpPr>
          <p:sp>
            <p:nvSpPr>
              <p:cNvPr id="21" name="圆角矩形 20"/>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2" name="圆角矩形 21"/>
              <p:cNvSpPr/>
              <p:nvPr/>
            </p:nvSpPr>
            <p:spPr>
              <a:xfrm>
                <a:off x="2940050" y="2132898"/>
                <a:ext cx="2108200" cy="314202"/>
              </a:xfrm>
              <a:prstGeom prst="roundRect">
                <a:avLst>
                  <a:gd name="adj" fmla="val 50000"/>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0" name="文本框 4"/>
            <p:cNvSpPr txBox="1"/>
            <p:nvPr/>
          </p:nvSpPr>
          <p:spPr>
            <a:xfrm>
              <a:off x="5335260" y="1751685"/>
              <a:ext cx="673754" cy="344837"/>
            </a:xfrm>
            <a:prstGeom prst="rect">
              <a:avLst/>
            </a:prstGeom>
            <a:noFill/>
          </p:spPr>
          <p:txBody>
            <a:bodyPr wrap="square" rtlCol="0">
              <a:spAutoFit/>
            </a:bodyPr>
            <a:lstStyle/>
            <a:p>
              <a:pPr algn="ctr">
                <a:lnSpc>
                  <a:spcPct val="120000"/>
                </a:lnSpc>
              </a:pPr>
              <a:r>
                <a:rPr lang="en-US" altLang="zh-CN" sz="1467"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70%</a:t>
              </a:r>
              <a:endParaRPr lang="zh-CN" altLang="en-US" sz="1467" baseline="-3000"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3" name="组合 22"/>
          <p:cNvGrpSpPr/>
          <p:nvPr/>
        </p:nvGrpSpPr>
        <p:grpSpPr>
          <a:xfrm>
            <a:off x="3670432" y="2225515"/>
            <a:ext cx="2877871" cy="344838"/>
            <a:chOff x="3249264" y="2162753"/>
            <a:chExt cx="2994025" cy="344838"/>
          </a:xfrm>
        </p:grpSpPr>
        <p:grpSp>
          <p:nvGrpSpPr>
            <p:cNvPr id="24" name="组合 23"/>
            <p:cNvGrpSpPr/>
            <p:nvPr/>
          </p:nvGrpSpPr>
          <p:grpSpPr>
            <a:xfrm>
              <a:off x="3249264" y="2178703"/>
              <a:ext cx="2994025" cy="314618"/>
              <a:chOff x="2940050" y="2519659"/>
              <a:chExt cx="2994025" cy="314618"/>
            </a:xfrm>
          </p:grpSpPr>
          <p:sp>
            <p:nvSpPr>
              <p:cNvPr id="30" name="圆角矩形 2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1" name="圆角矩形 30"/>
              <p:cNvSpPr/>
              <p:nvPr/>
            </p:nvSpPr>
            <p:spPr>
              <a:xfrm>
                <a:off x="2940051" y="2519659"/>
                <a:ext cx="889000" cy="314202"/>
              </a:xfrm>
              <a:prstGeom prst="roundRect">
                <a:avLst>
                  <a:gd name="adj" fmla="val 50000"/>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5" name="文本框 9"/>
            <p:cNvSpPr txBox="1"/>
            <p:nvPr/>
          </p:nvSpPr>
          <p:spPr>
            <a:xfrm>
              <a:off x="4118871" y="2162753"/>
              <a:ext cx="673754" cy="344838"/>
            </a:xfrm>
            <a:prstGeom prst="rect">
              <a:avLst/>
            </a:prstGeom>
            <a:noFill/>
          </p:spPr>
          <p:txBody>
            <a:bodyPr wrap="square" rtlCol="0">
              <a:spAutoFit/>
            </a:bodyPr>
            <a:lstStyle/>
            <a:p>
              <a:pPr algn="ctr">
                <a:lnSpc>
                  <a:spcPct val="120000"/>
                </a:lnSpc>
              </a:pPr>
              <a:r>
                <a:rPr lang="en-US" altLang="zh-CN" sz="1467"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30%</a:t>
              </a:r>
              <a:endParaRPr lang="zh-CN" altLang="en-US" sz="1467" baseline="-3000"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32" name="组合 31"/>
          <p:cNvGrpSpPr/>
          <p:nvPr/>
        </p:nvGrpSpPr>
        <p:grpSpPr>
          <a:xfrm>
            <a:off x="3649584" y="3688889"/>
            <a:ext cx="2894725" cy="352594"/>
            <a:chOff x="3244272" y="3932941"/>
            <a:chExt cx="3011560" cy="352593"/>
          </a:xfrm>
        </p:grpSpPr>
        <p:sp>
          <p:nvSpPr>
            <p:cNvPr id="33" name="圆角矩形 32"/>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8" name="圆角矩形 37"/>
            <p:cNvSpPr/>
            <p:nvPr/>
          </p:nvSpPr>
          <p:spPr>
            <a:xfrm>
              <a:off x="3244272" y="3971332"/>
              <a:ext cx="1201953" cy="314202"/>
            </a:xfrm>
            <a:prstGeom prst="roundRect">
              <a:avLst>
                <a:gd name="adj" fmla="val 50000"/>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1" name="文本框 15"/>
            <p:cNvSpPr txBox="1"/>
            <p:nvPr/>
          </p:nvSpPr>
          <p:spPr>
            <a:xfrm>
              <a:off x="4418923" y="3932941"/>
              <a:ext cx="907694" cy="344837"/>
            </a:xfrm>
            <a:prstGeom prst="rect">
              <a:avLst/>
            </a:prstGeom>
            <a:noFill/>
          </p:spPr>
          <p:txBody>
            <a:bodyPr wrap="square" rtlCol="0">
              <a:spAutoFit/>
            </a:bodyPr>
            <a:lstStyle/>
            <a:p>
              <a:pPr algn="ctr">
                <a:lnSpc>
                  <a:spcPct val="120000"/>
                </a:lnSpc>
              </a:pPr>
              <a:r>
                <a:rPr lang="en-US" altLang="zh-CN" sz="1467"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40%</a:t>
              </a:r>
              <a:endParaRPr lang="zh-CN" altLang="en-US" sz="1467" baseline="-3000"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46" name="组合 45"/>
          <p:cNvGrpSpPr/>
          <p:nvPr/>
        </p:nvGrpSpPr>
        <p:grpSpPr>
          <a:xfrm>
            <a:off x="3663543" y="4090237"/>
            <a:ext cx="2877871" cy="351887"/>
            <a:chOff x="3258789" y="4324968"/>
            <a:chExt cx="2994025" cy="351885"/>
          </a:xfrm>
        </p:grpSpPr>
        <p:sp>
          <p:nvSpPr>
            <p:cNvPr id="48" name="圆角矩形 4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9" name="圆角矩形 48"/>
            <p:cNvSpPr/>
            <p:nvPr/>
          </p:nvSpPr>
          <p:spPr>
            <a:xfrm>
              <a:off x="3308582" y="4362651"/>
              <a:ext cx="2108200" cy="314202"/>
            </a:xfrm>
            <a:prstGeom prst="roundRect">
              <a:avLst>
                <a:gd name="adj" fmla="val 50000"/>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50" name="文本框 19"/>
            <p:cNvSpPr txBox="1"/>
            <p:nvPr/>
          </p:nvSpPr>
          <p:spPr>
            <a:xfrm>
              <a:off x="5326614" y="4324968"/>
              <a:ext cx="673754" cy="344836"/>
            </a:xfrm>
            <a:prstGeom prst="rect">
              <a:avLst/>
            </a:prstGeom>
            <a:noFill/>
          </p:spPr>
          <p:txBody>
            <a:bodyPr wrap="square" rtlCol="0">
              <a:spAutoFit/>
            </a:bodyPr>
            <a:lstStyle/>
            <a:p>
              <a:pPr algn="ctr">
                <a:lnSpc>
                  <a:spcPct val="120000"/>
                </a:lnSpc>
              </a:pPr>
              <a:r>
                <a:rPr lang="en-US" altLang="zh-CN" sz="1467"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60%</a:t>
              </a:r>
              <a:endParaRPr lang="zh-CN" altLang="en-US" sz="1467" baseline="-3000"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51" name="组合 50"/>
          <p:cNvGrpSpPr/>
          <p:nvPr/>
        </p:nvGrpSpPr>
        <p:grpSpPr>
          <a:xfrm>
            <a:off x="1705099" y="1510440"/>
            <a:ext cx="2158455" cy="2196000"/>
            <a:chOff x="471707" y="1675770"/>
            <a:chExt cx="2158455" cy="2196000"/>
          </a:xfrm>
          <a:solidFill>
            <a:srgbClr val="8EB55A"/>
          </a:solidFill>
        </p:grpSpPr>
        <p:grpSp>
          <p:nvGrpSpPr>
            <p:cNvPr id="52" name="组合 51"/>
            <p:cNvGrpSpPr>
              <a:grpSpLocks noChangeAspect="1"/>
            </p:cNvGrpSpPr>
            <p:nvPr/>
          </p:nvGrpSpPr>
          <p:grpSpPr>
            <a:xfrm>
              <a:off x="471707" y="1675770"/>
              <a:ext cx="2158455" cy="2196000"/>
              <a:chOff x="5397500" y="5734050"/>
              <a:chExt cx="365125" cy="371476"/>
            </a:xfrm>
            <a:grpFill/>
          </p:grpSpPr>
          <p:sp>
            <p:nvSpPr>
              <p:cNvPr id="5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3" name="组合 52"/>
            <p:cNvGrpSpPr>
              <a:grpSpLocks noChangeAspect="1"/>
            </p:cNvGrpSpPr>
            <p:nvPr/>
          </p:nvGrpSpPr>
          <p:grpSpPr>
            <a:xfrm>
              <a:off x="1735995" y="2108076"/>
              <a:ext cx="462003" cy="468000"/>
              <a:chOff x="2665061" y="4979202"/>
              <a:chExt cx="284308" cy="288000"/>
            </a:xfrm>
            <a:grpFill/>
          </p:grpSpPr>
          <p:sp>
            <p:nvSpPr>
              <p:cNvPr id="5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59" name="组合 58"/>
          <p:cNvGrpSpPr/>
          <p:nvPr/>
        </p:nvGrpSpPr>
        <p:grpSpPr>
          <a:xfrm>
            <a:off x="1715174" y="3517732"/>
            <a:ext cx="2158455" cy="2196000"/>
            <a:chOff x="478903" y="4355475"/>
            <a:chExt cx="2158455" cy="2196000"/>
          </a:xfrm>
          <a:solidFill>
            <a:srgbClr val="FF6D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03" y="4355475"/>
              <a:ext cx="2158455" cy="2196000"/>
              <a:chOff x="5397500" y="5734050"/>
              <a:chExt cx="365125" cy="371476"/>
            </a:xfrm>
            <a:grpFill/>
          </p:grpSpPr>
          <p:sp>
            <p:nvSpPr>
              <p:cNvPr id="6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67" name="矩形 66"/>
          <p:cNvSpPr/>
          <p:nvPr/>
        </p:nvSpPr>
        <p:spPr>
          <a:xfrm>
            <a:off x="7156825"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67"/>
          <p:cNvSpPr>
            <a:spLocks noChangeArrowheads="1"/>
          </p:cNvSpPr>
          <p:nvPr/>
        </p:nvSpPr>
        <p:spPr bwMode="auto">
          <a:xfrm>
            <a:off x="7156825"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69" name="矩形 68"/>
          <p:cNvSpPr/>
          <p:nvPr/>
        </p:nvSpPr>
        <p:spPr>
          <a:xfrm>
            <a:off x="7156825"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69"/>
          <p:cNvSpPr>
            <a:spLocks noChangeArrowheads="1"/>
          </p:cNvSpPr>
          <p:nvPr/>
        </p:nvSpPr>
        <p:spPr bwMode="auto">
          <a:xfrm>
            <a:off x="7156825"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71" name="矩形 70"/>
          <p:cNvSpPr/>
          <p:nvPr/>
        </p:nvSpPr>
        <p:spPr>
          <a:xfrm>
            <a:off x="7156825"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47"/>
          <p:cNvSpPr>
            <a:spLocks noChangeArrowheads="1"/>
          </p:cNvSpPr>
          <p:nvPr/>
        </p:nvSpPr>
        <p:spPr bwMode="auto">
          <a:xfrm>
            <a:off x="7156825"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a:t>
            </a:r>
          </a:p>
        </p:txBody>
      </p:sp>
      <p:sp>
        <p:nvSpPr>
          <p:cNvPr id="73" name="矩形 72"/>
          <p:cNvSpPr/>
          <p:nvPr/>
        </p:nvSpPr>
        <p:spPr>
          <a:xfrm>
            <a:off x="3763265"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3747502"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5" name="矩形 74"/>
          <p:cNvSpPr/>
          <p:nvPr/>
        </p:nvSpPr>
        <p:spPr>
          <a:xfrm>
            <a:off x="3747412"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3731649"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2" name="矩形 9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192931" y="0"/>
            <a:ext cx="576064" cy="836712"/>
            <a:chOff x="841003" y="360040"/>
            <a:chExt cx="504056" cy="836712"/>
          </a:xfrm>
          <a:solidFill>
            <a:srgbClr val="3CCCC7"/>
          </a:solidFill>
        </p:grpSpPr>
        <p:sp>
          <p:nvSpPr>
            <p:cNvPr id="94" name="矩形 9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需求分析</a:t>
            </a:r>
          </a:p>
        </p:txBody>
      </p:sp>
      <p:sp>
        <p:nvSpPr>
          <p:cNvPr id="97"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7792024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p:cTn id="7" dur="350" fill="hold"/>
                                        <p:tgtEl>
                                          <p:spTgt spid="51"/>
                                        </p:tgtEl>
                                        <p:attrNameLst>
                                          <p:attrName>ppt_w</p:attrName>
                                        </p:attrNameLst>
                                      </p:cBhvr>
                                      <p:tavLst>
                                        <p:tav tm="0">
                                          <p:val>
                                            <p:fltVal val="0"/>
                                          </p:val>
                                        </p:tav>
                                        <p:tav tm="100000">
                                          <p:val>
                                            <p:strVal val="#ppt_w"/>
                                          </p:val>
                                        </p:tav>
                                      </p:tavLst>
                                    </p:anim>
                                    <p:anim calcmode="lin" valueType="num">
                                      <p:cBhvr>
                                        <p:cTn id="8" dur="350" fill="hold"/>
                                        <p:tgtEl>
                                          <p:spTgt spid="51"/>
                                        </p:tgtEl>
                                        <p:attrNameLst>
                                          <p:attrName>ppt_h</p:attrName>
                                        </p:attrNameLst>
                                      </p:cBhvr>
                                      <p:tavLst>
                                        <p:tav tm="0">
                                          <p:val>
                                            <p:fltVal val="0"/>
                                          </p:val>
                                        </p:tav>
                                        <p:tav tm="100000">
                                          <p:val>
                                            <p:strVal val="#ppt_h"/>
                                          </p:val>
                                        </p:tav>
                                      </p:tavLst>
                                    </p:anim>
                                    <p:animEffect transition="in" filter="fade">
                                      <p:cBhvr>
                                        <p:cTn id="9" dur="350"/>
                                        <p:tgtEl>
                                          <p:spTgt spid="51"/>
                                        </p:tgtEl>
                                      </p:cBhvr>
                                    </p:animEffect>
                                  </p:childTnLst>
                                </p:cTn>
                              </p:par>
                              <p:par>
                                <p:cTn id="10" presetID="22" presetClass="entr" presetSubtype="8"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nodeType="withEffect">
                                  <p:stCondLst>
                                    <p:cond delay="19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73"/>
                                        </p:tgtEl>
                                        <p:attrNameLst>
                                          <p:attrName>style.visibility</p:attrName>
                                        </p:attrNameLst>
                                      </p:cBhvr>
                                      <p:to>
                                        <p:strVal val="visible"/>
                                      </p:to>
                                    </p:set>
                                    <p:animEffect transition="in" filter="wipe(down)">
                                      <p:cBhvr>
                                        <p:cTn id="18" dur="500"/>
                                        <p:tgtEl>
                                          <p:spTgt spid="7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74"/>
                                        </p:tgtEl>
                                        <p:attrNameLst>
                                          <p:attrName>style.visibility</p:attrName>
                                        </p:attrNameLst>
                                      </p:cBhvr>
                                      <p:to>
                                        <p:strVal val="visible"/>
                                      </p:to>
                                    </p:set>
                                    <p:animEffect transition="in" filter="wipe(up)">
                                      <p:cBhvr>
                                        <p:cTn id="21" dur="500"/>
                                        <p:tgtEl>
                                          <p:spTgt spid="7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9"/>
                                        </p:tgtEl>
                                        <p:attrNameLst>
                                          <p:attrName>style.visibility</p:attrName>
                                        </p:attrNameLst>
                                      </p:cBhvr>
                                      <p:to>
                                        <p:strVal val="visible"/>
                                      </p:to>
                                    </p:set>
                                    <p:anim calcmode="lin" valueType="num">
                                      <p:cBhvr>
                                        <p:cTn id="24" dur="350" fill="hold"/>
                                        <p:tgtEl>
                                          <p:spTgt spid="59"/>
                                        </p:tgtEl>
                                        <p:attrNameLst>
                                          <p:attrName>ppt_w</p:attrName>
                                        </p:attrNameLst>
                                      </p:cBhvr>
                                      <p:tavLst>
                                        <p:tav tm="0">
                                          <p:val>
                                            <p:fltVal val="0"/>
                                          </p:val>
                                        </p:tav>
                                        <p:tav tm="100000">
                                          <p:val>
                                            <p:strVal val="#ppt_w"/>
                                          </p:val>
                                        </p:tav>
                                      </p:tavLst>
                                    </p:anim>
                                    <p:anim calcmode="lin" valueType="num">
                                      <p:cBhvr>
                                        <p:cTn id="25" dur="350" fill="hold"/>
                                        <p:tgtEl>
                                          <p:spTgt spid="59"/>
                                        </p:tgtEl>
                                        <p:attrNameLst>
                                          <p:attrName>ppt_h</p:attrName>
                                        </p:attrNameLst>
                                      </p:cBhvr>
                                      <p:tavLst>
                                        <p:tav tm="0">
                                          <p:val>
                                            <p:fltVal val="0"/>
                                          </p:val>
                                        </p:tav>
                                        <p:tav tm="100000">
                                          <p:val>
                                            <p:strVal val="#ppt_h"/>
                                          </p:val>
                                        </p:tav>
                                      </p:tavLst>
                                    </p:anim>
                                    <p:animEffect transition="in" filter="fade">
                                      <p:cBhvr>
                                        <p:cTn id="26" dur="350"/>
                                        <p:tgtEl>
                                          <p:spTgt spid="59"/>
                                        </p:tgtEl>
                                      </p:cBhvr>
                                    </p:animEffect>
                                  </p:childTnLst>
                                </p:cTn>
                              </p:par>
                              <p:par>
                                <p:cTn id="27" presetID="22" presetClass="entr" presetSubtype="8" fill="hold" nodeType="withEffect">
                                  <p:stCondLst>
                                    <p:cond delay="42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75"/>
                                        </p:tgtEl>
                                        <p:attrNameLst>
                                          <p:attrName>style.visibility</p:attrName>
                                        </p:attrNameLst>
                                      </p:cBhvr>
                                      <p:to>
                                        <p:strVal val="visible"/>
                                      </p:to>
                                    </p:set>
                                    <p:animEffect transition="in" filter="wipe(down)">
                                      <p:cBhvr>
                                        <p:cTn id="35" dur="500"/>
                                        <p:tgtEl>
                                          <p:spTgt spid="7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76"/>
                                        </p:tgtEl>
                                        <p:attrNameLst>
                                          <p:attrName>style.visibility</p:attrName>
                                        </p:attrNameLst>
                                      </p:cBhvr>
                                      <p:to>
                                        <p:strVal val="visible"/>
                                      </p:to>
                                    </p:set>
                                    <p:animEffect transition="in" filter="wipe(up)">
                                      <p:cBhvr>
                                        <p:cTn id="38" dur="500"/>
                                        <p:tgtEl>
                                          <p:spTgt spid="76"/>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792039" y="1646224"/>
            <a:ext cx="1107977" cy="369324"/>
          </a:xfrm>
          <a:prstGeom prst="rect">
            <a:avLst/>
          </a:prstGeom>
        </p:spPr>
        <p:txBody>
          <a:bodyPr wrap="none" lIns="91431" tIns="45716" rIns="91431" bIns="45716">
            <a:spAutoFit/>
          </a:bodyPr>
          <a:lstStyle/>
          <a:p>
            <a:r>
              <a:rPr lang="zh-CN" altLang="en-US" b="1" dirty="0">
                <a:solidFill>
                  <a:srgbClr val="8EB55A"/>
                </a:solidFill>
                <a:latin typeface="微软雅黑" pitchFamily="34" charset="-122"/>
                <a:ea typeface="微软雅黑" pitchFamily="34" charset="-122"/>
              </a:rPr>
              <a:t>添加标题</a:t>
            </a:r>
            <a:endParaRPr lang="en-US" altLang="zh-CN" b="1" dirty="0">
              <a:solidFill>
                <a:srgbClr val="8EB55A"/>
              </a:solidFill>
              <a:latin typeface="微软雅黑" pitchFamily="34" charset="-122"/>
              <a:ea typeface="微软雅黑" pitchFamily="34" charset="-122"/>
            </a:endParaRPr>
          </a:p>
        </p:txBody>
      </p:sp>
      <p:sp>
        <p:nvSpPr>
          <p:cNvPr id="19" name="矩形 18"/>
          <p:cNvSpPr/>
          <p:nvPr/>
        </p:nvSpPr>
        <p:spPr>
          <a:xfrm>
            <a:off x="7779075" y="3825326"/>
            <a:ext cx="1107977" cy="369324"/>
          </a:xfrm>
          <a:prstGeom prst="rect">
            <a:avLst/>
          </a:prstGeom>
        </p:spPr>
        <p:txBody>
          <a:bodyPr wrap="none" lIns="91431" tIns="45716" rIns="91431" bIns="45716">
            <a:spAutoFit/>
          </a:bodyPr>
          <a:lstStyle/>
          <a:p>
            <a:r>
              <a:rPr lang="zh-CN" altLang="en-US" b="1" dirty="0">
                <a:solidFill>
                  <a:schemeClr val="accent1">
                    <a:lumMod val="50000"/>
                  </a:schemeClr>
                </a:solidFill>
                <a:latin typeface="微软雅黑" pitchFamily="34" charset="-122"/>
                <a:ea typeface="微软雅黑" pitchFamily="34" charset="-122"/>
              </a:rPr>
              <a:t>添加标题</a:t>
            </a:r>
            <a:endParaRPr lang="en-US" altLang="zh-CN" b="1" dirty="0">
              <a:solidFill>
                <a:schemeClr val="accent1">
                  <a:lumMod val="50000"/>
                </a:schemeClr>
              </a:solidFill>
              <a:latin typeface="微软雅黑" pitchFamily="34" charset="-122"/>
              <a:ea typeface="微软雅黑" pitchFamily="34" charset="-122"/>
            </a:endParaRPr>
          </a:p>
        </p:txBody>
      </p:sp>
      <p:sp>
        <p:nvSpPr>
          <p:cNvPr id="20" name="矩形 19"/>
          <p:cNvSpPr/>
          <p:nvPr/>
        </p:nvSpPr>
        <p:spPr>
          <a:xfrm>
            <a:off x="3132089" y="2702619"/>
            <a:ext cx="1107977" cy="369324"/>
          </a:xfrm>
          <a:prstGeom prst="rect">
            <a:avLst/>
          </a:prstGeom>
        </p:spPr>
        <p:txBody>
          <a:bodyPr wrap="none" lIns="91431" tIns="45716" rIns="91431" bIns="45716">
            <a:spAutoFit/>
          </a:bodyPr>
          <a:lstStyle/>
          <a:p>
            <a:pPr algn="r"/>
            <a:r>
              <a:rPr lang="zh-CN" altLang="en-US" b="1" dirty="0">
                <a:solidFill>
                  <a:srgbClr val="FF6D67"/>
                </a:solidFill>
                <a:latin typeface="微软雅黑" pitchFamily="34" charset="-122"/>
                <a:ea typeface="微软雅黑" pitchFamily="34" charset="-122"/>
              </a:rPr>
              <a:t>添加标题</a:t>
            </a:r>
            <a:endParaRPr lang="en-US" altLang="zh-CN" b="1" dirty="0">
              <a:solidFill>
                <a:srgbClr val="FF6D67"/>
              </a:solidFill>
              <a:latin typeface="微软雅黑" pitchFamily="34" charset="-122"/>
              <a:ea typeface="微软雅黑" pitchFamily="34" charset="-122"/>
            </a:endParaRPr>
          </a:p>
        </p:txBody>
      </p:sp>
      <p:sp>
        <p:nvSpPr>
          <p:cNvPr id="21" name="等腰三角形 20"/>
          <p:cNvSpPr>
            <a:spLocks noChangeAspect="1" noChangeArrowheads="1"/>
          </p:cNvSpPr>
          <p:nvPr/>
        </p:nvSpPr>
        <p:spPr bwMode="auto">
          <a:xfrm rot="5400000" flipV="1">
            <a:off x="7483694" y="2155159"/>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779077" y="2060962"/>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的综合描述说明。</a:t>
            </a:r>
            <a:endParaRPr lang="zh-CN" altLang="en-US" sz="1400" dirty="0">
              <a:solidFill>
                <a:schemeClr val="tx1">
                  <a:lumMod val="50000"/>
                  <a:lumOff val="50000"/>
                </a:schemeClr>
              </a:solidFill>
              <a:sym typeface="微软雅黑" pitchFamily="34" charset="-122"/>
            </a:endParaRPr>
          </a:p>
        </p:txBody>
      </p:sp>
      <p:sp>
        <p:nvSpPr>
          <p:cNvPr id="23" name="等腰三角形 18"/>
          <p:cNvSpPr>
            <a:spLocks noChangeAspect="1" noChangeArrowheads="1"/>
          </p:cNvSpPr>
          <p:nvPr/>
        </p:nvSpPr>
        <p:spPr bwMode="auto">
          <a:xfrm rot="5400000" flipV="1">
            <a:off x="7483694" y="4338227"/>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7779077" y="4244034"/>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的综合描述</a:t>
            </a:r>
            <a:r>
              <a:rPr lang="zh-CN" altLang="en-US" sz="1400" dirty="0">
                <a:solidFill>
                  <a:schemeClr val="tx1">
                    <a:lumMod val="50000"/>
                    <a:lumOff val="50000"/>
                  </a:schemeClr>
                </a:solidFill>
                <a:sym typeface="微软雅黑" pitchFamily="34" charset="-122"/>
              </a:rPr>
              <a:t>说明，在此录入上述图表的综合描述说明，在此录入上述图表的综合描述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5" name="等腰三角形 18"/>
          <p:cNvSpPr>
            <a:spLocks noChangeAspect="1" noChangeArrowheads="1"/>
          </p:cNvSpPr>
          <p:nvPr/>
        </p:nvSpPr>
        <p:spPr bwMode="auto">
          <a:xfrm rot="16200000" flipH="1" flipV="1">
            <a:off x="4413383" y="3208271"/>
            <a:ext cx="239249" cy="206315"/>
          </a:xfrm>
          <a:prstGeom prst="triangle">
            <a:avLst>
              <a:gd name="adj" fmla="val 50000"/>
            </a:avLst>
          </a:prstGeom>
          <a:solidFill>
            <a:srgbClr val="F5C058"/>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30" name="矩形 47"/>
          <p:cNvSpPr>
            <a:spLocks noChangeArrowheads="1"/>
          </p:cNvSpPr>
          <p:nvPr/>
        </p:nvSpPr>
        <p:spPr bwMode="auto">
          <a:xfrm>
            <a:off x="1921123" y="3114070"/>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在此录入图表</a:t>
            </a:r>
            <a:r>
              <a:rPr lang="zh-CN" altLang="en-US" sz="1400" dirty="0" smtClean="0">
                <a:solidFill>
                  <a:schemeClr val="tx1">
                    <a:lumMod val="50000"/>
                    <a:lumOff val="50000"/>
                  </a:schemeClr>
                </a:solidFill>
                <a:sym typeface="微软雅黑" pitchFamily="34" charset="-122"/>
              </a:rPr>
              <a:t>的综合描述</a:t>
            </a:r>
            <a:r>
              <a:rPr lang="zh-CN" altLang="en-US" sz="1400" dirty="0">
                <a:solidFill>
                  <a:schemeClr val="tx1">
                    <a:lumMod val="50000"/>
                    <a:lumOff val="50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1" name="形状 30"/>
          <p:cNvSpPr/>
          <p:nvPr/>
        </p:nvSpPr>
        <p:spPr>
          <a:xfrm>
            <a:off x="4779293" y="2630803"/>
            <a:ext cx="1867985" cy="1868267"/>
          </a:xfrm>
          <a:prstGeom prst="leftCircularArrow">
            <a:avLst>
              <a:gd name="adj1" fmla="val 8909"/>
              <a:gd name="adj2" fmla="val 1142322"/>
              <a:gd name="adj3" fmla="val 6293598"/>
              <a:gd name="adj4" fmla="val 18900002"/>
              <a:gd name="adj5" fmla="val 12500"/>
            </a:avLst>
          </a:prstGeom>
          <a:solidFill>
            <a:srgbClr val="FF6D67"/>
          </a:solidFill>
          <a:ln>
            <a:noFill/>
          </a:ln>
          <a:effectLst/>
        </p:spPr>
        <p:style>
          <a:lnRef idx="0">
            <a:scrgbClr r="0" g="0" b="0"/>
          </a:lnRef>
          <a:fillRef idx="3">
            <a:scrgbClr r="0" g="0" b="0"/>
          </a:fillRef>
          <a:effectRef idx="2">
            <a:scrgbClr r="0" g="0" b="0"/>
          </a:effectRef>
          <a:fontRef idx="minor">
            <a:schemeClr val="lt1"/>
          </a:fontRef>
        </p:style>
      </p:sp>
      <p:sp>
        <p:nvSpPr>
          <p:cNvPr id="32" name="空心弧 31"/>
          <p:cNvSpPr/>
          <p:nvPr/>
        </p:nvSpPr>
        <p:spPr>
          <a:xfrm>
            <a:off x="5449544" y="3853347"/>
            <a:ext cx="1604887" cy="1605530"/>
          </a:xfrm>
          <a:prstGeom prst="blockArc">
            <a:avLst>
              <a:gd name="adj1" fmla="val 13624405"/>
              <a:gd name="adj2" fmla="val 17228224"/>
              <a:gd name="adj3" fmla="val 11481"/>
            </a:avLst>
          </a:prstGeom>
          <a:solidFill>
            <a:schemeClr val="accent1">
              <a:lumMod val="50000"/>
            </a:schemeClr>
          </a:solidFill>
          <a:ln>
            <a:noFill/>
          </a:ln>
          <a:effectLst/>
        </p:spPr>
        <p:style>
          <a:lnRef idx="0">
            <a:scrgbClr r="0" g="0" b="0"/>
          </a:lnRef>
          <a:fillRef idx="3">
            <a:scrgbClr r="0" g="0" b="0"/>
          </a:fillRef>
          <a:effectRef idx="2">
            <a:scrgbClr r="0" g="0" b="0"/>
          </a:effectRef>
          <a:fontRef idx="minor">
            <a:schemeClr val="lt1"/>
          </a:fontRef>
        </p:style>
      </p:sp>
      <p:grpSp>
        <p:nvGrpSpPr>
          <p:cNvPr id="33" name="组合 32"/>
          <p:cNvGrpSpPr/>
          <p:nvPr/>
        </p:nvGrpSpPr>
        <p:grpSpPr>
          <a:xfrm rot="2736489">
            <a:off x="5997871" y="2168556"/>
            <a:ext cx="578227" cy="506765"/>
            <a:chOff x="4212441" y="1835306"/>
            <a:chExt cx="645570" cy="565784"/>
          </a:xfrm>
          <a:solidFill>
            <a:srgbClr val="F5C058"/>
          </a:solidFill>
        </p:grpSpPr>
        <p:sp>
          <p:nvSpPr>
            <p:cNvPr id="3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1"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6"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4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49" name="组合 48"/>
          <p:cNvGrpSpPr/>
          <p:nvPr/>
        </p:nvGrpSpPr>
        <p:grpSpPr>
          <a:xfrm>
            <a:off x="5421299" y="3324367"/>
            <a:ext cx="554403" cy="442165"/>
            <a:chOff x="3009633" y="2833220"/>
            <a:chExt cx="591168" cy="471487"/>
          </a:xfrm>
          <a:solidFill>
            <a:srgbClr val="F5C058"/>
          </a:solidFill>
        </p:grpSpPr>
        <p:sp>
          <p:nvSpPr>
            <p:cNvPr id="5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53" name="组合 52"/>
          <p:cNvGrpSpPr/>
          <p:nvPr/>
        </p:nvGrpSpPr>
        <p:grpSpPr>
          <a:xfrm>
            <a:off x="6008155" y="4378906"/>
            <a:ext cx="425157" cy="554407"/>
            <a:chOff x="6889388" y="2720789"/>
            <a:chExt cx="453350" cy="591172"/>
          </a:xfrm>
          <a:solidFill>
            <a:srgbClr val="F5C058"/>
          </a:solidFill>
        </p:grpSpPr>
        <p:sp>
          <p:nvSpPr>
            <p:cNvPr id="5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5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56" name="空心弧 55"/>
          <p:cNvSpPr/>
          <p:nvPr/>
        </p:nvSpPr>
        <p:spPr>
          <a:xfrm>
            <a:off x="5449544" y="3853347"/>
            <a:ext cx="1604887" cy="1605530"/>
          </a:xfrm>
          <a:prstGeom prst="blockArc">
            <a:avLst>
              <a:gd name="adj1" fmla="val 17085111"/>
              <a:gd name="adj2" fmla="val 10799997"/>
              <a:gd name="adj3" fmla="val 11504"/>
            </a:avLst>
          </a:prstGeom>
          <a:solidFill>
            <a:schemeClr val="accent1">
              <a:lumMod val="50000"/>
            </a:schemeClr>
          </a:solidFill>
          <a:ln>
            <a:noFill/>
          </a:ln>
          <a:effectLst/>
        </p:spPr>
        <p:style>
          <a:lnRef idx="0">
            <a:scrgbClr r="0" g="0" b="0"/>
          </a:lnRef>
          <a:fillRef idx="3">
            <a:scrgbClr r="0" g="0" b="0"/>
          </a:fillRef>
          <a:effectRef idx="2">
            <a:scrgbClr r="0" g="0" b="0"/>
          </a:effectRef>
          <a:fontRef idx="minor">
            <a:schemeClr val="lt1"/>
          </a:fontRef>
        </p:style>
      </p:sp>
      <p:sp>
        <p:nvSpPr>
          <p:cNvPr id="57" name="任意多边形 56"/>
          <p:cNvSpPr/>
          <p:nvPr/>
        </p:nvSpPr>
        <p:spPr>
          <a:xfrm rot="17307692">
            <a:off x="5807043" y="2113864"/>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58" name="任意多边形 57"/>
          <p:cNvSpPr/>
          <p:nvPr/>
        </p:nvSpPr>
        <p:spPr>
          <a:xfrm rot="17307692">
            <a:off x="5410969" y="1662718"/>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68" name="矩形 6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8</a:t>
            </a:r>
            <a:endParaRPr lang="zh-CN" dirty="0">
              <a:latin typeface="方正兰亭超细黑简体" panose="02000000000000000000" pitchFamily="2" charset="-122"/>
              <a:ea typeface="方正兰亭超细黑简体" panose="02000000000000000000" pitchFamily="2" charset="-122"/>
            </a:endParaRP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3" name="矩形 4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2931" y="0"/>
            <a:ext cx="576064" cy="836712"/>
            <a:chOff x="841003" y="360040"/>
            <a:chExt cx="504056" cy="836712"/>
          </a:xfrm>
          <a:solidFill>
            <a:srgbClr val="3CCCC7"/>
          </a:solidFill>
        </p:grpSpPr>
        <p:sp>
          <p:nvSpPr>
            <p:cNvPr id="45" name="矩形 4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9"/>
          <p:cNvSpPr txBox="1"/>
          <p:nvPr/>
        </p:nvSpPr>
        <p:spPr>
          <a:xfrm>
            <a:off x="841003" y="202431"/>
            <a:ext cx="208823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需要解决的问题</a:t>
            </a:r>
            <a:endParaRPr lang="zh-CN" altLang="en-US" dirty="0">
              <a:solidFill>
                <a:srgbClr val="3CCCC7"/>
              </a:solidFill>
              <a:latin typeface="微软雅黑" pitchFamily="34" charset="-122"/>
              <a:ea typeface="微软雅黑" pitchFamily="34" charset="-122"/>
            </a:endParaRPr>
          </a:p>
        </p:txBody>
      </p:sp>
      <p:sp>
        <p:nvSpPr>
          <p:cNvPr id="75"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40785249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350"/>
                                        <p:tgtEl>
                                          <p:spTgt spid="58"/>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up)">
                                      <p:cBhvr>
                                        <p:cTn id="11" dur="600"/>
                                        <p:tgtEl>
                                          <p:spTgt spid="57"/>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1"/>
                                        </p:tgtEl>
                                      </p:cBhvr>
                                    </p:animEffect>
                                    <p:animScale>
                                      <p:cBhvr>
                                        <p:cTn id="21" dur="250" autoRev="1" fill="hold"/>
                                        <p:tgtEl>
                                          <p:spTgt spid="21"/>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heel(1)">
                                      <p:cBhvr>
                                        <p:cTn id="58" dur="1000"/>
                                        <p:tgtEl>
                                          <p:spTgt spid="56"/>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3"/>
                                        </p:tgtEl>
                                      </p:cBhvr>
                                    </p:animEffect>
                                    <p:animScale>
                                      <p:cBhvr>
                                        <p:cTn id="68" dur="250" autoRev="1" fill="hold"/>
                                        <p:tgtEl>
                                          <p:spTgt spid="23"/>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par>
                          <p:cTn id="76" fill="hold">
                            <p:stCondLst>
                              <p:cond delay="7950"/>
                            </p:stCondLst>
                            <p:childTnLst>
                              <p:par>
                                <p:cTn id="77" presetID="10" presetClass="entr" presetSubtype="0"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1" grpId="1" animBg="1"/>
      <p:bldP spid="22" grpId="0"/>
      <p:bldP spid="23" grpId="0" animBg="1"/>
      <p:bldP spid="23" grpId="1" animBg="1"/>
      <p:bldP spid="24" grpId="0"/>
      <p:bldP spid="25" grpId="0" animBg="1"/>
      <p:bldP spid="25" grpId="1" animBg="1"/>
      <p:bldP spid="30" grpId="0"/>
      <p:bldP spid="57" grpId="0" animBg="1"/>
      <p:bldP spid="58" grpId="0" animBg="1"/>
      <p:bldP spid="7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617185" y="1702605"/>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22" name="肘形连接符 21"/>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7337266" y="2710717"/>
            <a:ext cx="546935" cy="546935"/>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30" name="椭圆 29"/>
          <p:cNvSpPr/>
          <p:nvPr/>
        </p:nvSpPr>
        <p:spPr>
          <a:xfrm>
            <a:off x="6545178" y="3617692"/>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1"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32" name="椭圆 31"/>
          <p:cNvSpPr/>
          <p:nvPr/>
        </p:nvSpPr>
        <p:spPr>
          <a:xfrm>
            <a:off x="7265258" y="4625804"/>
            <a:ext cx="546935" cy="54693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3"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38"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8EB55A"/>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1"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业内发展前景</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49" name="矩形 48"/>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1"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2" name="矩形 51"/>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4" name="矩形 53"/>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56" name="矩形 55"/>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a:t>
            </a:r>
            <a:r>
              <a:rPr lang="en-US" altLang="zh-CN" dirty="0" smtClean="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行业前景</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172605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38"/>
                                        </p:tgtEl>
                                        <p:attrNameLst>
                                          <p:attrName>r</p:attrName>
                                        </p:attrNameLst>
                                      </p:cBhvr>
                                    </p:animRot>
                                    <p:animRot by="-240000">
                                      <p:cBhvr>
                                        <p:cTn id="13" dur="200" fill="hold">
                                          <p:stCondLst>
                                            <p:cond delay="200"/>
                                          </p:stCondLst>
                                        </p:cTn>
                                        <p:tgtEl>
                                          <p:spTgt spid="38"/>
                                        </p:tgtEl>
                                        <p:attrNameLst>
                                          <p:attrName>r</p:attrName>
                                        </p:attrNameLst>
                                      </p:cBhvr>
                                    </p:animRot>
                                    <p:animRot by="240000">
                                      <p:cBhvr>
                                        <p:cTn id="14" dur="200" fill="hold">
                                          <p:stCondLst>
                                            <p:cond delay="400"/>
                                          </p:stCondLst>
                                        </p:cTn>
                                        <p:tgtEl>
                                          <p:spTgt spid="38"/>
                                        </p:tgtEl>
                                        <p:attrNameLst>
                                          <p:attrName>r</p:attrName>
                                        </p:attrNameLst>
                                      </p:cBhvr>
                                    </p:animRot>
                                    <p:animRot by="-240000">
                                      <p:cBhvr>
                                        <p:cTn id="15" dur="200" fill="hold">
                                          <p:stCondLst>
                                            <p:cond delay="600"/>
                                          </p:stCondLst>
                                        </p:cTn>
                                        <p:tgtEl>
                                          <p:spTgt spid="38"/>
                                        </p:tgtEl>
                                        <p:attrNameLst>
                                          <p:attrName>r</p:attrName>
                                        </p:attrNameLst>
                                      </p:cBhvr>
                                    </p:animRot>
                                    <p:animRot by="120000">
                                      <p:cBhvr>
                                        <p:cTn id="16" dur="200" fill="hold">
                                          <p:stCondLst>
                                            <p:cond delay="800"/>
                                          </p:stCondLst>
                                        </p:cTn>
                                        <p:tgtEl>
                                          <p:spTgt spid="38"/>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Effect transition="in" filter="fade">
                                      <p:cBhvr>
                                        <p:cTn id="97" dur="500"/>
                                        <p:tgtEl>
                                          <p:spTgt spid="52"/>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53"/>
                                        </p:tgtEl>
                                        <p:attrNameLst>
                                          <p:attrName>style.visibility</p:attrName>
                                        </p:attrNameLst>
                                      </p:cBhvr>
                                      <p:to>
                                        <p:strVal val="visible"/>
                                      </p:to>
                                    </p:set>
                                    <p:anim calcmode="lin" valueType="num">
                                      <p:cBhvr>
                                        <p:cTn id="100" dur="500" fill="hold"/>
                                        <p:tgtEl>
                                          <p:spTgt spid="53"/>
                                        </p:tgtEl>
                                        <p:attrNameLst>
                                          <p:attrName>ppt_w</p:attrName>
                                        </p:attrNameLst>
                                      </p:cBhvr>
                                      <p:tavLst>
                                        <p:tav tm="0">
                                          <p:val>
                                            <p:fltVal val="0"/>
                                          </p:val>
                                        </p:tav>
                                        <p:tav tm="100000">
                                          <p:val>
                                            <p:strVal val="#ppt_w"/>
                                          </p:val>
                                        </p:tav>
                                      </p:tavLst>
                                    </p:anim>
                                    <p:anim calcmode="lin" valueType="num">
                                      <p:cBhvr>
                                        <p:cTn id="101" dur="500" fill="hold"/>
                                        <p:tgtEl>
                                          <p:spTgt spid="53"/>
                                        </p:tgtEl>
                                        <p:attrNameLst>
                                          <p:attrName>ppt_h</p:attrName>
                                        </p:attrNameLst>
                                      </p:cBhvr>
                                      <p:tavLst>
                                        <p:tav tm="0">
                                          <p:val>
                                            <p:fltVal val="0"/>
                                          </p:val>
                                        </p:tav>
                                        <p:tav tm="100000">
                                          <p:val>
                                            <p:strVal val="#ppt_h"/>
                                          </p:val>
                                        </p:tav>
                                      </p:tavLst>
                                    </p:anim>
                                    <p:animEffect transition="in" filter="fade">
                                      <p:cBhvr>
                                        <p:cTn id="102" dur="500"/>
                                        <p:tgtEl>
                                          <p:spTgt spid="53"/>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left)">
                                      <p:cBhvr>
                                        <p:cTn id="106" dur="500"/>
                                        <p:tgtEl>
                                          <p:spTgt spid="23"/>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32"/>
                                        </p:tgtEl>
                                        <p:attrNameLst>
                                          <p:attrName>style.visibility</p:attrName>
                                        </p:attrNameLst>
                                      </p:cBhvr>
                                      <p:to>
                                        <p:strVal val="visible"/>
                                      </p:to>
                                    </p:set>
                                    <p:anim calcmode="lin" valueType="num">
                                      <p:cBhvr>
                                        <p:cTn id="109" dur="500" fill="hold"/>
                                        <p:tgtEl>
                                          <p:spTgt spid="32"/>
                                        </p:tgtEl>
                                        <p:attrNameLst>
                                          <p:attrName>ppt_w</p:attrName>
                                        </p:attrNameLst>
                                      </p:cBhvr>
                                      <p:tavLst>
                                        <p:tav tm="0">
                                          <p:val>
                                            <p:fltVal val="0"/>
                                          </p:val>
                                        </p:tav>
                                        <p:tav tm="100000">
                                          <p:val>
                                            <p:strVal val="#ppt_w"/>
                                          </p:val>
                                        </p:tav>
                                      </p:tavLst>
                                    </p:anim>
                                    <p:anim calcmode="lin" valueType="num">
                                      <p:cBhvr>
                                        <p:cTn id="110" dur="500" fill="hold"/>
                                        <p:tgtEl>
                                          <p:spTgt spid="32"/>
                                        </p:tgtEl>
                                        <p:attrNameLst>
                                          <p:attrName>ppt_h</p:attrName>
                                        </p:attrNameLst>
                                      </p:cBhvr>
                                      <p:tavLst>
                                        <p:tav tm="0">
                                          <p:val>
                                            <p:fltVal val="0"/>
                                          </p:val>
                                        </p:tav>
                                        <p:tav tm="100000">
                                          <p:val>
                                            <p:strVal val="#ppt_h"/>
                                          </p:val>
                                        </p:tav>
                                      </p:tavLst>
                                    </p:anim>
                                    <p:animEffect transition="in" filter="fade">
                                      <p:cBhvr>
                                        <p:cTn id="111" dur="500"/>
                                        <p:tgtEl>
                                          <p:spTgt spid="3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500" fill="hold"/>
                                        <p:tgtEl>
                                          <p:spTgt spid="33"/>
                                        </p:tgtEl>
                                        <p:attrNameLst>
                                          <p:attrName>ppt_w</p:attrName>
                                        </p:attrNameLst>
                                      </p:cBhvr>
                                      <p:tavLst>
                                        <p:tav tm="0">
                                          <p:val>
                                            <p:fltVal val="0"/>
                                          </p:val>
                                        </p:tav>
                                        <p:tav tm="100000">
                                          <p:val>
                                            <p:strVal val="#ppt_w"/>
                                          </p:val>
                                        </p:tav>
                                      </p:tavLst>
                                    </p:anim>
                                    <p:anim calcmode="lin" valueType="num">
                                      <p:cBhvr>
                                        <p:cTn id="115" dur="500" fill="hold"/>
                                        <p:tgtEl>
                                          <p:spTgt spid="33"/>
                                        </p:tgtEl>
                                        <p:attrNameLst>
                                          <p:attrName>ppt_h</p:attrName>
                                        </p:attrNameLst>
                                      </p:cBhvr>
                                      <p:tavLst>
                                        <p:tav tm="0">
                                          <p:val>
                                            <p:fltVal val="0"/>
                                          </p:val>
                                        </p:tav>
                                        <p:tav tm="100000">
                                          <p:val>
                                            <p:strVal val="#ppt_h"/>
                                          </p:val>
                                        </p:tav>
                                      </p:tavLst>
                                    </p:anim>
                                    <p:animEffect transition="in" filter="fade">
                                      <p:cBhvr>
                                        <p:cTn id="116" dur="500"/>
                                        <p:tgtEl>
                                          <p:spTgt spid="33"/>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500" fill="hold"/>
                                        <p:tgtEl>
                                          <p:spTgt spid="54"/>
                                        </p:tgtEl>
                                        <p:attrNameLst>
                                          <p:attrName>ppt_w</p:attrName>
                                        </p:attrNameLst>
                                      </p:cBhvr>
                                      <p:tavLst>
                                        <p:tav tm="0">
                                          <p:val>
                                            <p:fltVal val="0"/>
                                          </p:val>
                                        </p:tav>
                                        <p:tav tm="100000">
                                          <p:val>
                                            <p:strVal val="#ppt_w"/>
                                          </p:val>
                                        </p:tav>
                                      </p:tavLst>
                                    </p:anim>
                                    <p:anim calcmode="lin" valueType="num">
                                      <p:cBhvr>
                                        <p:cTn id="120" dur="500" fill="hold"/>
                                        <p:tgtEl>
                                          <p:spTgt spid="54"/>
                                        </p:tgtEl>
                                        <p:attrNameLst>
                                          <p:attrName>ppt_h</p:attrName>
                                        </p:attrNameLst>
                                      </p:cBhvr>
                                      <p:tavLst>
                                        <p:tav tm="0">
                                          <p:val>
                                            <p:fltVal val="0"/>
                                          </p:val>
                                        </p:tav>
                                        <p:tav tm="100000">
                                          <p:val>
                                            <p:strVal val="#ppt_h"/>
                                          </p:val>
                                        </p:tav>
                                      </p:tavLst>
                                    </p:anim>
                                    <p:animEffect transition="in" filter="fade">
                                      <p:cBhvr>
                                        <p:cTn id="121" dur="500"/>
                                        <p:tgtEl>
                                          <p:spTgt spid="54"/>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55"/>
                                        </p:tgtEl>
                                        <p:attrNameLst>
                                          <p:attrName>style.visibility</p:attrName>
                                        </p:attrNameLst>
                                      </p:cBhvr>
                                      <p:to>
                                        <p:strVal val="visible"/>
                                      </p:to>
                                    </p:set>
                                    <p:anim calcmode="lin" valueType="num">
                                      <p:cBhvr>
                                        <p:cTn id="124" dur="500" fill="hold"/>
                                        <p:tgtEl>
                                          <p:spTgt spid="55"/>
                                        </p:tgtEl>
                                        <p:attrNameLst>
                                          <p:attrName>ppt_w</p:attrName>
                                        </p:attrNameLst>
                                      </p:cBhvr>
                                      <p:tavLst>
                                        <p:tav tm="0">
                                          <p:val>
                                            <p:fltVal val="0"/>
                                          </p:val>
                                        </p:tav>
                                        <p:tav tm="100000">
                                          <p:val>
                                            <p:strVal val="#ppt_w"/>
                                          </p:val>
                                        </p:tav>
                                      </p:tavLst>
                                    </p:anim>
                                    <p:anim calcmode="lin" valueType="num">
                                      <p:cBhvr>
                                        <p:cTn id="125" dur="500" fill="hold"/>
                                        <p:tgtEl>
                                          <p:spTgt spid="55"/>
                                        </p:tgtEl>
                                        <p:attrNameLst>
                                          <p:attrName>ppt_h</p:attrName>
                                        </p:attrNameLst>
                                      </p:cBhvr>
                                      <p:tavLst>
                                        <p:tav tm="0">
                                          <p:val>
                                            <p:fltVal val="0"/>
                                          </p:val>
                                        </p:tav>
                                        <p:tav tm="100000">
                                          <p:val>
                                            <p:strVal val="#ppt_h"/>
                                          </p:val>
                                        </p:tav>
                                      </p:tavLst>
                                    </p:anim>
                                    <p:animEffect transition="in" filter="fade">
                                      <p:cBhvr>
                                        <p:cTn id="126" dur="500"/>
                                        <p:tgtEl>
                                          <p:spTgt spid="55"/>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fade">
                                      <p:cBhvr>
                                        <p:cTn id="130"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4" grpId="0" animBg="1"/>
      <p:bldP spid="25" grpId="0"/>
      <p:bldP spid="30" grpId="0" animBg="1"/>
      <p:bldP spid="31" grpId="0"/>
      <p:bldP spid="32" grpId="0" animBg="1"/>
      <p:bldP spid="33" grpId="0"/>
      <p:bldP spid="38" grpId="0" animBg="1"/>
      <p:bldP spid="38" grpId="1" animBg="1"/>
      <p:bldP spid="41" grpId="0" animBg="1"/>
      <p:bldP spid="46" grpId="0"/>
      <p:bldP spid="48" grpId="0"/>
      <p:bldP spid="49" grpId="0"/>
      <p:bldP spid="50" grpId="0"/>
      <p:bldP spid="51" grpId="0"/>
      <p:bldP spid="52" grpId="0"/>
      <p:bldP spid="53" grpId="0"/>
      <p:bldP spid="54" grpId="0"/>
      <p:bldP spid="55" grpId="0"/>
      <p:bldP spid="56" grpId="0"/>
      <p:bldP spid="7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5175" cy="68580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1419" y="1588"/>
            <a:ext cx="6238875" cy="685641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503"/>
          <p:cNvSpPr>
            <a:spLocks noChangeArrowheads="1"/>
          </p:cNvSpPr>
          <p:nvPr/>
        </p:nvSpPr>
        <p:spPr bwMode="auto">
          <a:xfrm>
            <a:off x="6677655" y="-3051720"/>
            <a:ext cx="11035040" cy="12261156"/>
          </a:xfrm>
          <a:prstGeom prst="star8">
            <a:avLst>
              <a:gd name="adj" fmla="val 12806"/>
            </a:avLst>
          </a:prstGeom>
          <a:gradFill rotWithShape="1">
            <a:gsLst>
              <a:gs pos="0">
                <a:srgbClr val="FFFFFF">
                  <a:alpha val="50000"/>
                </a:srgb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4998" tIns="47499" rIns="94998" bIns="47499" anchor="ctr"/>
          <a:lstStyle/>
          <a:p>
            <a:pPr defTabSz="949997"/>
            <a:endParaRPr lang="zh-CN" altLang="en-US" sz="1900">
              <a:solidFill>
                <a:prstClr val="black"/>
              </a:solidFill>
            </a:endParaRPr>
          </a:p>
        </p:txBody>
      </p:sp>
      <p:sp>
        <p:nvSpPr>
          <p:cNvPr id="5" name="文本框 27"/>
          <p:cNvSpPr txBox="1"/>
          <p:nvPr/>
        </p:nvSpPr>
        <p:spPr>
          <a:xfrm>
            <a:off x="246831" y="-13742"/>
            <a:ext cx="5346700" cy="3154710"/>
          </a:xfrm>
          <a:prstGeom prst="rect">
            <a:avLst/>
          </a:prstGeom>
          <a:noFill/>
        </p:spPr>
        <p:txBody>
          <a:bodyPr wrap="square" rtlCol="0">
            <a:spAutoFit/>
          </a:bodyPr>
          <a:lstStyle/>
          <a:p>
            <a:pPr algn="ctr"/>
            <a:r>
              <a:rPr lang="zh-CN" altLang="en-US" sz="19900" dirty="0">
                <a:solidFill>
                  <a:schemeClr val="tx2">
                    <a:lumMod val="50000"/>
                  </a:schemeClr>
                </a:solidFill>
                <a:latin typeface="叶根友行书繁" panose="02010601030101010101" pitchFamily="2" charset="-122"/>
                <a:ea typeface="叶根友行书繁" panose="02010601030101010101" pitchFamily="2" charset="-122"/>
              </a:rPr>
              <a:t>梦想</a:t>
            </a:r>
          </a:p>
        </p:txBody>
      </p:sp>
      <p:sp>
        <p:nvSpPr>
          <p:cNvPr id="6" name="文本框 27"/>
          <p:cNvSpPr txBox="1"/>
          <p:nvPr/>
        </p:nvSpPr>
        <p:spPr>
          <a:xfrm>
            <a:off x="606871" y="3174067"/>
            <a:ext cx="2654548" cy="584775"/>
          </a:xfrm>
          <a:prstGeom prst="rect">
            <a:avLst/>
          </a:prstGeom>
          <a:noFill/>
        </p:spPr>
        <p:txBody>
          <a:bodyPr wrap="square" rtlCol="0">
            <a:spAutoFit/>
          </a:bodyPr>
          <a:lstStyle/>
          <a:p>
            <a:r>
              <a:rPr lang="zh-CN" altLang="en-US" sz="3200" b="1" dirty="0" smtClean="0">
                <a:solidFill>
                  <a:schemeClr val="tx2">
                    <a:lumMod val="50000"/>
                  </a:schemeClr>
                </a:solidFill>
                <a:latin typeface="微软雅黑" panose="020B0503020204020204" pitchFamily="34" charset="-122"/>
                <a:ea typeface="微软雅黑" panose="020B0503020204020204" pitchFamily="34" charset="-122"/>
              </a:rPr>
              <a:t>企业的明天</a:t>
            </a:r>
            <a:endParaRPr lang="zh-CN" altLang="en-US" sz="3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7" name="文本框 27"/>
          <p:cNvSpPr txBox="1"/>
          <p:nvPr/>
        </p:nvSpPr>
        <p:spPr>
          <a:xfrm>
            <a:off x="624979" y="3585210"/>
            <a:ext cx="3816424" cy="584775"/>
          </a:xfrm>
          <a:prstGeom prst="rect">
            <a:avLst/>
          </a:prstGeom>
          <a:noFill/>
        </p:spPr>
        <p:txBody>
          <a:bodyPr wrap="square" rtlCol="0">
            <a:spAutoFit/>
          </a:bodyPr>
          <a:lstStyle/>
          <a:p>
            <a:r>
              <a:rPr lang="en-US" altLang="zh-CN" sz="3200" b="1" dirty="0">
                <a:solidFill>
                  <a:schemeClr val="tx2">
                    <a:lumMod val="50000"/>
                  </a:schemeClr>
                </a:solidFill>
              </a:rPr>
              <a:t>Enterprise tomorrow</a:t>
            </a:r>
            <a:endParaRPr lang="zh-CN" altLang="en-US" sz="3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8" name="文本框 27"/>
          <p:cNvSpPr txBox="1"/>
          <p:nvPr/>
        </p:nvSpPr>
        <p:spPr>
          <a:xfrm>
            <a:off x="624979" y="4161274"/>
            <a:ext cx="3384376" cy="707886"/>
          </a:xfrm>
          <a:prstGeom prst="rect">
            <a:avLst/>
          </a:prstGeom>
          <a:noFill/>
        </p:spPr>
        <p:txBody>
          <a:bodyPr wrap="square" rtlCol="0">
            <a:spAutoFit/>
          </a:bodyPr>
          <a:lstStyle/>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有梦想，才有明天；</a:t>
            </a:r>
            <a:endParaRPr lang="en-US" altLang="zh-CN" sz="2000"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有目标，才能走的更远。</a:t>
            </a:r>
            <a:endParaRPr lang="zh-CN" altLang="en-US" sz="20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7062048"/>
      </p:ext>
    </p:extLst>
  </p:cSld>
  <p:clrMapOvr>
    <a:masterClrMapping/>
  </p:clrMapOvr>
  <mc:AlternateContent xmlns:mc="http://schemas.openxmlformats.org/markup-compatibility/2006" xmlns:p14="http://schemas.microsoft.com/office/powerpoint/2010/main">
    <mc:Choice Requires="p14">
      <p:transition spd="slow" p14:dur="1200" advClick="0" advTm="7000">
        <p14:prism/>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7250" fill="hold"/>
                                        <p:tgtEl>
                                          <p:spTgt spid="2"/>
                                        </p:tgtEl>
                                      </p:cBhvr>
                                      <p:by x="150000" y="150000"/>
                                    </p:animScale>
                                  </p:childTnLst>
                                </p:cTn>
                              </p:par>
                              <p:par>
                                <p:cTn id="7" presetID="8" presetClass="emph" presetSubtype="0" fill="hold" grpId="0" nodeType="withEffect">
                                  <p:stCondLst>
                                    <p:cond delay="0"/>
                                  </p:stCondLst>
                                  <p:childTnLst>
                                    <p:animRot by="5400000">
                                      <p:cBhvr>
                                        <p:cTn id="8" dur="7250" fill="hold"/>
                                        <p:tgtEl>
                                          <p:spTgt spid="4"/>
                                        </p:tgtEl>
                                        <p:attrNameLst>
                                          <p:attrName>r</p:attrName>
                                        </p:attrNameLst>
                                      </p:cBhvr>
                                    </p:animRot>
                                  </p:childTnLst>
                                </p:cTn>
                              </p:par>
                              <p:par>
                                <p:cTn id="9" presetID="63" presetClass="path" presetSubtype="0" accel="50000" decel="50000" fill="hold" nodeType="withEffect">
                                  <p:stCondLst>
                                    <p:cond delay="250"/>
                                  </p:stCondLst>
                                  <p:childTnLst>
                                    <p:animMotion origin="layout" path="M 0 0 L 0.25 0 E" pathEditMode="relative" ptsTypes="">
                                      <p:cBhvr>
                                        <p:cTn id="10" dur="2000" fill="hold"/>
                                        <p:tgtEl>
                                          <p:spTgt spid="3"/>
                                        </p:tgtEl>
                                        <p:attrNameLst>
                                          <p:attrName>ppt_x</p:attrName>
                                          <p:attrName>ppt_y</p:attrName>
                                        </p:attrNameLst>
                                      </p:cBhvr>
                                    </p:animMotion>
                                  </p:childTnLst>
                                </p:cTn>
                              </p:par>
                              <p:par>
                                <p:cTn id="11" presetID="42" presetClass="entr" presetSubtype="0" fill="hold" grpId="0" nodeType="withEffect">
                                  <p:stCondLst>
                                    <p:cond delay="2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8" fill="hold" grpId="0" nodeType="withEffect">
                                  <p:stCondLst>
                                    <p:cond delay="2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30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35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5E779F"/>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8EB55A"/>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FF6D67"/>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F5C058"/>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2" name="Group 9"/>
          <p:cNvGrpSpPr/>
          <p:nvPr/>
        </p:nvGrpSpPr>
        <p:grpSpPr>
          <a:xfrm>
            <a:off x="1662435" y="2855646"/>
            <a:ext cx="424283" cy="449241"/>
            <a:chOff x="3659074" y="3351023"/>
            <a:chExt cx="424283" cy="449241"/>
          </a:xfrm>
          <a:solidFill>
            <a:schemeClr val="bg1"/>
          </a:solidFill>
        </p:grpSpPr>
        <p:sp>
          <p:nvSpPr>
            <p:cNvPr id="103"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8"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9" name="Group 16"/>
          <p:cNvGrpSpPr/>
          <p:nvPr/>
        </p:nvGrpSpPr>
        <p:grpSpPr>
          <a:xfrm>
            <a:off x="3014905" y="1878177"/>
            <a:ext cx="346378" cy="471236"/>
            <a:chOff x="8248816" y="4047345"/>
            <a:chExt cx="429274" cy="584013"/>
          </a:xfrm>
          <a:solidFill>
            <a:schemeClr val="bg1"/>
          </a:solidFill>
        </p:grpSpPr>
        <p:sp>
          <p:nvSpPr>
            <p:cNvPr id="110"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5" name="Group 22"/>
          <p:cNvGrpSpPr/>
          <p:nvPr/>
        </p:nvGrpSpPr>
        <p:grpSpPr>
          <a:xfrm>
            <a:off x="2359566" y="4727638"/>
            <a:ext cx="379359" cy="376864"/>
            <a:chOff x="6853673" y="3715407"/>
            <a:chExt cx="379359" cy="376864"/>
          </a:xfrm>
          <a:solidFill>
            <a:schemeClr val="bg1"/>
          </a:solidFill>
        </p:grpSpPr>
        <p:sp>
          <p:nvSpPr>
            <p:cNvPr id="11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4"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5"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6"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7"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8" name="燕尾形 137"/>
          <p:cNvSpPr/>
          <p:nvPr/>
        </p:nvSpPr>
        <p:spPr>
          <a:xfrm rot="5400000">
            <a:off x="4477407" y="2060848"/>
            <a:ext cx="360040" cy="576064"/>
          </a:xfrm>
          <a:prstGeom prst="chevron">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9" name="直接连接符 138"/>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4994425" y="1540776"/>
            <a:ext cx="1107977" cy="369324"/>
          </a:xfrm>
          <a:prstGeom prst="rect">
            <a:avLst/>
          </a:prstGeom>
        </p:spPr>
        <p:txBody>
          <a:bodyPr wrap="none" lIns="91431" tIns="45716" rIns="91431" bIns="45716">
            <a:spAutoFit/>
          </a:bodyPr>
          <a:lstStyle/>
          <a:p>
            <a:r>
              <a:rPr lang="zh-CN" altLang="en-US" b="1" dirty="0">
                <a:solidFill>
                  <a:srgbClr val="8EB55A"/>
                </a:solidFill>
                <a:latin typeface="微软雅黑" pitchFamily="34" charset="-122"/>
                <a:ea typeface="微软雅黑" pitchFamily="34" charset="-122"/>
              </a:rPr>
              <a:t>添加标题</a:t>
            </a:r>
            <a:endParaRPr lang="en-US" altLang="zh-CN" b="1" dirty="0">
              <a:solidFill>
                <a:srgbClr val="8EB55A"/>
              </a:solidFill>
              <a:latin typeface="微软雅黑" pitchFamily="34" charset="-122"/>
              <a:ea typeface="微软雅黑" pitchFamily="34" charset="-122"/>
            </a:endParaRPr>
          </a:p>
        </p:txBody>
      </p:sp>
      <p:sp>
        <p:nvSpPr>
          <p:cNvPr id="141"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42" name="燕尾形 141"/>
          <p:cNvSpPr/>
          <p:nvPr/>
        </p:nvSpPr>
        <p:spPr>
          <a:xfrm rot="5400000">
            <a:off x="4477407" y="3429000"/>
            <a:ext cx="360040" cy="576064"/>
          </a:xfrm>
          <a:prstGeom prst="chevron">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3" name="直接连接符 142"/>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4994425" y="2908928"/>
            <a:ext cx="1107977" cy="369324"/>
          </a:xfrm>
          <a:prstGeom prst="rect">
            <a:avLst/>
          </a:prstGeom>
        </p:spPr>
        <p:txBody>
          <a:bodyPr wrap="none" lIns="91431" tIns="45716" rIns="91431" bIns="45716">
            <a:spAutoFit/>
          </a:bodyPr>
          <a:lstStyle/>
          <a:p>
            <a:r>
              <a:rPr lang="zh-CN" altLang="en-US" b="1" dirty="0">
                <a:solidFill>
                  <a:srgbClr val="FF6D67"/>
                </a:solidFill>
                <a:latin typeface="微软雅黑" pitchFamily="34" charset="-122"/>
                <a:ea typeface="微软雅黑" pitchFamily="34" charset="-122"/>
              </a:rPr>
              <a:t>添加标题</a:t>
            </a:r>
            <a:endParaRPr lang="en-US" altLang="zh-CN" b="1" dirty="0">
              <a:solidFill>
                <a:srgbClr val="FF6D67"/>
              </a:solidFill>
              <a:latin typeface="微软雅黑" pitchFamily="34" charset="-122"/>
              <a:ea typeface="微软雅黑" pitchFamily="34" charset="-122"/>
            </a:endParaRPr>
          </a:p>
        </p:txBody>
      </p:sp>
      <p:sp>
        <p:nvSpPr>
          <p:cNvPr id="145"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46" name="燕尾形 145"/>
          <p:cNvSpPr/>
          <p:nvPr/>
        </p:nvSpPr>
        <p:spPr>
          <a:xfrm rot="5400000">
            <a:off x="7861783" y="2076864"/>
            <a:ext cx="360040" cy="576064"/>
          </a:xfrm>
          <a:prstGeom prst="chevron">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8378801" y="1556792"/>
            <a:ext cx="1107977" cy="369324"/>
          </a:xfrm>
          <a:prstGeom prst="rect">
            <a:avLst/>
          </a:prstGeom>
        </p:spPr>
        <p:txBody>
          <a:bodyPr wrap="none" lIns="91431" tIns="45716" rIns="91431" bIns="45716">
            <a:spAutoFit/>
          </a:bodyPr>
          <a:lstStyle/>
          <a:p>
            <a:r>
              <a:rPr lang="zh-CN" altLang="en-US" b="1" dirty="0">
                <a:solidFill>
                  <a:srgbClr val="F5C058"/>
                </a:solidFill>
                <a:latin typeface="微软雅黑" pitchFamily="34" charset="-122"/>
                <a:ea typeface="微软雅黑" pitchFamily="34" charset="-122"/>
              </a:rPr>
              <a:t>添加标题</a:t>
            </a:r>
            <a:endParaRPr lang="en-US" altLang="zh-CN" b="1" dirty="0">
              <a:solidFill>
                <a:srgbClr val="F5C058"/>
              </a:solidFill>
              <a:latin typeface="微软雅黑" pitchFamily="34" charset="-122"/>
              <a:ea typeface="微软雅黑" pitchFamily="34" charset="-122"/>
            </a:endParaRPr>
          </a:p>
        </p:txBody>
      </p:sp>
      <p:sp>
        <p:nvSpPr>
          <p:cNvPr id="149"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50" name="燕尾形 149"/>
          <p:cNvSpPr/>
          <p:nvPr/>
        </p:nvSpPr>
        <p:spPr>
          <a:xfrm rot="5400000">
            <a:off x="7861783" y="3445016"/>
            <a:ext cx="360040" cy="576064"/>
          </a:xfrm>
          <a:prstGeom prst="chevron">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1" name="直接连接符 150"/>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2" name="矩形 151"/>
          <p:cNvSpPr/>
          <p:nvPr/>
        </p:nvSpPr>
        <p:spPr>
          <a:xfrm>
            <a:off x="8378801" y="2924944"/>
            <a:ext cx="1107977" cy="369324"/>
          </a:xfrm>
          <a:prstGeom prst="rect">
            <a:avLst/>
          </a:prstGeom>
        </p:spPr>
        <p:txBody>
          <a:bodyPr wrap="none" lIns="91431" tIns="45716" rIns="91431" bIns="45716">
            <a:spAutoFit/>
          </a:bodyPr>
          <a:lstStyle/>
          <a:p>
            <a:r>
              <a:rPr lang="zh-CN" altLang="en-US" b="1" dirty="0">
                <a:solidFill>
                  <a:srgbClr val="5E779F"/>
                </a:solidFill>
                <a:latin typeface="微软雅黑" pitchFamily="34" charset="-122"/>
                <a:ea typeface="微软雅黑" pitchFamily="34" charset="-122"/>
              </a:rPr>
              <a:t>添加标题</a:t>
            </a:r>
            <a:endParaRPr lang="en-US" altLang="zh-CN" b="1" dirty="0">
              <a:solidFill>
                <a:srgbClr val="5E779F"/>
              </a:solidFill>
              <a:latin typeface="微软雅黑" pitchFamily="34" charset="-122"/>
              <a:ea typeface="微软雅黑" pitchFamily="34" charset="-122"/>
            </a:endParaRPr>
          </a:p>
        </p:txBody>
      </p:sp>
      <p:sp>
        <p:nvSpPr>
          <p:cNvPr id="153"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154" name="TextBox 153"/>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zh-CN" altLang="en-US" dirty="0">
              <a:solidFill>
                <a:schemeClr val="tx1">
                  <a:lumMod val="50000"/>
                  <a:lumOff val="50000"/>
                </a:schemeClr>
              </a:solidFill>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75" name="矩形 7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192931" y="0"/>
            <a:ext cx="576064" cy="836712"/>
            <a:chOff x="841003" y="360040"/>
            <a:chExt cx="504056" cy="836712"/>
          </a:xfrm>
          <a:solidFill>
            <a:srgbClr val="3CCCC7"/>
          </a:solidFill>
        </p:grpSpPr>
        <p:sp>
          <p:nvSpPr>
            <p:cNvPr id="92" name="矩形 9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文本框 9"/>
          <p:cNvSpPr txBox="1"/>
          <p:nvPr/>
        </p:nvSpPr>
        <p:spPr>
          <a:xfrm>
            <a:off x="841003" y="202431"/>
            <a:ext cx="1698260"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竞争</a:t>
            </a:r>
            <a:r>
              <a:rPr lang="zh-CN" altLang="en-US" dirty="0" smtClean="0">
                <a:solidFill>
                  <a:srgbClr val="3CCCC7"/>
                </a:solidFill>
                <a:latin typeface="微软雅黑" pitchFamily="34" charset="-122"/>
                <a:ea typeface="微软雅黑" pitchFamily="34" charset="-122"/>
              </a:rPr>
              <a:t>对手分析</a:t>
            </a:r>
            <a:endParaRPr lang="zh-CN" altLang="en-US" dirty="0">
              <a:solidFill>
                <a:srgbClr val="3CCCC7"/>
              </a:solidFill>
              <a:latin typeface="微软雅黑" pitchFamily="34" charset="-122"/>
              <a:ea typeface="微软雅黑" pitchFamily="34" charset="-122"/>
            </a:endParaRPr>
          </a:p>
        </p:txBody>
      </p:sp>
      <p:sp>
        <p:nvSpPr>
          <p:cNvPr id="95"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41939693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250" fill="hold"/>
                                        <p:tgtEl>
                                          <p:spTgt spid="99"/>
                                        </p:tgtEl>
                                        <p:attrNameLst>
                                          <p:attrName>ppt_x</p:attrName>
                                        </p:attrNameLst>
                                      </p:cBhvr>
                                      <p:tavLst>
                                        <p:tav tm="0">
                                          <p:val>
                                            <p:strVal val="#ppt_x"/>
                                          </p:val>
                                        </p:tav>
                                        <p:tav tm="100000">
                                          <p:val>
                                            <p:strVal val="#ppt_x"/>
                                          </p:val>
                                        </p:tav>
                                      </p:tavLst>
                                    </p:anim>
                                    <p:anim calcmode="lin" valueType="num">
                                      <p:cBhvr additive="base">
                                        <p:cTn id="8" dur="250" fill="hold"/>
                                        <p:tgtEl>
                                          <p:spTgt spid="9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250" fill="hold"/>
                                        <p:tgtEl>
                                          <p:spTgt spid="135"/>
                                        </p:tgtEl>
                                        <p:attrNameLst>
                                          <p:attrName>ppt_x</p:attrName>
                                        </p:attrNameLst>
                                      </p:cBhvr>
                                      <p:tavLst>
                                        <p:tav tm="0">
                                          <p:val>
                                            <p:strVal val="#ppt_x"/>
                                          </p:val>
                                        </p:tav>
                                        <p:tav tm="100000">
                                          <p:val>
                                            <p:strVal val="#ppt_x"/>
                                          </p:val>
                                        </p:tav>
                                      </p:tavLst>
                                    </p:anim>
                                    <p:anim calcmode="lin" valueType="num">
                                      <p:cBhvr additive="base">
                                        <p:cTn id="18" dur="250" fill="hold"/>
                                        <p:tgtEl>
                                          <p:spTgt spid="13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250" fill="hold"/>
                                        <p:tgtEl>
                                          <p:spTgt spid="100"/>
                                        </p:tgtEl>
                                        <p:attrNameLst>
                                          <p:attrName>ppt_x</p:attrName>
                                        </p:attrNameLst>
                                      </p:cBhvr>
                                      <p:tavLst>
                                        <p:tav tm="0">
                                          <p:val>
                                            <p:strVal val="#ppt_x"/>
                                          </p:val>
                                        </p:tav>
                                        <p:tav tm="100000">
                                          <p:val>
                                            <p:strVal val="#ppt_x"/>
                                          </p:val>
                                        </p:tav>
                                      </p:tavLst>
                                    </p:anim>
                                    <p:anim calcmode="lin" valueType="num">
                                      <p:cBhvr additive="base">
                                        <p:cTn id="23" dur="250" fill="hold"/>
                                        <p:tgtEl>
                                          <p:spTgt spid="10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250" fill="hold"/>
                                        <p:tgtEl>
                                          <p:spTgt spid="102"/>
                                        </p:tgtEl>
                                        <p:attrNameLst>
                                          <p:attrName>ppt_x</p:attrName>
                                        </p:attrNameLst>
                                      </p:cBhvr>
                                      <p:tavLst>
                                        <p:tav tm="0">
                                          <p:val>
                                            <p:strVal val="#ppt_x"/>
                                          </p:val>
                                        </p:tav>
                                        <p:tav tm="100000">
                                          <p:val>
                                            <p:strVal val="#ppt_x"/>
                                          </p:val>
                                        </p:tav>
                                      </p:tavLst>
                                    </p:anim>
                                    <p:anim calcmode="lin" valueType="num">
                                      <p:cBhvr additive="base">
                                        <p:cTn id="28" dur="250" fill="hold"/>
                                        <p:tgtEl>
                                          <p:spTgt spid="10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additive="base">
                                        <p:cTn id="32" dur="250" fill="hold"/>
                                        <p:tgtEl>
                                          <p:spTgt spid="134"/>
                                        </p:tgtEl>
                                        <p:attrNameLst>
                                          <p:attrName>ppt_x</p:attrName>
                                        </p:attrNameLst>
                                      </p:cBhvr>
                                      <p:tavLst>
                                        <p:tav tm="0">
                                          <p:val>
                                            <p:strVal val="#ppt_x"/>
                                          </p:val>
                                        </p:tav>
                                        <p:tav tm="100000">
                                          <p:val>
                                            <p:strVal val="#ppt_x"/>
                                          </p:val>
                                        </p:tav>
                                      </p:tavLst>
                                    </p:anim>
                                    <p:anim calcmode="lin" valueType="num">
                                      <p:cBhvr additive="base">
                                        <p:cTn id="33" dur="250" fill="hold"/>
                                        <p:tgtEl>
                                          <p:spTgt spid="13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250" fill="hold"/>
                                        <p:tgtEl>
                                          <p:spTgt spid="101"/>
                                        </p:tgtEl>
                                        <p:attrNameLst>
                                          <p:attrName>ppt_x</p:attrName>
                                        </p:attrNameLst>
                                      </p:cBhvr>
                                      <p:tavLst>
                                        <p:tav tm="0">
                                          <p:val>
                                            <p:strVal val="#ppt_x"/>
                                          </p:val>
                                        </p:tav>
                                        <p:tav tm="100000">
                                          <p:val>
                                            <p:strVal val="#ppt_x"/>
                                          </p:val>
                                        </p:tav>
                                      </p:tavLst>
                                    </p:anim>
                                    <p:anim calcmode="lin" valueType="num">
                                      <p:cBhvr additive="base">
                                        <p:cTn id="38" dur="250" fill="hold"/>
                                        <p:tgtEl>
                                          <p:spTgt spid="101"/>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additive="base">
                                        <p:cTn id="42" dur="250" fill="hold"/>
                                        <p:tgtEl>
                                          <p:spTgt spid="108"/>
                                        </p:tgtEl>
                                        <p:attrNameLst>
                                          <p:attrName>ppt_x</p:attrName>
                                        </p:attrNameLst>
                                      </p:cBhvr>
                                      <p:tavLst>
                                        <p:tav tm="0">
                                          <p:val>
                                            <p:strVal val="#ppt_x"/>
                                          </p:val>
                                        </p:tav>
                                        <p:tav tm="100000">
                                          <p:val>
                                            <p:strVal val="#ppt_x"/>
                                          </p:val>
                                        </p:tav>
                                      </p:tavLst>
                                    </p:anim>
                                    <p:anim calcmode="lin" valueType="num">
                                      <p:cBhvr additive="base">
                                        <p:cTn id="43" dur="250" fill="hold"/>
                                        <p:tgtEl>
                                          <p:spTgt spid="10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250" fill="hold"/>
                                        <p:tgtEl>
                                          <p:spTgt spid="136"/>
                                        </p:tgtEl>
                                        <p:attrNameLst>
                                          <p:attrName>ppt_x</p:attrName>
                                        </p:attrNameLst>
                                      </p:cBhvr>
                                      <p:tavLst>
                                        <p:tav tm="0">
                                          <p:val>
                                            <p:strVal val="#ppt_x"/>
                                          </p:val>
                                        </p:tav>
                                        <p:tav tm="100000">
                                          <p:val>
                                            <p:strVal val="#ppt_x"/>
                                          </p:val>
                                        </p:tav>
                                      </p:tavLst>
                                    </p:anim>
                                    <p:anim calcmode="lin" valueType="num">
                                      <p:cBhvr additive="base">
                                        <p:cTn id="48" dur="250" fill="hold"/>
                                        <p:tgtEl>
                                          <p:spTgt spid="13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additive="base">
                                        <p:cTn id="52" dur="250" fill="hold"/>
                                        <p:tgtEl>
                                          <p:spTgt spid="98"/>
                                        </p:tgtEl>
                                        <p:attrNameLst>
                                          <p:attrName>ppt_x</p:attrName>
                                        </p:attrNameLst>
                                      </p:cBhvr>
                                      <p:tavLst>
                                        <p:tav tm="0">
                                          <p:val>
                                            <p:strVal val="#ppt_x"/>
                                          </p:val>
                                        </p:tav>
                                        <p:tav tm="100000">
                                          <p:val>
                                            <p:strVal val="#ppt_x"/>
                                          </p:val>
                                        </p:tav>
                                      </p:tavLst>
                                    </p:anim>
                                    <p:anim calcmode="lin" valueType="num">
                                      <p:cBhvr additive="base">
                                        <p:cTn id="53" dur="250" fill="hold"/>
                                        <p:tgtEl>
                                          <p:spTgt spid="9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additive="base">
                                        <p:cTn id="57" dur="250" fill="hold"/>
                                        <p:tgtEl>
                                          <p:spTgt spid="115"/>
                                        </p:tgtEl>
                                        <p:attrNameLst>
                                          <p:attrName>ppt_x</p:attrName>
                                        </p:attrNameLst>
                                      </p:cBhvr>
                                      <p:tavLst>
                                        <p:tav tm="0">
                                          <p:val>
                                            <p:strVal val="#ppt_x"/>
                                          </p:val>
                                        </p:tav>
                                        <p:tav tm="100000">
                                          <p:val>
                                            <p:strVal val="#ppt_x"/>
                                          </p:val>
                                        </p:tav>
                                      </p:tavLst>
                                    </p:anim>
                                    <p:anim calcmode="lin" valueType="num">
                                      <p:cBhvr additive="base">
                                        <p:cTn id="58" dur="250" fill="hold"/>
                                        <p:tgtEl>
                                          <p:spTgt spid="115"/>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250" fill="hold"/>
                                        <p:tgtEl>
                                          <p:spTgt spid="137"/>
                                        </p:tgtEl>
                                        <p:attrNameLst>
                                          <p:attrName>ppt_x</p:attrName>
                                        </p:attrNameLst>
                                      </p:cBhvr>
                                      <p:tavLst>
                                        <p:tav tm="0">
                                          <p:val>
                                            <p:strVal val="#ppt_x"/>
                                          </p:val>
                                        </p:tav>
                                        <p:tav tm="100000">
                                          <p:val>
                                            <p:strVal val="#ppt_x"/>
                                          </p:val>
                                        </p:tav>
                                      </p:tavLst>
                                    </p:anim>
                                    <p:anim calcmode="lin" valueType="num">
                                      <p:cBhvr additive="base">
                                        <p:cTn id="63" dur="250" fill="hold"/>
                                        <p:tgtEl>
                                          <p:spTgt spid="1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138"/>
                                        </p:tgtEl>
                                        <p:attrNameLst>
                                          <p:attrName>style.visibility</p:attrName>
                                        </p:attrNameLst>
                                      </p:cBhvr>
                                      <p:to>
                                        <p:strVal val="visible"/>
                                      </p:to>
                                    </p:set>
                                    <p:animEffect transition="in" filter="fade">
                                      <p:cBhvr>
                                        <p:cTn id="67" dur="1000"/>
                                        <p:tgtEl>
                                          <p:spTgt spid="138"/>
                                        </p:tgtEl>
                                      </p:cBhvr>
                                    </p:animEffect>
                                    <p:anim calcmode="lin" valueType="num">
                                      <p:cBhvr>
                                        <p:cTn id="68" dur="1000" fill="hold"/>
                                        <p:tgtEl>
                                          <p:spTgt spid="138"/>
                                        </p:tgtEl>
                                        <p:attrNameLst>
                                          <p:attrName>ppt_x</p:attrName>
                                        </p:attrNameLst>
                                      </p:cBhvr>
                                      <p:tavLst>
                                        <p:tav tm="0">
                                          <p:val>
                                            <p:strVal val="#ppt_x"/>
                                          </p:val>
                                        </p:tav>
                                        <p:tav tm="100000">
                                          <p:val>
                                            <p:strVal val="#ppt_x"/>
                                          </p:val>
                                        </p:tav>
                                      </p:tavLst>
                                    </p:anim>
                                    <p:anim calcmode="lin" valueType="num">
                                      <p:cBhvr>
                                        <p:cTn id="69" dur="1000" fill="hold"/>
                                        <p:tgtEl>
                                          <p:spTgt spid="138"/>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139"/>
                                        </p:tgtEl>
                                        <p:attrNameLst>
                                          <p:attrName>style.visibility</p:attrName>
                                        </p:attrNameLst>
                                      </p:cBhvr>
                                      <p:to>
                                        <p:strVal val="visible"/>
                                      </p:to>
                                    </p:set>
                                    <p:animEffect transition="in" filter="wipe(left)">
                                      <p:cBhvr>
                                        <p:cTn id="73" dur="500"/>
                                        <p:tgtEl>
                                          <p:spTgt spid="139"/>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140"/>
                                        </p:tgtEl>
                                        <p:attrNameLst>
                                          <p:attrName>style.visibility</p:attrName>
                                        </p:attrNameLst>
                                      </p:cBhvr>
                                      <p:to>
                                        <p:strVal val="visible"/>
                                      </p:to>
                                    </p:set>
                                    <p:animEffect transition="in" filter="wipe(left)">
                                      <p:cBhvr>
                                        <p:cTn id="77" dur="500"/>
                                        <p:tgtEl>
                                          <p:spTgt spid="14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41"/>
                                        </p:tgtEl>
                                        <p:attrNameLst>
                                          <p:attrName>style.visibility</p:attrName>
                                        </p:attrNameLst>
                                      </p:cBhvr>
                                      <p:to>
                                        <p:strVal val="visible"/>
                                      </p:to>
                                    </p:set>
                                    <p:animEffect transition="in" filter="wipe(left)">
                                      <p:cBhvr>
                                        <p:cTn id="80" dur="500"/>
                                        <p:tgtEl>
                                          <p:spTgt spid="141"/>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1000"/>
                                        <p:tgtEl>
                                          <p:spTgt spid="142"/>
                                        </p:tgtEl>
                                      </p:cBhvr>
                                    </p:animEffect>
                                    <p:anim calcmode="lin" valueType="num">
                                      <p:cBhvr>
                                        <p:cTn id="85" dur="1000" fill="hold"/>
                                        <p:tgtEl>
                                          <p:spTgt spid="142"/>
                                        </p:tgtEl>
                                        <p:attrNameLst>
                                          <p:attrName>ppt_x</p:attrName>
                                        </p:attrNameLst>
                                      </p:cBhvr>
                                      <p:tavLst>
                                        <p:tav tm="0">
                                          <p:val>
                                            <p:strVal val="#ppt_x"/>
                                          </p:val>
                                        </p:tav>
                                        <p:tav tm="100000">
                                          <p:val>
                                            <p:strVal val="#ppt_x"/>
                                          </p:val>
                                        </p:tav>
                                      </p:tavLst>
                                    </p:anim>
                                    <p:anim calcmode="lin" valueType="num">
                                      <p:cBhvr>
                                        <p:cTn id="86" dur="1000" fill="hold"/>
                                        <p:tgtEl>
                                          <p:spTgt spid="142"/>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wipe(left)">
                                      <p:cBhvr>
                                        <p:cTn id="90" dur="500"/>
                                        <p:tgtEl>
                                          <p:spTgt spid="143"/>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wipe(left)">
                                      <p:cBhvr>
                                        <p:cTn id="94" dur="500"/>
                                        <p:tgtEl>
                                          <p:spTgt spid="14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wipe(left)">
                                      <p:cBhvr>
                                        <p:cTn id="97" dur="500"/>
                                        <p:tgtEl>
                                          <p:spTgt spid="145"/>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146"/>
                                        </p:tgtEl>
                                        <p:attrNameLst>
                                          <p:attrName>style.visibility</p:attrName>
                                        </p:attrNameLst>
                                      </p:cBhvr>
                                      <p:to>
                                        <p:strVal val="visible"/>
                                      </p:to>
                                    </p:set>
                                    <p:animEffect transition="in" filter="fade">
                                      <p:cBhvr>
                                        <p:cTn id="101" dur="1000"/>
                                        <p:tgtEl>
                                          <p:spTgt spid="146"/>
                                        </p:tgtEl>
                                      </p:cBhvr>
                                    </p:animEffect>
                                    <p:anim calcmode="lin" valueType="num">
                                      <p:cBhvr>
                                        <p:cTn id="102" dur="1000" fill="hold"/>
                                        <p:tgtEl>
                                          <p:spTgt spid="146"/>
                                        </p:tgtEl>
                                        <p:attrNameLst>
                                          <p:attrName>ppt_x</p:attrName>
                                        </p:attrNameLst>
                                      </p:cBhvr>
                                      <p:tavLst>
                                        <p:tav tm="0">
                                          <p:val>
                                            <p:strVal val="#ppt_x"/>
                                          </p:val>
                                        </p:tav>
                                        <p:tav tm="100000">
                                          <p:val>
                                            <p:strVal val="#ppt_x"/>
                                          </p:val>
                                        </p:tav>
                                      </p:tavLst>
                                    </p:anim>
                                    <p:anim calcmode="lin" valueType="num">
                                      <p:cBhvr>
                                        <p:cTn id="103" dur="1000" fill="hold"/>
                                        <p:tgtEl>
                                          <p:spTgt spid="146"/>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147"/>
                                        </p:tgtEl>
                                        <p:attrNameLst>
                                          <p:attrName>style.visibility</p:attrName>
                                        </p:attrNameLst>
                                      </p:cBhvr>
                                      <p:to>
                                        <p:strVal val="visible"/>
                                      </p:to>
                                    </p:set>
                                    <p:animEffect transition="in" filter="wipe(left)">
                                      <p:cBhvr>
                                        <p:cTn id="107" dur="500"/>
                                        <p:tgtEl>
                                          <p:spTgt spid="147"/>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148"/>
                                        </p:tgtEl>
                                        <p:attrNameLst>
                                          <p:attrName>style.visibility</p:attrName>
                                        </p:attrNameLst>
                                      </p:cBhvr>
                                      <p:to>
                                        <p:strVal val="visible"/>
                                      </p:to>
                                    </p:set>
                                    <p:animEffect transition="in" filter="wipe(left)">
                                      <p:cBhvr>
                                        <p:cTn id="111" dur="500"/>
                                        <p:tgtEl>
                                          <p:spTgt spid="14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49"/>
                                        </p:tgtEl>
                                        <p:attrNameLst>
                                          <p:attrName>style.visibility</p:attrName>
                                        </p:attrNameLst>
                                      </p:cBhvr>
                                      <p:to>
                                        <p:strVal val="visible"/>
                                      </p:to>
                                    </p:set>
                                    <p:animEffect transition="in" filter="wipe(left)">
                                      <p:cBhvr>
                                        <p:cTn id="114" dur="500"/>
                                        <p:tgtEl>
                                          <p:spTgt spid="149"/>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150"/>
                                        </p:tgtEl>
                                        <p:attrNameLst>
                                          <p:attrName>style.visibility</p:attrName>
                                        </p:attrNameLst>
                                      </p:cBhvr>
                                      <p:to>
                                        <p:strVal val="visible"/>
                                      </p:to>
                                    </p:set>
                                    <p:animEffect transition="in" filter="fade">
                                      <p:cBhvr>
                                        <p:cTn id="118" dur="1000"/>
                                        <p:tgtEl>
                                          <p:spTgt spid="150"/>
                                        </p:tgtEl>
                                      </p:cBhvr>
                                    </p:animEffect>
                                    <p:anim calcmode="lin" valueType="num">
                                      <p:cBhvr>
                                        <p:cTn id="119" dur="1000" fill="hold"/>
                                        <p:tgtEl>
                                          <p:spTgt spid="150"/>
                                        </p:tgtEl>
                                        <p:attrNameLst>
                                          <p:attrName>ppt_x</p:attrName>
                                        </p:attrNameLst>
                                      </p:cBhvr>
                                      <p:tavLst>
                                        <p:tav tm="0">
                                          <p:val>
                                            <p:strVal val="#ppt_x"/>
                                          </p:val>
                                        </p:tav>
                                        <p:tav tm="100000">
                                          <p:val>
                                            <p:strVal val="#ppt_x"/>
                                          </p:val>
                                        </p:tav>
                                      </p:tavLst>
                                    </p:anim>
                                    <p:anim calcmode="lin" valueType="num">
                                      <p:cBhvr>
                                        <p:cTn id="120" dur="1000" fill="hold"/>
                                        <p:tgtEl>
                                          <p:spTgt spid="150"/>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151"/>
                                        </p:tgtEl>
                                        <p:attrNameLst>
                                          <p:attrName>style.visibility</p:attrName>
                                        </p:attrNameLst>
                                      </p:cBhvr>
                                      <p:to>
                                        <p:strVal val="visible"/>
                                      </p:to>
                                    </p:set>
                                    <p:animEffect transition="in" filter="wipe(left)">
                                      <p:cBhvr>
                                        <p:cTn id="124" dur="500"/>
                                        <p:tgtEl>
                                          <p:spTgt spid="151"/>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152"/>
                                        </p:tgtEl>
                                        <p:attrNameLst>
                                          <p:attrName>style.visibility</p:attrName>
                                        </p:attrNameLst>
                                      </p:cBhvr>
                                      <p:to>
                                        <p:strVal val="visible"/>
                                      </p:to>
                                    </p:set>
                                    <p:animEffect transition="in" filter="wipe(left)">
                                      <p:cBhvr>
                                        <p:cTn id="128" dur="500"/>
                                        <p:tgtEl>
                                          <p:spTgt spid="152"/>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animEffect transition="in" filter="wipe(left)">
                                      <p:cBhvr>
                                        <p:cTn id="131" dur="500"/>
                                        <p:tgtEl>
                                          <p:spTgt spid="153"/>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154"/>
                                        </p:tgtEl>
                                        <p:attrNameLst>
                                          <p:attrName>style.visibility</p:attrName>
                                        </p:attrNameLst>
                                      </p:cBhvr>
                                      <p:to>
                                        <p:strVal val="visible"/>
                                      </p:to>
                                    </p:set>
                                    <p:anim calcmode="lin" valueType="num">
                                      <p:cBhvr additive="base">
                                        <p:cTn id="134" dur="500"/>
                                        <p:tgtEl>
                                          <p:spTgt spid="154"/>
                                        </p:tgtEl>
                                        <p:attrNameLst>
                                          <p:attrName>ppt_x</p:attrName>
                                        </p:attrNameLst>
                                      </p:cBhvr>
                                      <p:tavLst>
                                        <p:tav tm="0">
                                          <p:val>
                                            <p:strVal val="#ppt_x-#ppt_w*1.125000"/>
                                          </p:val>
                                        </p:tav>
                                        <p:tav tm="100000">
                                          <p:val>
                                            <p:strVal val="#ppt_x"/>
                                          </p:val>
                                        </p:tav>
                                      </p:tavLst>
                                    </p:anim>
                                    <p:animEffect transition="in" filter="wipe(right)">
                                      <p:cBhvr>
                                        <p:cTn id="135" dur="500"/>
                                        <p:tgtEl>
                                          <p:spTgt spid="154"/>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90"/>
                                        </p:tgtEl>
                                        <p:attrNameLst>
                                          <p:attrName>style.visibility</p:attrName>
                                        </p:attrNameLst>
                                      </p:cBhvr>
                                      <p:to>
                                        <p:strVal val="visible"/>
                                      </p:to>
                                    </p:set>
                                    <p:animEffect transition="in" filter="fade">
                                      <p:cBhvr>
                                        <p:cTn id="139"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8" grpId="0" animBg="1"/>
      <p:bldP spid="134" grpId="0"/>
      <p:bldP spid="135" grpId="0"/>
      <p:bldP spid="136" grpId="0"/>
      <p:bldP spid="137" grpId="0"/>
      <p:bldP spid="138" grpId="0" animBg="1"/>
      <p:bldP spid="140" grpId="0"/>
      <p:bldP spid="141" grpId="0"/>
      <p:bldP spid="142" grpId="0" animBg="1"/>
      <p:bldP spid="144" grpId="0"/>
      <p:bldP spid="145" grpId="0"/>
      <p:bldP spid="146" grpId="0" animBg="1"/>
      <p:bldP spid="148" grpId="0"/>
      <p:bldP spid="149" grpId="0"/>
      <p:bldP spid="150" grpId="0" animBg="1"/>
      <p:bldP spid="152" grpId="0"/>
      <p:bldP spid="153" grpId="0"/>
      <p:bldP spid="154"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grpSp>
        <p:nvGrpSpPr>
          <p:cNvPr id="3" name="组合 2"/>
          <p:cNvGrpSpPr/>
          <p:nvPr/>
        </p:nvGrpSpPr>
        <p:grpSpPr>
          <a:xfrm>
            <a:off x="4657427" y="1495983"/>
            <a:ext cx="2812732" cy="4381289"/>
            <a:chOff x="913011" y="764704"/>
            <a:chExt cx="2812732" cy="4381289"/>
          </a:xfrm>
        </p:grpSpPr>
        <p:grpSp>
          <p:nvGrpSpPr>
            <p:cNvPr id="61" name="组合 60"/>
            <p:cNvGrpSpPr/>
            <p:nvPr/>
          </p:nvGrpSpPr>
          <p:grpSpPr>
            <a:xfrm>
              <a:off x="1747692" y="4222426"/>
              <a:ext cx="1289708" cy="923567"/>
              <a:chOff x="4350532" y="1811995"/>
              <a:chExt cx="3661868" cy="2622287"/>
            </a:xfrm>
          </p:grpSpPr>
          <p:sp>
            <p:nvSpPr>
              <p:cNvPr id="62"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3"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350532" y="1811995"/>
                <a:ext cx="3661868" cy="598986"/>
                <a:chOff x="4350532" y="2259168"/>
                <a:chExt cx="3661868" cy="598986"/>
              </a:xfrm>
            </p:grpSpPr>
            <p:sp>
              <p:nvSpPr>
                <p:cNvPr id="81" name="Freeform 35"/>
                <p:cNvSpPr>
                  <a:spLocks/>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2"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4513666" y="2274205"/>
                <a:ext cx="3282939" cy="340225"/>
                <a:chOff x="4513666" y="2710466"/>
                <a:chExt cx="3282939" cy="340225"/>
              </a:xfrm>
            </p:grpSpPr>
            <p:sp>
              <p:nvSpPr>
                <p:cNvPr id="79"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4513666" y="2657696"/>
                <a:ext cx="3282939" cy="340225"/>
                <a:chOff x="4513666" y="2710466"/>
                <a:chExt cx="3282939" cy="340225"/>
              </a:xfrm>
            </p:grpSpPr>
            <p:sp>
              <p:nvSpPr>
                <p:cNvPr id="77"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Freeform 37"/>
              <p:cNvSpPr>
                <a:spLocks/>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0" name="组合 69"/>
              <p:cNvGrpSpPr/>
              <p:nvPr/>
            </p:nvGrpSpPr>
            <p:grpSpPr>
              <a:xfrm>
                <a:off x="4513666" y="3041297"/>
                <a:ext cx="3282939" cy="340225"/>
                <a:chOff x="4513666" y="2710466"/>
                <a:chExt cx="3282939" cy="340225"/>
              </a:xfrm>
            </p:grpSpPr>
            <p:sp>
              <p:nvSpPr>
                <p:cNvPr id="75"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Freeform 38"/>
              <p:cNvSpPr>
                <a:spLocks/>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4" name="Oval 129"/>
            <p:cNvSpPr>
              <a:spLocks noChangeArrowheads="1"/>
            </p:cNvSpPr>
            <p:nvPr/>
          </p:nvSpPr>
          <p:spPr bwMode="auto">
            <a:xfrm>
              <a:off x="3463805" y="2219759"/>
              <a:ext cx="261938" cy="2619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293"/>
            <p:cNvSpPr>
              <a:spLocks noChangeArrowheads="1"/>
            </p:cNvSpPr>
            <p:nvPr/>
          </p:nvSpPr>
          <p:spPr bwMode="auto">
            <a:xfrm>
              <a:off x="2306836" y="3182467"/>
              <a:ext cx="26988" cy="857250"/>
            </a:xfrm>
            <a:prstGeom prst="rect">
              <a:avLst/>
            </a:prstGeom>
            <a:solidFill>
              <a:srgbClr val="3CC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Oval 377"/>
            <p:cNvSpPr>
              <a:spLocks noChangeArrowheads="1"/>
            </p:cNvSpPr>
            <p:nvPr/>
          </p:nvSpPr>
          <p:spPr bwMode="auto">
            <a:xfrm>
              <a:off x="2165549" y="1933104"/>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Oval 378"/>
            <p:cNvSpPr>
              <a:spLocks noChangeArrowheads="1"/>
            </p:cNvSpPr>
            <p:nvPr/>
          </p:nvSpPr>
          <p:spPr bwMode="auto">
            <a:xfrm>
              <a:off x="1046361" y="263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Oval 379"/>
            <p:cNvSpPr>
              <a:spLocks noChangeArrowheads="1"/>
            </p:cNvSpPr>
            <p:nvPr/>
          </p:nvSpPr>
          <p:spPr bwMode="auto">
            <a:xfrm>
              <a:off x="2192536" y="390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Oval 380"/>
            <p:cNvSpPr>
              <a:spLocks noChangeArrowheads="1"/>
            </p:cNvSpPr>
            <p:nvPr/>
          </p:nvSpPr>
          <p:spPr bwMode="auto">
            <a:xfrm>
              <a:off x="2192536" y="2604617"/>
              <a:ext cx="258763" cy="25876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Oval 381"/>
            <p:cNvSpPr>
              <a:spLocks noChangeArrowheads="1"/>
            </p:cNvSpPr>
            <p:nvPr/>
          </p:nvSpPr>
          <p:spPr bwMode="auto">
            <a:xfrm>
              <a:off x="3462537" y="2236317"/>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382"/>
            <p:cNvSpPr>
              <a:spLocks noChangeArrowheads="1"/>
            </p:cNvSpPr>
            <p:nvPr/>
          </p:nvSpPr>
          <p:spPr bwMode="auto">
            <a:xfrm>
              <a:off x="1551186" y="869479"/>
              <a:ext cx="260350"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Oval 383"/>
            <p:cNvSpPr>
              <a:spLocks noChangeArrowheads="1"/>
            </p:cNvSpPr>
            <p:nvPr/>
          </p:nvSpPr>
          <p:spPr bwMode="auto">
            <a:xfrm>
              <a:off x="1549599" y="1787054"/>
              <a:ext cx="185738" cy="185738"/>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Oval 384"/>
            <p:cNvSpPr>
              <a:spLocks noChangeArrowheads="1"/>
            </p:cNvSpPr>
            <p:nvPr/>
          </p:nvSpPr>
          <p:spPr bwMode="auto">
            <a:xfrm>
              <a:off x="913011" y="1834679"/>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Oval 385"/>
            <p:cNvSpPr>
              <a:spLocks noChangeArrowheads="1"/>
            </p:cNvSpPr>
            <p:nvPr/>
          </p:nvSpPr>
          <p:spPr bwMode="auto">
            <a:xfrm>
              <a:off x="1147961" y="1253654"/>
              <a:ext cx="188913" cy="187325"/>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Oval 386"/>
            <p:cNvSpPr>
              <a:spLocks noChangeArrowheads="1"/>
            </p:cNvSpPr>
            <p:nvPr/>
          </p:nvSpPr>
          <p:spPr bwMode="auto">
            <a:xfrm>
              <a:off x="2527499" y="1413992"/>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Oval 387"/>
            <p:cNvSpPr>
              <a:spLocks noChangeArrowheads="1"/>
            </p:cNvSpPr>
            <p:nvPr/>
          </p:nvSpPr>
          <p:spPr bwMode="auto">
            <a:xfrm>
              <a:off x="3472062" y="150765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Oval 388"/>
            <p:cNvSpPr>
              <a:spLocks noChangeArrowheads="1"/>
            </p:cNvSpPr>
            <p:nvPr/>
          </p:nvSpPr>
          <p:spPr bwMode="auto">
            <a:xfrm>
              <a:off x="2921199" y="2553817"/>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Oval 389"/>
            <p:cNvSpPr>
              <a:spLocks noChangeArrowheads="1"/>
            </p:cNvSpPr>
            <p:nvPr/>
          </p:nvSpPr>
          <p:spPr bwMode="auto">
            <a:xfrm>
              <a:off x="3137099" y="1775942"/>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Oval 390"/>
            <p:cNvSpPr>
              <a:spLocks noChangeArrowheads="1"/>
            </p:cNvSpPr>
            <p:nvPr/>
          </p:nvSpPr>
          <p:spPr bwMode="auto">
            <a:xfrm>
              <a:off x="1473399" y="3499967"/>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Oval 391"/>
            <p:cNvSpPr>
              <a:spLocks noChangeArrowheads="1"/>
            </p:cNvSpPr>
            <p:nvPr/>
          </p:nvSpPr>
          <p:spPr bwMode="auto">
            <a:xfrm>
              <a:off x="2981524" y="3350742"/>
              <a:ext cx="188913" cy="188913"/>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Oval 392"/>
            <p:cNvSpPr>
              <a:spLocks noChangeArrowheads="1"/>
            </p:cNvSpPr>
            <p:nvPr/>
          </p:nvSpPr>
          <p:spPr bwMode="auto">
            <a:xfrm>
              <a:off x="2070299" y="149177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Oval 393"/>
            <p:cNvSpPr>
              <a:spLocks noChangeArrowheads="1"/>
            </p:cNvSpPr>
            <p:nvPr/>
          </p:nvSpPr>
          <p:spPr bwMode="auto">
            <a:xfrm>
              <a:off x="1316236" y="2175992"/>
              <a:ext cx="133350" cy="133350"/>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Oval 394"/>
            <p:cNvSpPr>
              <a:spLocks noChangeArrowheads="1"/>
            </p:cNvSpPr>
            <p:nvPr/>
          </p:nvSpPr>
          <p:spPr bwMode="auto">
            <a:xfrm>
              <a:off x="1667074" y="2087092"/>
              <a:ext cx="133350" cy="136525"/>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Oval 395"/>
            <p:cNvSpPr>
              <a:spLocks noChangeArrowheads="1"/>
            </p:cNvSpPr>
            <p:nvPr/>
          </p:nvSpPr>
          <p:spPr bwMode="auto">
            <a:xfrm>
              <a:off x="2814837" y="2096617"/>
              <a:ext cx="134938" cy="134938"/>
            </a:xfrm>
            <a:prstGeom prst="ellipse">
              <a:avLst/>
            </a:prstGeom>
            <a:solidFill>
              <a:srgbClr val="2BA5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Oval 396"/>
            <p:cNvSpPr>
              <a:spLocks noChangeArrowheads="1"/>
            </p:cNvSpPr>
            <p:nvPr/>
          </p:nvSpPr>
          <p:spPr bwMode="auto">
            <a:xfrm>
              <a:off x="2586237" y="2677642"/>
              <a:ext cx="136525" cy="13176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Oval 397"/>
            <p:cNvSpPr>
              <a:spLocks noChangeArrowheads="1"/>
            </p:cNvSpPr>
            <p:nvPr/>
          </p:nvSpPr>
          <p:spPr bwMode="auto">
            <a:xfrm>
              <a:off x="2365574" y="764704"/>
              <a:ext cx="134938" cy="134938"/>
            </a:xfrm>
            <a:prstGeom prst="ellipse">
              <a:avLst/>
            </a:prstGeom>
            <a:solidFill>
              <a:srgbClr val="25BFF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Oval 398"/>
            <p:cNvSpPr>
              <a:spLocks noChangeArrowheads="1"/>
            </p:cNvSpPr>
            <p:nvPr/>
          </p:nvSpPr>
          <p:spPr bwMode="auto">
            <a:xfrm>
              <a:off x="3078362" y="1071092"/>
              <a:ext cx="133350"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Oval 399"/>
            <p:cNvSpPr>
              <a:spLocks noChangeArrowheads="1"/>
            </p:cNvSpPr>
            <p:nvPr/>
          </p:nvSpPr>
          <p:spPr bwMode="auto">
            <a:xfrm>
              <a:off x="3279974" y="2903067"/>
              <a:ext cx="134938"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Oval 400"/>
            <p:cNvSpPr>
              <a:spLocks noChangeArrowheads="1"/>
            </p:cNvSpPr>
            <p:nvPr/>
          </p:nvSpPr>
          <p:spPr bwMode="auto">
            <a:xfrm>
              <a:off x="2938662" y="391112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Oval 401"/>
            <p:cNvSpPr>
              <a:spLocks noChangeArrowheads="1"/>
            </p:cNvSpPr>
            <p:nvPr/>
          </p:nvSpPr>
          <p:spPr bwMode="auto">
            <a:xfrm>
              <a:off x="2648149" y="3982567"/>
              <a:ext cx="136525"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Oval 402"/>
            <p:cNvSpPr>
              <a:spLocks noChangeArrowheads="1"/>
            </p:cNvSpPr>
            <p:nvPr/>
          </p:nvSpPr>
          <p:spPr bwMode="auto">
            <a:xfrm>
              <a:off x="1628974" y="3988917"/>
              <a:ext cx="134938" cy="133350"/>
            </a:xfrm>
            <a:prstGeom prst="ellipse">
              <a:avLst/>
            </a:prstGeom>
            <a:solidFill>
              <a:srgbClr val="2BA5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Oval 403"/>
            <p:cNvSpPr>
              <a:spLocks noChangeArrowheads="1"/>
            </p:cNvSpPr>
            <p:nvPr/>
          </p:nvSpPr>
          <p:spPr bwMode="auto">
            <a:xfrm>
              <a:off x="1770261" y="2964979"/>
              <a:ext cx="188913"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404"/>
            <p:cNvSpPr>
              <a:spLocks noChangeArrowheads="1"/>
            </p:cNvSpPr>
            <p:nvPr/>
          </p:nvSpPr>
          <p:spPr bwMode="auto">
            <a:xfrm>
              <a:off x="2640212" y="3139604"/>
              <a:ext cx="185738" cy="188913"/>
            </a:xfrm>
            <a:prstGeom prst="ellipse">
              <a:avLst/>
            </a:prstGeom>
            <a:solidFill>
              <a:srgbClr val="2BA5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Oval 405"/>
            <p:cNvSpPr>
              <a:spLocks noChangeArrowheads="1"/>
            </p:cNvSpPr>
            <p:nvPr/>
          </p:nvSpPr>
          <p:spPr bwMode="auto">
            <a:xfrm>
              <a:off x="2648149" y="3606329"/>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Oval 406"/>
            <p:cNvSpPr>
              <a:spLocks noChangeArrowheads="1"/>
            </p:cNvSpPr>
            <p:nvPr/>
          </p:nvSpPr>
          <p:spPr bwMode="auto">
            <a:xfrm>
              <a:off x="1946474" y="3561879"/>
              <a:ext cx="188913" cy="187325"/>
            </a:xfrm>
            <a:prstGeom prst="ellipse">
              <a:avLst/>
            </a:prstGeom>
            <a:solidFill>
              <a:srgbClr val="25BF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Oval 407"/>
            <p:cNvSpPr>
              <a:spLocks noChangeArrowheads="1"/>
            </p:cNvSpPr>
            <p:nvPr/>
          </p:nvSpPr>
          <p:spPr bwMode="auto">
            <a:xfrm>
              <a:off x="1694061" y="237760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128"/>
            <p:cNvSpPr>
              <a:spLocks noChangeArrowheads="1"/>
            </p:cNvSpPr>
            <p:nvPr/>
          </p:nvSpPr>
          <p:spPr bwMode="auto">
            <a:xfrm>
              <a:off x="2144911" y="3002424"/>
              <a:ext cx="339725" cy="339725"/>
            </a:xfrm>
            <a:prstGeom prst="ellipse">
              <a:avLst/>
            </a:pr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椭圆 203"/>
          <p:cNvSpPr/>
          <p:nvPr/>
        </p:nvSpPr>
        <p:spPr>
          <a:xfrm>
            <a:off x="7393731" y="1486581"/>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5" name="标题 4"/>
          <p:cNvSpPr txBox="1">
            <a:spLocks/>
          </p:cNvSpPr>
          <p:nvPr/>
        </p:nvSpPr>
        <p:spPr>
          <a:xfrm>
            <a:off x="7422860" y="158115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206" name="矩形 205"/>
          <p:cNvSpPr/>
          <p:nvPr/>
        </p:nvSpPr>
        <p:spPr>
          <a:xfrm>
            <a:off x="8157378" y="126876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7" name="矩形 47"/>
          <p:cNvSpPr>
            <a:spLocks noChangeArrowheads="1"/>
          </p:cNvSpPr>
          <p:nvPr/>
        </p:nvSpPr>
        <p:spPr bwMode="auto">
          <a:xfrm>
            <a:off x="8156691" y="164200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08" name="椭圆 207"/>
          <p:cNvSpPr/>
          <p:nvPr/>
        </p:nvSpPr>
        <p:spPr>
          <a:xfrm>
            <a:off x="7710891" y="2664182"/>
            <a:ext cx="546935" cy="546935"/>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9" name="标题 4"/>
          <p:cNvSpPr txBox="1">
            <a:spLocks/>
          </p:cNvSpPr>
          <p:nvPr/>
        </p:nvSpPr>
        <p:spPr>
          <a:xfrm>
            <a:off x="7740020" y="275875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0" name="矩形 209"/>
          <p:cNvSpPr/>
          <p:nvPr/>
        </p:nvSpPr>
        <p:spPr>
          <a:xfrm>
            <a:off x="8474538" y="244636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1" name="矩形 47"/>
          <p:cNvSpPr>
            <a:spLocks noChangeArrowheads="1"/>
          </p:cNvSpPr>
          <p:nvPr/>
        </p:nvSpPr>
        <p:spPr bwMode="auto">
          <a:xfrm>
            <a:off x="8473851" y="281961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12" name="椭圆 211"/>
          <p:cNvSpPr/>
          <p:nvPr/>
        </p:nvSpPr>
        <p:spPr>
          <a:xfrm>
            <a:off x="7321723" y="3888318"/>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3" name="标题 4"/>
          <p:cNvSpPr txBox="1">
            <a:spLocks/>
          </p:cNvSpPr>
          <p:nvPr/>
        </p:nvSpPr>
        <p:spPr>
          <a:xfrm>
            <a:off x="7350852" y="398289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4" name="矩形 213"/>
          <p:cNvSpPr/>
          <p:nvPr/>
        </p:nvSpPr>
        <p:spPr>
          <a:xfrm>
            <a:off x="8085370" y="367049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5" name="矩形 47"/>
          <p:cNvSpPr>
            <a:spLocks noChangeArrowheads="1"/>
          </p:cNvSpPr>
          <p:nvPr/>
        </p:nvSpPr>
        <p:spPr bwMode="auto">
          <a:xfrm>
            <a:off x="8084683" y="404374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16" name="椭圆 215"/>
          <p:cNvSpPr/>
          <p:nvPr/>
        </p:nvSpPr>
        <p:spPr>
          <a:xfrm>
            <a:off x="4110492" y="1512054"/>
            <a:ext cx="546935" cy="546935"/>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7" name="标题 4"/>
          <p:cNvSpPr txBox="1">
            <a:spLocks/>
          </p:cNvSpPr>
          <p:nvPr/>
        </p:nvSpPr>
        <p:spPr>
          <a:xfrm>
            <a:off x="4139621" y="160662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8" name="矩形 217"/>
          <p:cNvSpPr/>
          <p:nvPr/>
        </p:nvSpPr>
        <p:spPr>
          <a:xfrm>
            <a:off x="1366038" y="1294233"/>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9" name="矩形 47"/>
          <p:cNvSpPr>
            <a:spLocks noChangeArrowheads="1"/>
          </p:cNvSpPr>
          <p:nvPr/>
        </p:nvSpPr>
        <p:spPr bwMode="auto">
          <a:xfrm>
            <a:off x="1099907" y="166748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0" name="椭圆 219"/>
          <p:cNvSpPr/>
          <p:nvPr/>
        </p:nvSpPr>
        <p:spPr>
          <a:xfrm>
            <a:off x="3966476" y="2782725"/>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1" name="标题 4"/>
          <p:cNvSpPr txBox="1">
            <a:spLocks/>
          </p:cNvSpPr>
          <p:nvPr/>
        </p:nvSpPr>
        <p:spPr>
          <a:xfrm>
            <a:off x="3995605"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2" name="矩形 221"/>
          <p:cNvSpPr/>
          <p:nvPr/>
        </p:nvSpPr>
        <p:spPr>
          <a:xfrm>
            <a:off x="1222022" y="2564904"/>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3" name="矩形 47"/>
          <p:cNvSpPr>
            <a:spLocks noChangeArrowheads="1"/>
          </p:cNvSpPr>
          <p:nvPr/>
        </p:nvSpPr>
        <p:spPr bwMode="auto">
          <a:xfrm>
            <a:off x="955891" y="2938153"/>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4" name="椭圆 223"/>
          <p:cNvSpPr/>
          <p:nvPr/>
        </p:nvSpPr>
        <p:spPr>
          <a:xfrm>
            <a:off x="4326516" y="4006861"/>
            <a:ext cx="546935" cy="54693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5" name="标题 4"/>
          <p:cNvSpPr txBox="1">
            <a:spLocks/>
          </p:cNvSpPr>
          <p:nvPr/>
        </p:nvSpPr>
        <p:spPr>
          <a:xfrm>
            <a:off x="4355645" y="41014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6" name="矩形 225"/>
          <p:cNvSpPr/>
          <p:nvPr/>
        </p:nvSpPr>
        <p:spPr>
          <a:xfrm>
            <a:off x="1582062" y="378904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7" name="矩形 47"/>
          <p:cNvSpPr>
            <a:spLocks noChangeArrowheads="1"/>
          </p:cNvSpPr>
          <p:nvPr/>
        </p:nvSpPr>
        <p:spPr bwMode="auto">
          <a:xfrm>
            <a:off x="1315931" y="41622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28" name="TextBox 22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01" name="矩形 20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组合 202"/>
          <p:cNvGrpSpPr/>
          <p:nvPr/>
        </p:nvGrpSpPr>
        <p:grpSpPr>
          <a:xfrm>
            <a:off x="192931" y="0"/>
            <a:ext cx="576064" cy="836712"/>
            <a:chOff x="841003" y="360040"/>
            <a:chExt cx="504056" cy="836712"/>
          </a:xfrm>
          <a:solidFill>
            <a:srgbClr val="3CCCC7"/>
          </a:solidFill>
        </p:grpSpPr>
        <p:sp>
          <p:nvSpPr>
            <p:cNvPr id="229" name="矩形 2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等腰三角形 2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1"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我们的优势</a:t>
            </a:r>
            <a:endParaRPr lang="zh-CN" altLang="en-US" dirty="0">
              <a:solidFill>
                <a:srgbClr val="3CCCC7"/>
              </a:solidFill>
              <a:latin typeface="微软雅黑" pitchFamily="34" charset="-122"/>
              <a:ea typeface="微软雅黑" pitchFamily="34" charset="-122"/>
            </a:endParaRPr>
          </a:p>
        </p:txBody>
      </p:sp>
      <p:sp>
        <p:nvSpPr>
          <p:cNvPr id="232" name="KSO_Shape"/>
          <p:cNvSpPr>
            <a:spLocks/>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5590244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4"/>
                                        </p:tgtEl>
                                        <p:attrNameLst>
                                          <p:attrName>style.visibility</p:attrName>
                                        </p:attrNameLst>
                                      </p:cBhvr>
                                      <p:to>
                                        <p:strVal val="visible"/>
                                      </p:to>
                                    </p:set>
                                    <p:anim calcmode="lin" valueType="num">
                                      <p:cBhvr additive="base">
                                        <p:cTn id="12" dur="500" fill="hold"/>
                                        <p:tgtEl>
                                          <p:spTgt spid="204"/>
                                        </p:tgtEl>
                                        <p:attrNameLst>
                                          <p:attrName>ppt_x</p:attrName>
                                        </p:attrNameLst>
                                      </p:cBhvr>
                                      <p:tavLst>
                                        <p:tav tm="0">
                                          <p:val>
                                            <p:strVal val="1+#ppt_w/2"/>
                                          </p:val>
                                        </p:tav>
                                        <p:tav tm="100000">
                                          <p:val>
                                            <p:strVal val="#ppt_x"/>
                                          </p:val>
                                        </p:tav>
                                      </p:tavLst>
                                    </p:anim>
                                    <p:anim calcmode="lin" valueType="num">
                                      <p:cBhvr additive="base">
                                        <p:cTn id="13" dur="500" fill="hold"/>
                                        <p:tgtEl>
                                          <p:spTgt spid="20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205"/>
                                        </p:tgtEl>
                                        <p:attrNameLst>
                                          <p:attrName>style.visibility</p:attrName>
                                        </p:attrNameLst>
                                      </p:cBhvr>
                                      <p:to>
                                        <p:strVal val="visible"/>
                                      </p:to>
                                    </p:set>
                                    <p:anim calcmode="lin" valueType="num">
                                      <p:cBhvr additive="base">
                                        <p:cTn id="16" dur="500" fill="hold"/>
                                        <p:tgtEl>
                                          <p:spTgt spid="205"/>
                                        </p:tgtEl>
                                        <p:attrNameLst>
                                          <p:attrName>ppt_x</p:attrName>
                                        </p:attrNameLst>
                                      </p:cBhvr>
                                      <p:tavLst>
                                        <p:tav tm="0">
                                          <p:val>
                                            <p:strVal val="1+#ppt_w/2"/>
                                          </p:val>
                                        </p:tav>
                                        <p:tav tm="100000">
                                          <p:val>
                                            <p:strVal val="#ppt_x"/>
                                          </p:val>
                                        </p:tav>
                                      </p:tavLst>
                                    </p:anim>
                                    <p:anim calcmode="lin" valueType="num">
                                      <p:cBhvr additive="base">
                                        <p:cTn id="17" dur="500" fill="hold"/>
                                        <p:tgtEl>
                                          <p:spTgt spid="20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500"/>
                                  </p:stCondLst>
                                  <p:childTnLst>
                                    <p:set>
                                      <p:cBhvr>
                                        <p:cTn id="19" dur="1" fill="hold">
                                          <p:stCondLst>
                                            <p:cond delay="0"/>
                                          </p:stCondLst>
                                        </p:cTn>
                                        <p:tgtEl>
                                          <p:spTgt spid="206"/>
                                        </p:tgtEl>
                                        <p:attrNameLst>
                                          <p:attrName>style.visibility</p:attrName>
                                        </p:attrNameLst>
                                      </p:cBhvr>
                                      <p:to>
                                        <p:strVal val="visible"/>
                                      </p:to>
                                    </p:set>
                                    <p:anim calcmode="lin" valueType="num">
                                      <p:cBhvr additive="base">
                                        <p:cTn id="20" dur="500" fill="hold"/>
                                        <p:tgtEl>
                                          <p:spTgt spid="206"/>
                                        </p:tgtEl>
                                        <p:attrNameLst>
                                          <p:attrName>ppt_x</p:attrName>
                                        </p:attrNameLst>
                                      </p:cBhvr>
                                      <p:tavLst>
                                        <p:tav tm="0">
                                          <p:val>
                                            <p:strVal val="1+#ppt_w/2"/>
                                          </p:val>
                                        </p:tav>
                                        <p:tav tm="100000">
                                          <p:val>
                                            <p:strVal val="#ppt_x"/>
                                          </p:val>
                                        </p:tav>
                                      </p:tavLst>
                                    </p:anim>
                                    <p:anim calcmode="lin" valueType="num">
                                      <p:cBhvr additive="base">
                                        <p:cTn id="21" dur="500" fill="hold"/>
                                        <p:tgtEl>
                                          <p:spTgt spid="20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207"/>
                                        </p:tgtEl>
                                        <p:attrNameLst>
                                          <p:attrName>style.visibility</p:attrName>
                                        </p:attrNameLst>
                                      </p:cBhvr>
                                      <p:to>
                                        <p:strVal val="visible"/>
                                      </p:to>
                                    </p:set>
                                    <p:anim calcmode="lin" valueType="num">
                                      <p:cBhvr additive="base">
                                        <p:cTn id="24" dur="500" fill="hold"/>
                                        <p:tgtEl>
                                          <p:spTgt spid="207"/>
                                        </p:tgtEl>
                                        <p:attrNameLst>
                                          <p:attrName>ppt_x</p:attrName>
                                        </p:attrNameLst>
                                      </p:cBhvr>
                                      <p:tavLst>
                                        <p:tav tm="0">
                                          <p:val>
                                            <p:strVal val="1+#ppt_w/2"/>
                                          </p:val>
                                        </p:tav>
                                        <p:tav tm="100000">
                                          <p:val>
                                            <p:strVal val="#ppt_x"/>
                                          </p:val>
                                        </p:tav>
                                      </p:tavLst>
                                    </p:anim>
                                    <p:anim calcmode="lin" valueType="num">
                                      <p:cBhvr additive="base">
                                        <p:cTn id="25" dur="500" fill="hold"/>
                                        <p:tgtEl>
                                          <p:spTgt spid="20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208"/>
                                        </p:tgtEl>
                                        <p:attrNameLst>
                                          <p:attrName>style.visibility</p:attrName>
                                        </p:attrNameLst>
                                      </p:cBhvr>
                                      <p:to>
                                        <p:strVal val="visible"/>
                                      </p:to>
                                    </p:set>
                                    <p:anim calcmode="lin" valueType="num">
                                      <p:cBhvr additive="base">
                                        <p:cTn id="28" dur="500" fill="hold"/>
                                        <p:tgtEl>
                                          <p:spTgt spid="208"/>
                                        </p:tgtEl>
                                        <p:attrNameLst>
                                          <p:attrName>ppt_x</p:attrName>
                                        </p:attrNameLst>
                                      </p:cBhvr>
                                      <p:tavLst>
                                        <p:tav tm="0">
                                          <p:val>
                                            <p:strVal val="1+#ppt_w/2"/>
                                          </p:val>
                                        </p:tav>
                                        <p:tav tm="100000">
                                          <p:val>
                                            <p:strVal val="#ppt_x"/>
                                          </p:val>
                                        </p:tav>
                                      </p:tavLst>
                                    </p:anim>
                                    <p:anim calcmode="lin" valueType="num">
                                      <p:cBhvr additive="base">
                                        <p:cTn id="29" dur="500" fill="hold"/>
                                        <p:tgtEl>
                                          <p:spTgt spid="20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209"/>
                                        </p:tgtEl>
                                        <p:attrNameLst>
                                          <p:attrName>style.visibility</p:attrName>
                                        </p:attrNameLst>
                                      </p:cBhvr>
                                      <p:to>
                                        <p:strVal val="visible"/>
                                      </p:to>
                                    </p:set>
                                    <p:anim calcmode="lin" valueType="num">
                                      <p:cBhvr additive="base">
                                        <p:cTn id="32" dur="500" fill="hold"/>
                                        <p:tgtEl>
                                          <p:spTgt spid="209"/>
                                        </p:tgtEl>
                                        <p:attrNameLst>
                                          <p:attrName>ppt_x</p:attrName>
                                        </p:attrNameLst>
                                      </p:cBhvr>
                                      <p:tavLst>
                                        <p:tav tm="0">
                                          <p:val>
                                            <p:strVal val="1+#ppt_w/2"/>
                                          </p:val>
                                        </p:tav>
                                        <p:tav tm="100000">
                                          <p:val>
                                            <p:strVal val="#ppt_x"/>
                                          </p:val>
                                        </p:tav>
                                      </p:tavLst>
                                    </p:anim>
                                    <p:anim calcmode="lin" valueType="num">
                                      <p:cBhvr additive="base">
                                        <p:cTn id="33" dur="500" fill="hold"/>
                                        <p:tgtEl>
                                          <p:spTgt spid="20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210"/>
                                        </p:tgtEl>
                                        <p:attrNameLst>
                                          <p:attrName>style.visibility</p:attrName>
                                        </p:attrNameLst>
                                      </p:cBhvr>
                                      <p:to>
                                        <p:strVal val="visible"/>
                                      </p:to>
                                    </p:set>
                                    <p:anim calcmode="lin" valueType="num">
                                      <p:cBhvr additive="base">
                                        <p:cTn id="36" dur="500" fill="hold"/>
                                        <p:tgtEl>
                                          <p:spTgt spid="210"/>
                                        </p:tgtEl>
                                        <p:attrNameLst>
                                          <p:attrName>ppt_x</p:attrName>
                                        </p:attrNameLst>
                                      </p:cBhvr>
                                      <p:tavLst>
                                        <p:tav tm="0">
                                          <p:val>
                                            <p:strVal val="1+#ppt_w/2"/>
                                          </p:val>
                                        </p:tav>
                                        <p:tav tm="100000">
                                          <p:val>
                                            <p:strVal val="#ppt_x"/>
                                          </p:val>
                                        </p:tav>
                                      </p:tavLst>
                                    </p:anim>
                                    <p:anim calcmode="lin" valueType="num">
                                      <p:cBhvr additive="base">
                                        <p:cTn id="37" dur="500" fill="hold"/>
                                        <p:tgtEl>
                                          <p:spTgt spid="2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211"/>
                                        </p:tgtEl>
                                        <p:attrNameLst>
                                          <p:attrName>style.visibility</p:attrName>
                                        </p:attrNameLst>
                                      </p:cBhvr>
                                      <p:to>
                                        <p:strVal val="visible"/>
                                      </p:to>
                                    </p:set>
                                    <p:anim calcmode="lin" valueType="num">
                                      <p:cBhvr additive="base">
                                        <p:cTn id="40" dur="500" fill="hold"/>
                                        <p:tgtEl>
                                          <p:spTgt spid="211"/>
                                        </p:tgtEl>
                                        <p:attrNameLst>
                                          <p:attrName>ppt_x</p:attrName>
                                        </p:attrNameLst>
                                      </p:cBhvr>
                                      <p:tavLst>
                                        <p:tav tm="0">
                                          <p:val>
                                            <p:strVal val="1+#ppt_w/2"/>
                                          </p:val>
                                        </p:tav>
                                        <p:tav tm="100000">
                                          <p:val>
                                            <p:strVal val="#ppt_x"/>
                                          </p:val>
                                        </p:tav>
                                      </p:tavLst>
                                    </p:anim>
                                    <p:anim calcmode="lin" valueType="num">
                                      <p:cBhvr additive="base">
                                        <p:cTn id="41" dur="500" fill="hold"/>
                                        <p:tgtEl>
                                          <p:spTgt spid="2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500"/>
                                  </p:stCondLst>
                                  <p:childTnLst>
                                    <p:set>
                                      <p:cBhvr>
                                        <p:cTn id="43" dur="1" fill="hold">
                                          <p:stCondLst>
                                            <p:cond delay="0"/>
                                          </p:stCondLst>
                                        </p:cTn>
                                        <p:tgtEl>
                                          <p:spTgt spid="212"/>
                                        </p:tgtEl>
                                        <p:attrNameLst>
                                          <p:attrName>style.visibility</p:attrName>
                                        </p:attrNameLst>
                                      </p:cBhvr>
                                      <p:to>
                                        <p:strVal val="visible"/>
                                      </p:to>
                                    </p:set>
                                    <p:anim calcmode="lin" valueType="num">
                                      <p:cBhvr additive="base">
                                        <p:cTn id="44" dur="500" fill="hold"/>
                                        <p:tgtEl>
                                          <p:spTgt spid="212"/>
                                        </p:tgtEl>
                                        <p:attrNameLst>
                                          <p:attrName>ppt_x</p:attrName>
                                        </p:attrNameLst>
                                      </p:cBhvr>
                                      <p:tavLst>
                                        <p:tav tm="0">
                                          <p:val>
                                            <p:strVal val="1+#ppt_w/2"/>
                                          </p:val>
                                        </p:tav>
                                        <p:tav tm="100000">
                                          <p:val>
                                            <p:strVal val="#ppt_x"/>
                                          </p:val>
                                        </p:tav>
                                      </p:tavLst>
                                    </p:anim>
                                    <p:anim calcmode="lin" valueType="num">
                                      <p:cBhvr additive="base">
                                        <p:cTn id="45" dur="500" fill="hold"/>
                                        <p:tgtEl>
                                          <p:spTgt spid="21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500"/>
                                  </p:stCondLst>
                                  <p:childTnLst>
                                    <p:set>
                                      <p:cBhvr>
                                        <p:cTn id="47" dur="1" fill="hold">
                                          <p:stCondLst>
                                            <p:cond delay="0"/>
                                          </p:stCondLst>
                                        </p:cTn>
                                        <p:tgtEl>
                                          <p:spTgt spid="213"/>
                                        </p:tgtEl>
                                        <p:attrNameLst>
                                          <p:attrName>style.visibility</p:attrName>
                                        </p:attrNameLst>
                                      </p:cBhvr>
                                      <p:to>
                                        <p:strVal val="visible"/>
                                      </p:to>
                                    </p:set>
                                    <p:anim calcmode="lin" valueType="num">
                                      <p:cBhvr additive="base">
                                        <p:cTn id="48" dur="500" fill="hold"/>
                                        <p:tgtEl>
                                          <p:spTgt spid="213"/>
                                        </p:tgtEl>
                                        <p:attrNameLst>
                                          <p:attrName>ppt_x</p:attrName>
                                        </p:attrNameLst>
                                      </p:cBhvr>
                                      <p:tavLst>
                                        <p:tav tm="0">
                                          <p:val>
                                            <p:strVal val="1+#ppt_w/2"/>
                                          </p:val>
                                        </p:tav>
                                        <p:tav tm="100000">
                                          <p:val>
                                            <p:strVal val="#ppt_x"/>
                                          </p:val>
                                        </p:tav>
                                      </p:tavLst>
                                    </p:anim>
                                    <p:anim calcmode="lin" valueType="num">
                                      <p:cBhvr additive="base">
                                        <p:cTn id="49" dur="500" fill="hold"/>
                                        <p:tgtEl>
                                          <p:spTgt spid="21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500"/>
                                  </p:stCondLst>
                                  <p:childTnLst>
                                    <p:set>
                                      <p:cBhvr>
                                        <p:cTn id="51" dur="1" fill="hold">
                                          <p:stCondLst>
                                            <p:cond delay="0"/>
                                          </p:stCondLst>
                                        </p:cTn>
                                        <p:tgtEl>
                                          <p:spTgt spid="214"/>
                                        </p:tgtEl>
                                        <p:attrNameLst>
                                          <p:attrName>style.visibility</p:attrName>
                                        </p:attrNameLst>
                                      </p:cBhvr>
                                      <p:to>
                                        <p:strVal val="visible"/>
                                      </p:to>
                                    </p:set>
                                    <p:anim calcmode="lin" valueType="num">
                                      <p:cBhvr additive="base">
                                        <p:cTn id="52" dur="500" fill="hold"/>
                                        <p:tgtEl>
                                          <p:spTgt spid="214"/>
                                        </p:tgtEl>
                                        <p:attrNameLst>
                                          <p:attrName>ppt_x</p:attrName>
                                        </p:attrNameLst>
                                      </p:cBhvr>
                                      <p:tavLst>
                                        <p:tav tm="0">
                                          <p:val>
                                            <p:strVal val="1+#ppt_w/2"/>
                                          </p:val>
                                        </p:tav>
                                        <p:tav tm="100000">
                                          <p:val>
                                            <p:strVal val="#ppt_x"/>
                                          </p:val>
                                        </p:tav>
                                      </p:tavLst>
                                    </p:anim>
                                    <p:anim calcmode="lin" valueType="num">
                                      <p:cBhvr additive="base">
                                        <p:cTn id="53" dur="500" fill="hold"/>
                                        <p:tgtEl>
                                          <p:spTgt spid="214"/>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500"/>
                                  </p:stCondLst>
                                  <p:childTnLst>
                                    <p:set>
                                      <p:cBhvr>
                                        <p:cTn id="55" dur="1" fill="hold">
                                          <p:stCondLst>
                                            <p:cond delay="0"/>
                                          </p:stCondLst>
                                        </p:cTn>
                                        <p:tgtEl>
                                          <p:spTgt spid="215"/>
                                        </p:tgtEl>
                                        <p:attrNameLst>
                                          <p:attrName>style.visibility</p:attrName>
                                        </p:attrNameLst>
                                      </p:cBhvr>
                                      <p:to>
                                        <p:strVal val="visible"/>
                                      </p:to>
                                    </p:set>
                                    <p:anim calcmode="lin" valueType="num">
                                      <p:cBhvr additive="base">
                                        <p:cTn id="56" dur="500" fill="hold"/>
                                        <p:tgtEl>
                                          <p:spTgt spid="215"/>
                                        </p:tgtEl>
                                        <p:attrNameLst>
                                          <p:attrName>ppt_x</p:attrName>
                                        </p:attrNameLst>
                                      </p:cBhvr>
                                      <p:tavLst>
                                        <p:tav tm="0">
                                          <p:val>
                                            <p:strVal val="1+#ppt_w/2"/>
                                          </p:val>
                                        </p:tav>
                                        <p:tav tm="100000">
                                          <p:val>
                                            <p:strVal val="#ppt_x"/>
                                          </p:val>
                                        </p:tav>
                                      </p:tavLst>
                                    </p:anim>
                                    <p:anim calcmode="lin" valueType="num">
                                      <p:cBhvr additive="base">
                                        <p:cTn id="57" dur="500" fill="hold"/>
                                        <p:tgtEl>
                                          <p:spTgt spid="21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000"/>
                                  </p:stCondLst>
                                  <p:childTnLst>
                                    <p:set>
                                      <p:cBhvr>
                                        <p:cTn id="59" dur="1" fill="hold">
                                          <p:stCondLst>
                                            <p:cond delay="0"/>
                                          </p:stCondLst>
                                        </p:cTn>
                                        <p:tgtEl>
                                          <p:spTgt spid="216"/>
                                        </p:tgtEl>
                                        <p:attrNameLst>
                                          <p:attrName>style.visibility</p:attrName>
                                        </p:attrNameLst>
                                      </p:cBhvr>
                                      <p:to>
                                        <p:strVal val="visible"/>
                                      </p:to>
                                    </p:set>
                                    <p:anim calcmode="lin" valueType="num">
                                      <p:cBhvr additive="base">
                                        <p:cTn id="60" dur="500" fill="hold"/>
                                        <p:tgtEl>
                                          <p:spTgt spid="216"/>
                                        </p:tgtEl>
                                        <p:attrNameLst>
                                          <p:attrName>ppt_x</p:attrName>
                                        </p:attrNameLst>
                                      </p:cBhvr>
                                      <p:tavLst>
                                        <p:tav tm="0">
                                          <p:val>
                                            <p:strVal val="0-#ppt_w/2"/>
                                          </p:val>
                                        </p:tav>
                                        <p:tav tm="100000">
                                          <p:val>
                                            <p:strVal val="#ppt_x"/>
                                          </p:val>
                                        </p:tav>
                                      </p:tavLst>
                                    </p:anim>
                                    <p:anim calcmode="lin" valueType="num">
                                      <p:cBhvr additive="base">
                                        <p:cTn id="61" dur="500" fill="hold"/>
                                        <p:tgtEl>
                                          <p:spTgt spid="21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000"/>
                                  </p:stCondLst>
                                  <p:childTnLst>
                                    <p:set>
                                      <p:cBhvr>
                                        <p:cTn id="63" dur="1" fill="hold">
                                          <p:stCondLst>
                                            <p:cond delay="0"/>
                                          </p:stCondLst>
                                        </p:cTn>
                                        <p:tgtEl>
                                          <p:spTgt spid="217"/>
                                        </p:tgtEl>
                                        <p:attrNameLst>
                                          <p:attrName>style.visibility</p:attrName>
                                        </p:attrNameLst>
                                      </p:cBhvr>
                                      <p:to>
                                        <p:strVal val="visible"/>
                                      </p:to>
                                    </p:set>
                                    <p:anim calcmode="lin" valueType="num">
                                      <p:cBhvr additive="base">
                                        <p:cTn id="64" dur="500" fill="hold"/>
                                        <p:tgtEl>
                                          <p:spTgt spid="217"/>
                                        </p:tgtEl>
                                        <p:attrNameLst>
                                          <p:attrName>ppt_x</p:attrName>
                                        </p:attrNameLst>
                                      </p:cBhvr>
                                      <p:tavLst>
                                        <p:tav tm="0">
                                          <p:val>
                                            <p:strVal val="0-#ppt_w/2"/>
                                          </p:val>
                                        </p:tav>
                                        <p:tav tm="100000">
                                          <p:val>
                                            <p:strVal val="#ppt_x"/>
                                          </p:val>
                                        </p:tav>
                                      </p:tavLst>
                                    </p:anim>
                                    <p:anim calcmode="lin" valueType="num">
                                      <p:cBhvr additive="base">
                                        <p:cTn id="65" dur="500" fill="hold"/>
                                        <p:tgtEl>
                                          <p:spTgt spid="217"/>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0"/>
                                  </p:stCondLst>
                                  <p:childTnLst>
                                    <p:set>
                                      <p:cBhvr>
                                        <p:cTn id="67" dur="1" fill="hold">
                                          <p:stCondLst>
                                            <p:cond delay="0"/>
                                          </p:stCondLst>
                                        </p:cTn>
                                        <p:tgtEl>
                                          <p:spTgt spid="218"/>
                                        </p:tgtEl>
                                        <p:attrNameLst>
                                          <p:attrName>style.visibility</p:attrName>
                                        </p:attrNameLst>
                                      </p:cBhvr>
                                      <p:to>
                                        <p:strVal val="visible"/>
                                      </p:to>
                                    </p:set>
                                    <p:anim calcmode="lin" valueType="num">
                                      <p:cBhvr additive="base">
                                        <p:cTn id="68" dur="500" fill="hold"/>
                                        <p:tgtEl>
                                          <p:spTgt spid="218"/>
                                        </p:tgtEl>
                                        <p:attrNameLst>
                                          <p:attrName>ppt_x</p:attrName>
                                        </p:attrNameLst>
                                      </p:cBhvr>
                                      <p:tavLst>
                                        <p:tav tm="0">
                                          <p:val>
                                            <p:strVal val="0-#ppt_w/2"/>
                                          </p:val>
                                        </p:tav>
                                        <p:tav tm="100000">
                                          <p:val>
                                            <p:strVal val="#ppt_x"/>
                                          </p:val>
                                        </p:tav>
                                      </p:tavLst>
                                    </p:anim>
                                    <p:anim calcmode="lin" valueType="num">
                                      <p:cBhvr additive="base">
                                        <p:cTn id="69" dur="500" fill="hold"/>
                                        <p:tgtEl>
                                          <p:spTgt spid="21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2000"/>
                                  </p:stCondLst>
                                  <p:childTnLst>
                                    <p:set>
                                      <p:cBhvr>
                                        <p:cTn id="71" dur="1" fill="hold">
                                          <p:stCondLst>
                                            <p:cond delay="0"/>
                                          </p:stCondLst>
                                        </p:cTn>
                                        <p:tgtEl>
                                          <p:spTgt spid="219"/>
                                        </p:tgtEl>
                                        <p:attrNameLst>
                                          <p:attrName>style.visibility</p:attrName>
                                        </p:attrNameLst>
                                      </p:cBhvr>
                                      <p:to>
                                        <p:strVal val="visible"/>
                                      </p:to>
                                    </p:set>
                                    <p:anim calcmode="lin" valueType="num">
                                      <p:cBhvr additive="base">
                                        <p:cTn id="72" dur="500" fill="hold"/>
                                        <p:tgtEl>
                                          <p:spTgt spid="219"/>
                                        </p:tgtEl>
                                        <p:attrNameLst>
                                          <p:attrName>ppt_x</p:attrName>
                                        </p:attrNameLst>
                                      </p:cBhvr>
                                      <p:tavLst>
                                        <p:tav tm="0">
                                          <p:val>
                                            <p:strVal val="0-#ppt_w/2"/>
                                          </p:val>
                                        </p:tav>
                                        <p:tav tm="100000">
                                          <p:val>
                                            <p:strVal val="#ppt_x"/>
                                          </p:val>
                                        </p:tav>
                                      </p:tavLst>
                                    </p:anim>
                                    <p:anim calcmode="lin" valueType="num">
                                      <p:cBhvr additive="base">
                                        <p:cTn id="73" dur="500" fill="hold"/>
                                        <p:tgtEl>
                                          <p:spTgt spid="21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2500"/>
                                  </p:stCondLst>
                                  <p:childTnLst>
                                    <p:set>
                                      <p:cBhvr>
                                        <p:cTn id="75" dur="1" fill="hold">
                                          <p:stCondLst>
                                            <p:cond delay="0"/>
                                          </p:stCondLst>
                                        </p:cTn>
                                        <p:tgtEl>
                                          <p:spTgt spid="220"/>
                                        </p:tgtEl>
                                        <p:attrNameLst>
                                          <p:attrName>style.visibility</p:attrName>
                                        </p:attrNameLst>
                                      </p:cBhvr>
                                      <p:to>
                                        <p:strVal val="visible"/>
                                      </p:to>
                                    </p:set>
                                    <p:anim calcmode="lin" valueType="num">
                                      <p:cBhvr additive="base">
                                        <p:cTn id="76" dur="500" fill="hold"/>
                                        <p:tgtEl>
                                          <p:spTgt spid="220"/>
                                        </p:tgtEl>
                                        <p:attrNameLst>
                                          <p:attrName>ppt_x</p:attrName>
                                        </p:attrNameLst>
                                      </p:cBhvr>
                                      <p:tavLst>
                                        <p:tav tm="0">
                                          <p:val>
                                            <p:strVal val="0-#ppt_w/2"/>
                                          </p:val>
                                        </p:tav>
                                        <p:tav tm="100000">
                                          <p:val>
                                            <p:strVal val="#ppt_x"/>
                                          </p:val>
                                        </p:tav>
                                      </p:tavLst>
                                    </p:anim>
                                    <p:anim calcmode="lin" valueType="num">
                                      <p:cBhvr additive="base">
                                        <p:cTn id="77" dur="500" fill="hold"/>
                                        <p:tgtEl>
                                          <p:spTgt spid="220"/>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2500"/>
                                  </p:stCondLst>
                                  <p:childTnLst>
                                    <p:set>
                                      <p:cBhvr>
                                        <p:cTn id="79" dur="1" fill="hold">
                                          <p:stCondLst>
                                            <p:cond delay="0"/>
                                          </p:stCondLst>
                                        </p:cTn>
                                        <p:tgtEl>
                                          <p:spTgt spid="221"/>
                                        </p:tgtEl>
                                        <p:attrNameLst>
                                          <p:attrName>style.visibility</p:attrName>
                                        </p:attrNameLst>
                                      </p:cBhvr>
                                      <p:to>
                                        <p:strVal val="visible"/>
                                      </p:to>
                                    </p:set>
                                    <p:anim calcmode="lin" valueType="num">
                                      <p:cBhvr additive="base">
                                        <p:cTn id="80" dur="500" fill="hold"/>
                                        <p:tgtEl>
                                          <p:spTgt spid="221"/>
                                        </p:tgtEl>
                                        <p:attrNameLst>
                                          <p:attrName>ppt_x</p:attrName>
                                        </p:attrNameLst>
                                      </p:cBhvr>
                                      <p:tavLst>
                                        <p:tav tm="0">
                                          <p:val>
                                            <p:strVal val="0-#ppt_w/2"/>
                                          </p:val>
                                        </p:tav>
                                        <p:tav tm="100000">
                                          <p:val>
                                            <p:strVal val="#ppt_x"/>
                                          </p:val>
                                        </p:tav>
                                      </p:tavLst>
                                    </p:anim>
                                    <p:anim calcmode="lin" valueType="num">
                                      <p:cBhvr additive="base">
                                        <p:cTn id="81" dur="500" fill="hold"/>
                                        <p:tgtEl>
                                          <p:spTgt spid="221"/>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2500"/>
                                  </p:stCondLst>
                                  <p:childTnLst>
                                    <p:set>
                                      <p:cBhvr>
                                        <p:cTn id="83" dur="1" fill="hold">
                                          <p:stCondLst>
                                            <p:cond delay="0"/>
                                          </p:stCondLst>
                                        </p:cTn>
                                        <p:tgtEl>
                                          <p:spTgt spid="222"/>
                                        </p:tgtEl>
                                        <p:attrNameLst>
                                          <p:attrName>style.visibility</p:attrName>
                                        </p:attrNameLst>
                                      </p:cBhvr>
                                      <p:to>
                                        <p:strVal val="visible"/>
                                      </p:to>
                                    </p:set>
                                    <p:anim calcmode="lin" valueType="num">
                                      <p:cBhvr additive="base">
                                        <p:cTn id="84" dur="500" fill="hold"/>
                                        <p:tgtEl>
                                          <p:spTgt spid="222"/>
                                        </p:tgtEl>
                                        <p:attrNameLst>
                                          <p:attrName>ppt_x</p:attrName>
                                        </p:attrNameLst>
                                      </p:cBhvr>
                                      <p:tavLst>
                                        <p:tav tm="0">
                                          <p:val>
                                            <p:strVal val="0-#ppt_w/2"/>
                                          </p:val>
                                        </p:tav>
                                        <p:tav tm="100000">
                                          <p:val>
                                            <p:strVal val="#ppt_x"/>
                                          </p:val>
                                        </p:tav>
                                      </p:tavLst>
                                    </p:anim>
                                    <p:anim calcmode="lin" valueType="num">
                                      <p:cBhvr additive="base">
                                        <p:cTn id="85" dur="500" fill="hold"/>
                                        <p:tgtEl>
                                          <p:spTgt spid="222"/>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2500"/>
                                  </p:stCondLst>
                                  <p:childTnLst>
                                    <p:set>
                                      <p:cBhvr>
                                        <p:cTn id="87" dur="1" fill="hold">
                                          <p:stCondLst>
                                            <p:cond delay="0"/>
                                          </p:stCondLst>
                                        </p:cTn>
                                        <p:tgtEl>
                                          <p:spTgt spid="223"/>
                                        </p:tgtEl>
                                        <p:attrNameLst>
                                          <p:attrName>style.visibility</p:attrName>
                                        </p:attrNameLst>
                                      </p:cBhvr>
                                      <p:to>
                                        <p:strVal val="visible"/>
                                      </p:to>
                                    </p:set>
                                    <p:anim calcmode="lin" valueType="num">
                                      <p:cBhvr additive="base">
                                        <p:cTn id="88" dur="500" fill="hold"/>
                                        <p:tgtEl>
                                          <p:spTgt spid="223"/>
                                        </p:tgtEl>
                                        <p:attrNameLst>
                                          <p:attrName>ppt_x</p:attrName>
                                        </p:attrNameLst>
                                      </p:cBhvr>
                                      <p:tavLst>
                                        <p:tav tm="0">
                                          <p:val>
                                            <p:strVal val="0-#ppt_w/2"/>
                                          </p:val>
                                        </p:tav>
                                        <p:tav tm="100000">
                                          <p:val>
                                            <p:strVal val="#ppt_x"/>
                                          </p:val>
                                        </p:tav>
                                      </p:tavLst>
                                    </p:anim>
                                    <p:anim calcmode="lin" valueType="num">
                                      <p:cBhvr additive="base">
                                        <p:cTn id="89" dur="500" fill="hold"/>
                                        <p:tgtEl>
                                          <p:spTgt spid="223"/>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3000"/>
                                  </p:stCondLst>
                                  <p:childTnLst>
                                    <p:set>
                                      <p:cBhvr>
                                        <p:cTn id="91" dur="1" fill="hold">
                                          <p:stCondLst>
                                            <p:cond delay="0"/>
                                          </p:stCondLst>
                                        </p:cTn>
                                        <p:tgtEl>
                                          <p:spTgt spid="224"/>
                                        </p:tgtEl>
                                        <p:attrNameLst>
                                          <p:attrName>style.visibility</p:attrName>
                                        </p:attrNameLst>
                                      </p:cBhvr>
                                      <p:to>
                                        <p:strVal val="visible"/>
                                      </p:to>
                                    </p:set>
                                    <p:anim calcmode="lin" valueType="num">
                                      <p:cBhvr additive="base">
                                        <p:cTn id="92" dur="500" fill="hold"/>
                                        <p:tgtEl>
                                          <p:spTgt spid="224"/>
                                        </p:tgtEl>
                                        <p:attrNameLst>
                                          <p:attrName>ppt_x</p:attrName>
                                        </p:attrNameLst>
                                      </p:cBhvr>
                                      <p:tavLst>
                                        <p:tav tm="0">
                                          <p:val>
                                            <p:strVal val="0-#ppt_w/2"/>
                                          </p:val>
                                        </p:tav>
                                        <p:tav tm="100000">
                                          <p:val>
                                            <p:strVal val="#ppt_x"/>
                                          </p:val>
                                        </p:tav>
                                      </p:tavLst>
                                    </p:anim>
                                    <p:anim calcmode="lin" valueType="num">
                                      <p:cBhvr additive="base">
                                        <p:cTn id="93" dur="500" fill="hold"/>
                                        <p:tgtEl>
                                          <p:spTgt spid="22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3000"/>
                                  </p:stCondLst>
                                  <p:childTnLst>
                                    <p:set>
                                      <p:cBhvr>
                                        <p:cTn id="95" dur="1" fill="hold">
                                          <p:stCondLst>
                                            <p:cond delay="0"/>
                                          </p:stCondLst>
                                        </p:cTn>
                                        <p:tgtEl>
                                          <p:spTgt spid="225"/>
                                        </p:tgtEl>
                                        <p:attrNameLst>
                                          <p:attrName>style.visibility</p:attrName>
                                        </p:attrNameLst>
                                      </p:cBhvr>
                                      <p:to>
                                        <p:strVal val="visible"/>
                                      </p:to>
                                    </p:set>
                                    <p:anim calcmode="lin" valueType="num">
                                      <p:cBhvr additive="base">
                                        <p:cTn id="96" dur="500" fill="hold"/>
                                        <p:tgtEl>
                                          <p:spTgt spid="225"/>
                                        </p:tgtEl>
                                        <p:attrNameLst>
                                          <p:attrName>ppt_x</p:attrName>
                                        </p:attrNameLst>
                                      </p:cBhvr>
                                      <p:tavLst>
                                        <p:tav tm="0">
                                          <p:val>
                                            <p:strVal val="0-#ppt_w/2"/>
                                          </p:val>
                                        </p:tav>
                                        <p:tav tm="100000">
                                          <p:val>
                                            <p:strVal val="#ppt_x"/>
                                          </p:val>
                                        </p:tav>
                                      </p:tavLst>
                                    </p:anim>
                                    <p:anim calcmode="lin" valueType="num">
                                      <p:cBhvr additive="base">
                                        <p:cTn id="97" dur="500" fill="hold"/>
                                        <p:tgtEl>
                                          <p:spTgt spid="225"/>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3000"/>
                                  </p:stCondLst>
                                  <p:childTnLst>
                                    <p:set>
                                      <p:cBhvr>
                                        <p:cTn id="99" dur="1" fill="hold">
                                          <p:stCondLst>
                                            <p:cond delay="0"/>
                                          </p:stCondLst>
                                        </p:cTn>
                                        <p:tgtEl>
                                          <p:spTgt spid="226"/>
                                        </p:tgtEl>
                                        <p:attrNameLst>
                                          <p:attrName>style.visibility</p:attrName>
                                        </p:attrNameLst>
                                      </p:cBhvr>
                                      <p:to>
                                        <p:strVal val="visible"/>
                                      </p:to>
                                    </p:set>
                                    <p:anim calcmode="lin" valueType="num">
                                      <p:cBhvr additive="base">
                                        <p:cTn id="100" dur="500" fill="hold"/>
                                        <p:tgtEl>
                                          <p:spTgt spid="226"/>
                                        </p:tgtEl>
                                        <p:attrNameLst>
                                          <p:attrName>ppt_x</p:attrName>
                                        </p:attrNameLst>
                                      </p:cBhvr>
                                      <p:tavLst>
                                        <p:tav tm="0">
                                          <p:val>
                                            <p:strVal val="0-#ppt_w/2"/>
                                          </p:val>
                                        </p:tav>
                                        <p:tav tm="100000">
                                          <p:val>
                                            <p:strVal val="#ppt_x"/>
                                          </p:val>
                                        </p:tav>
                                      </p:tavLst>
                                    </p:anim>
                                    <p:anim calcmode="lin" valueType="num">
                                      <p:cBhvr additive="base">
                                        <p:cTn id="101" dur="500" fill="hold"/>
                                        <p:tgtEl>
                                          <p:spTgt spid="226"/>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3000"/>
                                  </p:stCondLst>
                                  <p:childTnLst>
                                    <p:set>
                                      <p:cBhvr>
                                        <p:cTn id="103" dur="1" fill="hold">
                                          <p:stCondLst>
                                            <p:cond delay="0"/>
                                          </p:stCondLst>
                                        </p:cTn>
                                        <p:tgtEl>
                                          <p:spTgt spid="227"/>
                                        </p:tgtEl>
                                        <p:attrNameLst>
                                          <p:attrName>style.visibility</p:attrName>
                                        </p:attrNameLst>
                                      </p:cBhvr>
                                      <p:to>
                                        <p:strVal val="visible"/>
                                      </p:to>
                                    </p:set>
                                    <p:anim calcmode="lin" valueType="num">
                                      <p:cBhvr additive="base">
                                        <p:cTn id="104" dur="500" fill="hold"/>
                                        <p:tgtEl>
                                          <p:spTgt spid="227"/>
                                        </p:tgtEl>
                                        <p:attrNameLst>
                                          <p:attrName>ppt_x</p:attrName>
                                        </p:attrNameLst>
                                      </p:cBhvr>
                                      <p:tavLst>
                                        <p:tav tm="0">
                                          <p:val>
                                            <p:strVal val="0-#ppt_w/2"/>
                                          </p:val>
                                        </p:tav>
                                        <p:tav tm="100000">
                                          <p:val>
                                            <p:strVal val="#ppt_x"/>
                                          </p:val>
                                        </p:tav>
                                      </p:tavLst>
                                    </p:anim>
                                    <p:anim calcmode="lin" valueType="num">
                                      <p:cBhvr additive="base">
                                        <p:cTn id="105" dur="500" fill="hold"/>
                                        <p:tgtEl>
                                          <p:spTgt spid="227"/>
                                        </p:tgtEl>
                                        <p:attrNameLst>
                                          <p:attrName>ppt_y</p:attrName>
                                        </p:attrNameLst>
                                      </p:cBhvr>
                                      <p:tavLst>
                                        <p:tav tm="0">
                                          <p:val>
                                            <p:strVal val="#ppt_y"/>
                                          </p:val>
                                        </p:tav>
                                        <p:tav tm="100000">
                                          <p:val>
                                            <p:strVal val="#ppt_y"/>
                                          </p:val>
                                        </p:tav>
                                      </p:tavLst>
                                    </p:anim>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228"/>
                                        </p:tgtEl>
                                        <p:attrNameLst>
                                          <p:attrName>style.visibility</p:attrName>
                                        </p:attrNameLst>
                                      </p:cBhvr>
                                      <p:to>
                                        <p:strVal val="visible"/>
                                      </p:to>
                                    </p:set>
                                    <p:animEffect transition="in" filter="fade">
                                      <p:cBhvr>
                                        <p:cTn id="109" dur="125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p:bldP spid="206" grpId="0"/>
      <p:bldP spid="207" grpId="0"/>
      <p:bldP spid="208" grpId="0" animBg="1"/>
      <p:bldP spid="209" grpId="0"/>
      <p:bldP spid="210" grpId="0"/>
      <p:bldP spid="211" grpId="0"/>
      <p:bldP spid="212" grpId="0" animBg="1"/>
      <p:bldP spid="213" grpId="0"/>
      <p:bldP spid="214" grpId="0"/>
      <p:bldP spid="215" grpId="0"/>
      <p:bldP spid="216" grpId="0" animBg="1"/>
      <p:bldP spid="217" grpId="0"/>
      <p:bldP spid="218" grpId="0"/>
      <p:bldP spid="219" grpId="0"/>
      <p:bldP spid="220" grpId="0" animBg="1"/>
      <p:bldP spid="221" grpId="0"/>
      <p:bldP spid="222" grpId="0"/>
      <p:bldP spid="223" grpId="0"/>
      <p:bldP spid="224" grpId="0" animBg="1"/>
      <p:bldP spid="225" grpId="0"/>
      <p:bldP spid="226" grpId="0"/>
      <p:bldP spid="227" grpId="0"/>
      <p:bldP spid="22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3093" y="-27384"/>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产品与运营</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我们怎么做</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线下代理推广</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执行方式</a:t>
              </a: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417067" y="3861628"/>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6" name="组合 55"/>
          <p:cNvGrpSpPr/>
          <p:nvPr/>
        </p:nvGrpSpPr>
        <p:grpSpPr>
          <a:xfrm>
            <a:off x="2857227" y="3861628"/>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风险评估</a:t>
              </a:r>
              <a:endParaRPr lang="zh-CN" altLang="en-US" sz="1400" dirty="0">
                <a:solidFill>
                  <a:schemeClr val="bg1"/>
                </a:solidFill>
                <a:latin typeface="微软雅黑" pitchFamily="34" charset="-122"/>
                <a:ea typeface="微软雅黑" pitchFamily="34" charset="-122"/>
              </a:endParaRPr>
            </a:p>
          </p:txBody>
        </p:sp>
        <p:grpSp>
          <p:nvGrpSpPr>
            <p:cNvPr id="58" name="组合 57"/>
            <p:cNvGrpSpPr/>
            <p:nvPr/>
          </p:nvGrpSpPr>
          <p:grpSpPr>
            <a:xfrm>
              <a:off x="4369395" y="3316401"/>
              <a:ext cx="168551" cy="168551"/>
              <a:chOff x="5005199" y="3717032"/>
              <a:chExt cx="168551" cy="168551"/>
            </a:xfrm>
          </p:grpSpPr>
          <p:sp>
            <p:nvSpPr>
              <p:cNvPr id="59" name="椭圆 58"/>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61" name="TextBox 6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62"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3"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第三章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02488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62"/>
                                        </p:tgtEl>
                                        <p:attrNameLst>
                                          <p:attrName>style.visibility</p:attrName>
                                        </p:attrNameLst>
                                      </p:cBhvr>
                                      <p:to>
                                        <p:strVal val="visible"/>
                                      </p:to>
                                    </p:set>
                                    <p:anim calcmode="lin" valueType="num">
                                      <p:cBhvr>
                                        <p:cTn id="18" dur="500" fill="hold"/>
                                        <p:tgtEl>
                                          <p:spTgt spid="62"/>
                                        </p:tgtEl>
                                        <p:attrNameLst>
                                          <p:attrName>ppt_w</p:attrName>
                                        </p:attrNameLst>
                                      </p:cBhvr>
                                      <p:tavLst>
                                        <p:tav tm="0">
                                          <p:val>
                                            <p:fltVal val="0"/>
                                          </p:val>
                                        </p:tav>
                                        <p:tav tm="100000">
                                          <p:val>
                                            <p:strVal val="#ppt_w"/>
                                          </p:val>
                                        </p:tav>
                                      </p:tavLst>
                                    </p:anim>
                                    <p:anim calcmode="lin" valueType="num">
                                      <p:cBhvr>
                                        <p:cTn id="19" dur="500" fill="hold"/>
                                        <p:tgtEl>
                                          <p:spTgt spid="62"/>
                                        </p:tgtEl>
                                        <p:attrNameLst>
                                          <p:attrName>ppt_h</p:attrName>
                                        </p:attrNameLst>
                                      </p:cBhvr>
                                      <p:tavLst>
                                        <p:tav tm="0">
                                          <p:val>
                                            <p:fltVal val="0"/>
                                          </p:val>
                                        </p:tav>
                                        <p:tav tm="100000">
                                          <p:val>
                                            <p:strVal val="#ppt_h"/>
                                          </p:val>
                                        </p:tav>
                                      </p:tavLst>
                                    </p:anim>
                                    <p:animEffect transition="in" filter="fade">
                                      <p:cBhvr>
                                        <p:cTn id="20" dur="500"/>
                                        <p:tgtEl>
                                          <p:spTgt spid="6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par>
                                <p:cTn id="68" presetID="53" presetClass="entr" presetSubtype="16" fill="hold" nodeType="withEffect">
                                  <p:stCondLst>
                                    <p:cond delay="50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Effect transition="in" filter="fade">
                                      <p:cBhvr>
                                        <p:cTn id="72" dur="500"/>
                                        <p:tgtEl>
                                          <p:spTgt spid="51"/>
                                        </p:tgtEl>
                                      </p:cBhvr>
                                    </p:animEffect>
                                  </p:childTnLst>
                                </p:cTn>
                              </p:par>
                              <p:par>
                                <p:cTn id="73" presetID="53" presetClass="entr" presetSubtype="16" fill="hold" nodeType="withEffect">
                                  <p:stCondLst>
                                    <p:cond delay="50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3500"/>
                            </p:stCondLst>
                            <p:childTnLst>
                              <p:par>
                                <p:cTn id="79" presetID="53" presetClass="entr" presetSubtype="16" fill="hold" nodeType="afterEffect">
                                  <p:stCondLst>
                                    <p:cond delay="0"/>
                                  </p:stCondLst>
                                  <p:childTnLst>
                                    <p:set>
                                      <p:cBhvr>
                                        <p:cTn id="80" dur="1" fill="hold">
                                          <p:stCondLst>
                                            <p:cond delay="0"/>
                                          </p:stCondLst>
                                        </p:cTn>
                                        <p:tgtEl>
                                          <p:spTgt spid="132"/>
                                        </p:tgtEl>
                                        <p:attrNameLst>
                                          <p:attrName>style.visibility</p:attrName>
                                        </p:attrNameLst>
                                      </p:cBhvr>
                                      <p:to>
                                        <p:strVal val="visible"/>
                                      </p:to>
                                    </p:set>
                                    <p:anim calcmode="lin" valueType="num">
                                      <p:cBhvr>
                                        <p:cTn id="81" dur="500" fill="hold"/>
                                        <p:tgtEl>
                                          <p:spTgt spid="132"/>
                                        </p:tgtEl>
                                        <p:attrNameLst>
                                          <p:attrName>ppt_w</p:attrName>
                                        </p:attrNameLst>
                                      </p:cBhvr>
                                      <p:tavLst>
                                        <p:tav tm="0">
                                          <p:val>
                                            <p:fltVal val="0"/>
                                          </p:val>
                                        </p:tav>
                                        <p:tav tm="100000">
                                          <p:val>
                                            <p:strVal val="#ppt_w"/>
                                          </p:val>
                                        </p:tav>
                                      </p:tavLst>
                                    </p:anim>
                                    <p:anim calcmode="lin" valueType="num">
                                      <p:cBhvr>
                                        <p:cTn id="82" dur="500" fill="hold"/>
                                        <p:tgtEl>
                                          <p:spTgt spid="132"/>
                                        </p:tgtEl>
                                        <p:attrNameLst>
                                          <p:attrName>ppt_h</p:attrName>
                                        </p:attrNameLst>
                                      </p:cBhvr>
                                      <p:tavLst>
                                        <p:tav tm="0">
                                          <p:val>
                                            <p:fltVal val="0"/>
                                          </p:val>
                                        </p:tav>
                                        <p:tav tm="100000">
                                          <p:val>
                                            <p:strVal val="#ppt_h"/>
                                          </p:val>
                                        </p:tav>
                                      </p:tavLst>
                                    </p:anim>
                                    <p:animEffect transition="in" filter="fade">
                                      <p:cBhvr>
                                        <p:cTn id="83" dur="500"/>
                                        <p:tgtEl>
                                          <p:spTgt spid="132"/>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61" grpId="0"/>
      <p:bldP spid="62" grpId="0" animBg="1"/>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19"/>
          <p:cNvSpPr/>
          <p:nvPr/>
        </p:nvSpPr>
        <p:spPr>
          <a:xfrm>
            <a:off x="6097289" y="1449292"/>
            <a:ext cx="599800" cy="40500"/>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712139" y="1449292"/>
            <a:ext cx="1215000" cy="40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3"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6097289" y="3169896"/>
            <a:ext cx="599800" cy="40500"/>
          </a:xfrm>
          <a:prstGeom prst="rect">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6712139" y="3169896"/>
            <a:ext cx="1215000" cy="40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625659" y="1052736"/>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65000"/>
                  <a:lumOff val="35000"/>
                </a:schemeClr>
              </a:solidFill>
            </a:endParaRPr>
          </a:p>
        </p:txBody>
      </p:sp>
      <p:sp>
        <p:nvSpPr>
          <p:cNvPr id="32"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33" name="TextBox 32"/>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１９</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9" name="矩形 2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2931" y="0"/>
            <a:ext cx="576064" cy="836712"/>
            <a:chOff x="841003" y="360040"/>
            <a:chExt cx="504056" cy="836712"/>
          </a:xfrm>
          <a:solidFill>
            <a:srgbClr val="3CCCC7"/>
          </a:solidFill>
        </p:grpSpPr>
        <p:sp>
          <p:nvSpPr>
            <p:cNvPr id="35" name="矩形 3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产品概述</a:t>
            </a:r>
            <a:endParaRPr lang="zh-CN" altLang="en-US" dirty="0">
              <a:solidFill>
                <a:srgbClr val="3CCCC7"/>
              </a:solidFill>
              <a:latin typeface="微软雅黑" pitchFamily="34" charset="-122"/>
              <a:ea typeface="微软雅黑" pitchFamily="34" charset="-122"/>
            </a:endParaRPr>
          </a:p>
        </p:txBody>
      </p:sp>
      <p:sp>
        <p:nvSpPr>
          <p:cNvPr id="40"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5621404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downRigh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750"/>
                                        <p:tgtEl>
                                          <p:spTgt spid="21"/>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750"/>
                                        <p:tgtEl>
                                          <p:spTgt spid="18"/>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750"/>
                                        <p:tgtEl>
                                          <p:spTgt spid="25"/>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750"/>
                                        <p:tgtEl>
                                          <p:spTgt spid="22"/>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31"/>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32"/>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trips(upRight)">
                                      <p:cBhvr>
                                        <p:cTn id="52" dur="500"/>
                                        <p:tgtEl>
                                          <p:spTgt spid="33"/>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animBg="1"/>
      <p:bldP spid="22" grpId="0"/>
      <p:bldP spid="23" grpId="0"/>
      <p:bldP spid="24" grpId="0" animBg="1"/>
      <p:bldP spid="25" grpId="0" animBg="1"/>
      <p:bldP spid="30" grpId="0" animBg="1"/>
      <p:bldP spid="31" grpId="0" animBg="1"/>
      <p:bldP spid="31" grpId="1" animBg="1"/>
      <p:bldP spid="32" grpId="0" animBg="1"/>
      <p:bldP spid="32" grpId="1" animBg="1"/>
      <p:bldP spid="33"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68891" y="1738070"/>
            <a:ext cx="2016224" cy="2016224"/>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25327" y="1738070"/>
            <a:ext cx="2016224" cy="2016224"/>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681763" y="1738070"/>
            <a:ext cx="2016224" cy="2016224"/>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019242"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22" name="TextBox 21"/>
          <p:cNvSpPr txBox="1"/>
          <p:nvPr/>
        </p:nvSpPr>
        <p:spPr>
          <a:xfrm>
            <a:off x="5467780"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23" name="TextBox 22"/>
          <p:cNvSpPr txBox="1"/>
          <p:nvPr/>
        </p:nvSpPr>
        <p:spPr>
          <a:xfrm>
            <a:off x="8106622"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24" name="KSO_Shape"/>
          <p:cNvSpPr>
            <a:spLocks/>
          </p:cNvSpPr>
          <p:nvPr/>
        </p:nvSpPr>
        <p:spPr bwMode="auto">
          <a:xfrm>
            <a:off x="5777919"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5" name="KSO_Shape"/>
          <p:cNvSpPr>
            <a:spLocks/>
          </p:cNvSpPr>
          <p:nvPr/>
        </p:nvSpPr>
        <p:spPr bwMode="auto">
          <a:xfrm>
            <a:off x="8414754"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KSO_Shape"/>
          <p:cNvSpPr>
            <a:spLocks/>
          </p:cNvSpPr>
          <p:nvPr/>
        </p:nvSpPr>
        <p:spPr bwMode="auto">
          <a:xfrm>
            <a:off x="3253835"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1" name="组合 30"/>
          <p:cNvGrpSpPr/>
          <p:nvPr/>
        </p:nvGrpSpPr>
        <p:grpSpPr>
          <a:xfrm>
            <a:off x="4700018" y="2590979"/>
            <a:ext cx="310406" cy="310406"/>
            <a:chOff x="3264324" y="1749600"/>
            <a:chExt cx="348156" cy="348156"/>
          </a:xfrm>
          <a:solidFill>
            <a:schemeClr val="accent1">
              <a:lumMod val="50000"/>
            </a:schemeClr>
          </a:solidFill>
        </p:grpSpPr>
        <p:sp>
          <p:nvSpPr>
            <p:cNvPr id="32" name="矩形 31"/>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56454" y="2590979"/>
            <a:ext cx="310406" cy="310406"/>
            <a:chOff x="3264324" y="1749600"/>
            <a:chExt cx="348156" cy="348156"/>
          </a:xfrm>
          <a:solidFill>
            <a:schemeClr val="accent1">
              <a:lumMod val="50000"/>
            </a:schemeClr>
          </a:solidFill>
        </p:grpSpPr>
        <p:sp>
          <p:nvSpPr>
            <p:cNvPr id="41" name="矩形 4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47"/>
          <p:cNvSpPr txBox="1"/>
          <p:nvPr/>
        </p:nvSpPr>
        <p:spPr>
          <a:xfrm>
            <a:off x="3019242"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49" name="TextBox 48"/>
          <p:cNvSpPr txBox="1"/>
          <p:nvPr/>
        </p:nvSpPr>
        <p:spPr>
          <a:xfrm>
            <a:off x="5550186"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50" name="TextBox 49"/>
          <p:cNvSpPr txBox="1"/>
          <p:nvPr/>
        </p:nvSpPr>
        <p:spPr>
          <a:xfrm>
            <a:off x="8106622"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51" name="Freeform 12"/>
          <p:cNvSpPr>
            <a:spLocks/>
          </p:cNvSpPr>
          <p:nvPr/>
        </p:nvSpPr>
        <p:spPr bwMode="auto">
          <a:xfrm>
            <a:off x="1608509" y="40770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52" name="Freeform 12"/>
          <p:cNvSpPr>
            <a:spLocks/>
          </p:cNvSpPr>
          <p:nvPr/>
        </p:nvSpPr>
        <p:spPr bwMode="auto">
          <a:xfrm flipH="1" flipV="1">
            <a:off x="10249469" y="511135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53" name="TextBox 52"/>
          <p:cNvSpPr txBox="1"/>
          <p:nvPr/>
        </p:nvSpPr>
        <p:spPr>
          <a:xfrm>
            <a:off x="1968549" y="4391273"/>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63" name="矩形 6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9" name="矩形 3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92931" y="0"/>
            <a:ext cx="576064" cy="836712"/>
            <a:chOff x="841003" y="360040"/>
            <a:chExt cx="504056" cy="836712"/>
          </a:xfrm>
          <a:solidFill>
            <a:srgbClr val="3CCCC7"/>
          </a:solidFill>
        </p:grpSpPr>
        <p:sp>
          <p:nvSpPr>
            <p:cNvPr id="42" name="矩形 4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产品形式</a:t>
            </a:r>
            <a:endParaRPr lang="zh-CN" altLang="en-US" dirty="0">
              <a:solidFill>
                <a:srgbClr val="3CCCC7"/>
              </a:solidFill>
              <a:latin typeface="微软雅黑" pitchFamily="34" charset="-122"/>
              <a:ea typeface="微软雅黑" pitchFamily="34" charset="-122"/>
            </a:endParaRPr>
          </a:p>
        </p:txBody>
      </p:sp>
      <p:sp>
        <p:nvSpPr>
          <p:cNvPr id="45"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473583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290">
                                          <p:stCondLst>
                                            <p:cond delay="0"/>
                                          </p:stCondLst>
                                        </p:cTn>
                                        <p:tgtEl>
                                          <p:spTgt spid="48"/>
                                        </p:tgtEl>
                                      </p:cBhvr>
                                    </p:animEffect>
                                    <p:anim calcmode="lin" valueType="num">
                                      <p:cBhvr>
                                        <p:cTn id="24" dur="911"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8"/>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8"/>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8"/>
                                        </p:tgtEl>
                                        <p:attrNameLst>
                                          <p:attrName>ppt_y</p:attrName>
                                        </p:attrNameLst>
                                      </p:cBhvr>
                                      <p:tavLst>
                                        <p:tav tm="0" fmla="#ppt_y-sin(pi*$)/81">
                                          <p:val>
                                            <p:fltVal val="0"/>
                                          </p:val>
                                        </p:tav>
                                        <p:tav tm="100000">
                                          <p:val>
                                            <p:fltVal val="1"/>
                                          </p:val>
                                        </p:tav>
                                      </p:tavLst>
                                    </p:anim>
                                    <p:animScale>
                                      <p:cBhvr>
                                        <p:cTn id="29" dur="13">
                                          <p:stCondLst>
                                            <p:cond delay="325"/>
                                          </p:stCondLst>
                                        </p:cTn>
                                        <p:tgtEl>
                                          <p:spTgt spid="48"/>
                                        </p:tgtEl>
                                      </p:cBhvr>
                                      <p:to x="100000" y="60000"/>
                                    </p:animScale>
                                    <p:animScale>
                                      <p:cBhvr>
                                        <p:cTn id="30" dur="83" decel="50000">
                                          <p:stCondLst>
                                            <p:cond delay="338"/>
                                          </p:stCondLst>
                                        </p:cTn>
                                        <p:tgtEl>
                                          <p:spTgt spid="48"/>
                                        </p:tgtEl>
                                      </p:cBhvr>
                                      <p:to x="100000" y="100000"/>
                                    </p:animScale>
                                    <p:animScale>
                                      <p:cBhvr>
                                        <p:cTn id="31" dur="13">
                                          <p:stCondLst>
                                            <p:cond delay="656"/>
                                          </p:stCondLst>
                                        </p:cTn>
                                        <p:tgtEl>
                                          <p:spTgt spid="48"/>
                                        </p:tgtEl>
                                      </p:cBhvr>
                                      <p:to x="100000" y="80000"/>
                                    </p:animScale>
                                    <p:animScale>
                                      <p:cBhvr>
                                        <p:cTn id="32" dur="83" decel="50000">
                                          <p:stCondLst>
                                            <p:cond delay="669"/>
                                          </p:stCondLst>
                                        </p:cTn>
                                        <p:tgtEl>
                                          <p:spTgt spid="48"/>
                                        </p:tgtEl>
                                      </p:cBhvr>
                                      <p:to x="100000" y="100000"/>
                                    </p:animScale>
                                    <p:animScale>
                                      <p:cBhvr>
                                        <p:cTn id="33" dur="13">
                                          <p:stCondLst>
                                            <p:cond delay="821"/>
                                          </p:stCondLst>
                                        </p:cTn>
                                        <p:tgtEl>
                                          <p:spTgt spid="48"/>
                                        </p:tgtEl>
                                      </p:cBhvr>
                                      <p:to x="100000" y="90000"/>
                                    </p:animScale>
                                    <p:animScale>
                                      <p:cBhvr>
                                        <p:cTn id="34" dur="83" decel="50000">
                                          <p:stCondLst>
                                            <p:cond delay="834"/>
                                          </p:stCondLst>
                                        </p:cTn>
                                        <p:tgtEl>
                                          <p:spTgt spid="48"/>
                                        </p:tgtEl>
                                      </p:cBhvr>
                                      <p:to x="100000" y="100000"/>
                                    </p:animScale>
                                    <p:animScale>
                                      <p:cBhvr>
                                        <p:cTn id="35" dur="13">
                                          <p:stCondLst>
                                            <p:cond delay="904"/>
                                          </p:stCondLst>
                                        </p:cTn>
                                        <p:tgtEl>
                                          <p:spTgt spid="48"/>
                                        </p:tgtEl>
                                      </p:cBhvr>
                                      <p:to x="100000" y="95000"/>
                                    </p:animScale>
                                    <p:animScale>
                                      <p:cBhvr>
                                        <p:cTn id="36" dur="83" decel="50000">
                                          <p:stCondLst>
                                            <p:cond delay="917"/>
                                          </p:stCondLst>
                                        </p:cTn>
                                        <p:tgtEl>
                                          <p:spTgt spid="4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90">
                                          <p:stCondLst>
                                            <p:cond delay="0"/>
                                          </p:stCondLst>
                                        </p:cTn>
                                        <p:tgtEl>
                                          <p:spTgt spid="18"/>
                                        </p:tgtEl>
                                      </p:cBhvr>
                                    </p:animEffect>
                                    <p:anim calcmode="lin" valueType="num">
                                      <p:cBhvr>
                                        <p:cTn id="4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45" dur="13">
                                          <p:stCondLst>
                                            <p:cond delay="325"/>
                                          </p:stCondLst>
                                        </p:cTn>
                                        <p:tgtEl>
                                          <p:spTgt spid="18"/>
                                        </p:tgtEl>
                                      </p:cBhvr>
                                      <p:to x="100000" y="60000"/>
                                    </p:animScale>
                                    <p:animScale>
                                      <p:cBhvr>
                                        <p:cTn id="46" dur="83" decel="50000">
                                          <p:stCondLst>
                                            <p:cond delay="338"/>
                                          </p:stCondLst>
                                        </p:cTn>
                                        <p:tgtEl>
                                          <p:spTgt spid="18"/>
                                        </p:tgtEl>
                                      </p:cBhvr>
                                      <p:to x="100000" y="100000"/>
                                    </p:animScale>
                                    <p:animScale>
                                      <p:cBhvr>
                                        <p:cTn id="47" dur="13">
                                          <p:stCondLst>
                                            <p:cond delay="656"/>
                                          </p:stCondLst>
                                        </p:cTn>
                                        <p:tgtEl>
                                          <p:spTgt spid="18"/>
                                        </p:tgtEl>
                                      </p:cBhvr>
                                      <p:to x="100000" y="80000"/>
                                    </p:animScale>
                                    <p:animScale>
                                      <p:cBhvr>
                                        <p:cTn id="48" dur="83" decel="50000">
                                          <p:stCondLst>
                                            <p:cond delay="669"/>
                                          </p:stCondLst>
                                        </p:cTn>
                                        <p:tgtEl>
                                          <p:spTgt spid="18"/>
                                        </p:tgtEl>
                                      </p:cBhvr>
                                      <p:to x="100000" y="100000"/>
                                    </p:animScale>
                                    <p:animScale>
                                      <p:cBhvr>
                                        <p:cTn id="49" dur="13">
                                          <p:stCondLst>
                                            <p:cond delay="821"/>
                                          </p:stCondLst>
                                        </p:cTn>
                                        <p:tgtEl>
                                          <p:spTgt spid="18"/>
                                        </p:tgtEl>
                                      </p:cBhvr>
                                      <p:to x="100000" y="90000"/>
                                    </p:animScale>
                                    <p:animScale>
                                      <p:cBhvr>
                                        <p:cTn id="50" dur="83" decel="50000">
                                          <p:stCondLst>
                                            <p:cond delay="834"/>
                                          </p:stCondLst>
                                        </p:cTn>
                                        <p:tgtEl>
                                          <p:spTgt spid="18"/>
                                        </p:tgtEl>
                                      </p:cBhvr>
                                      <p:to x="100000" y="100000"/>
                                    </p:animScale>
                                    <p:animScale>
                                      <p:cBhvr>
                                        <p:cTn id="51" dur="13">
                                          <p:stCondLst>
                                            <p:cond delay="904"/>
                                          </p:stCondLst>
                                        </p:cTn>
                                        <p:tgtEl>
                                          <p:spTgt spid="18"/>
                                        </p:tgtEl>
                                      </p:cBhvr>
                                      <p:to x="100000" y="95000"/>
                                    </p:animScale>
                                    <p:animScale>
                                      <p:cBhvr>
                                        <p:cTn id="52" dur="83" decel="50000">
                                          <p:stCondLst>
                                            <p:cond delay="917"/>
                                          </p:stCondLst>
                                        </p:cTn>
                                        <p:tgtEl>
                                          <p:spTgt spid="1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290">
                                          <p:stCondLst>
                                            <p:cond delay="0"/>
                                          </p:stCondLst>
                                        </p:cTn>
                                        <p:tgtEl>
                                          <p:spTgt spid="30"/>
                                        </p:tgtEl>
                                      </p:cBhvr>
                                    </p:animEffect>
                                    <p:anim calcmode="lin" valueType="num">
                                      <p:cBhvr>
                                        <p:cTn id="5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61" dur="13">
                                          <p:stCondLst>
                                            <p:cond delay="325"/>
                                          </p:stCondLst>
                                        </p:cTn>
                                        <p:tgtEl>
                                          <p:spTgt spid="30"/>
                                        </p:tgtEl>
                                      </p:cBhvr>
                                      <p:to x="100000" y="60000"/>
                                    </p:animScale>
                                    <p:animScale>
                                      <p:cBhvr>
                                        <p:cTn id="62" dur="83" decel="50000">
                                          <p:stCondLst>
                                            <p:cond delay="338"/>
                                          </p:stCondLst>
                                        </p:cTn>
                                        <p:tgtEl>
                                          <p:spTgt spid="30"/>
                                        </p:tgtEl>
                                      </p:cBhvr>
                                      <p:to x="100000" y="100000"/>
                                    </p:animScale>
                                    <p:animScale>
                                      <p:cBhvr>
                                        <p:cTn id="63" dur="13">
                                          <p:stCondLst>
                                            <p:cond delay="656"/>
                                          </p:stCondLst>
                                        </p:cTn>
                                        <p:tgtEl>
                                          <p:spTgt spid="30"/>
                                        </p:tgtEl>
                                      </p:cBhvr>
                                      <p:to x="100000" y="80000"/>
                                    </p:animScale>
                                    <p:animScale>
                                      <p:cBhvr>
                                        <p:cTn id="64" dur="83" decel="50000">
                                          <p:stCondLst>
                                            <p:cond delay="669"/>
                                          </p:stCondLst>
                                        </p:cTn>
                                        <p:tgtEl>
                                          <p:spTgt spid="30"/>
                                        </p:tgtEl>
                                      </p:cBhvr>
                                      <p:to x="100000" y="100000"/>
                                    </p:animScale>
                                    <p:animScale>
                                      <p:cBhvr>
                                        <p:cTn id="65" dur="13">
                                          <p:stCondLst>
                                            <p:cond delay="821"/>
                                          </p:stCondLst>
                                        </p:cTn>
                                        <p:tgtEl>
                                          <p:spTgt spid="30"/>
                                        </p:tgtEl>
                                      </p:cBhvr>
                                      <p:to x="100000" y="90000"/>
                                    </p:animScale>
                                    <p:animScale>
                                      <p:cBhvr>
                                        <p:cTn id="66" dur="83" decel="50000">
                                          <p:stCondLst>
                                            <p:cond delay="834"/>
                                          </p:stCondLst>
                                        </p:cTn>
                                        <p:tgtEl>
                                          <p:spTgt spid="30"/>
                                        </p:tgtEl>
                                      </p:cBhvr>
                                      <p:to x="100000" y="100000"/>
                                    </p:animScale>
                                    <p:animScale>
                                      <p:cBhvr>
                                        <p:cTn id="67" dur="13">
                                          <p:stCondLst>
                                            <p:cond delay="904"/>
                                          </p:stCondLst>
                                        </p:cTn>
                                        <p:tgtEl>
                                          <p:spTgt spid="30"/>
                                        </p:tgtEl>
                                      </p:cBhvr>
                                      <p:to x="100000" y="95000"/>
                                    </p:animScale>
                                    <p:animScale>
                                      <p:cBhvr>
                                        <p:cTn id="68" dur="83" decel="50000">
                                          <p:stCondLst>
                                            <p:cond delay="917"/>
                                          </p:stCondLst>
                                        </p:cTn>
                                        <p:tgtEl>
                                          <p:spTgt spid="30"/>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700" fill="hold"/>
                                        <p:tgtEl>
                                          <p:spTgt spid="31"/>
                                        </p:tgtEl>
                                        <p:attrNameLst>
                                          <p:attrName>ppt_w</p:attrName>
                                        </p:attrNameLst>
                                      </p:cBhvr>
                                      <p:tavLst>
                                        <p:tav tm="0">
                                          <p:val>
                                            <p:fltVal val="0"/>
                                          </p:val>
                                        </p:tav>
                                        <p:tav tm="100000">
                                          <p:val>
                                            <p:strVal val="#ppt_w"/>
                                          </p:val>
                                        </p:tav>
                                      </p:tavLst>
                                    </p:anim>
                                    <p:anim calcmode="lin" valueType="num">
                                      <p:cBhvr>
                                        <p:cTn id="73" dur="700" fill="hold"/>
                                        <p:tgtEl>
                                          <p:spTgt spid="31"/>
                                        </p:tgtEl>
                                        <p:attrNameLst>
                                          <p:attrName>ppt_h</p:attrName>
                                        </p:attrNameLst>
                                      </p:cBhvr>
                                      <p:tavLst>
                                        <p:tav tm="0">
                                          <p:val>
                                            <p:fltVal val="0"/>
                                          </p:val>
                                        </p:tav>
                                        <p:tav tm="100000">
                                          <p:val>
                                            <p:strVal val="#ppt_h"/>
                                          </p:val>
                                        </p:tav>
                                      </p:tavLst>
                                    </p:anim>
                                    <p:anim calcmode="lin" valueType="num">
                                      <p:cBhvr>
                                        <p:cTn id="74" dur="700" fill="hold"/>
                                        <p:tgtEl>
                                          <p:spTgt spid="31"/>
                                        </p:tgtEl>
                                        <p:attrNameLst>
                                          <p:attrName>style.rotation</p:attrName>
                                        </p:attrNameLst>
                                      </p:cBhvr>
                                      <p:tavLst>
                                        <p:tav tm="0">
                                          <p:val>
                                            <p:fltVal val="90"/>
                                          </p:val>
                                        </p:tav>
                                        <p:tav tm="100000">
                                          <p:val>
                                            <p:fltVal val="0"/>
                                          </p:val>
                                        </p:tav>
                                      </p:tavLst>
                                    </p:anim>
                                    <p:animEffect transition="in" filter="fade">
                                      <p:cBhvr>
                                        <p:cTn id="75" dur="700"/>
                                        <p:tgtEl>
                                          <p:spTgt spid="31"/>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290">
                                          <p:stCondLst>
                                            <p:cond delay="0"/>
                                          </p:stCondLst>
                                        </p:cTn>
                                        <p:tgtEl>
                                          <p:spTgt spid="19"/>
                                        </p:tgtEl>
                                      </p:cBhvr>
                                    </p:animEffect>
                                    <p:anim calcmode="lin" valueType="num">
                                      <p:cBhvr>
                                        <p:cTn id="8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85" dur="13">
                                          <p:stCondLst>
                                            <p:cond delay="325"/>
                                          </p:stCondLst>
                                        </p:cTn>
                                        <p:tgtEl>
                                          <p:spTgt spid="19"/>
                                        </p:tgtEl>
                                      </p:cBhvr>
                                      <p:to x="100000" y="60000"/>
                                    </p:animScale>
                                    <p:animScale>
                                      <p:cBhvr>
                                        <p:cTn id="86" dur="83" decel="50000">
                                          <p:stCondLst>
                                            <p:cond delay="338"/>
                                          </p:stCondLst>
                                        </p:cTn>
                                        <p:tgtEl>
                                          <p:spTgt spid="19"/>
                                        </p:tgtEl>
                                      </p:cBhvr>
                                      <p:to x="100000" y="100000"/>
                                    </p:animScale>
                                    <p:animScale>
                                      <p:cBhvr>
                                        <p:cTn id="87" dur="13">
                                          <p:stCondLst>
                                            <p:cond delay="656"/>
                                          </p:stCondLst>
                                        </p:cTn>
                                        <p:tgtEl>
                                          <p:spTgt spid="19"/>
                                        </p:tgtEl>
                                      </p:cBhvr>
                                      <p:to x="100000" y="80000"/>
                                    </p:animScale>
                                    <p:animScale>
                                      <p:cBhvr>
                                        <p:cTn id="88" dur="83" decel="50000">
                                          <p:stCondLst>
                                            <p:cond delay="669"/>
                                          </p:stCondLst>
                                        </p:cTn>
                                        <p:tgtEl>
                                          <p:spTgt spid="19"/>
                                        </p:tgtEl>
                                      </p:cBhvr>
                                      <p:to x="100000" y="100000"/>
                                    </p:animScale>
                                    <p:animScale>
                                      <p:cBhvr>
                                        <p:cTn id="89" dur="13">
                                          <p:stCondLst>
                                            <p:cond delay="821"/>
                                          </p:stCondLst>
                                        </p:cTn>
                                        <p:tgtEl>
                                          <p:spTgt spid="19"/>
                                        </p:tgtEl>
                                      </p:cBhvr>
                                      <p:to x="100000" y="90000"/>
                                    </p:animScale>
                                    <p:animScale>
                                      <p:cBhvr>
                                        <p:cTn id="90" dur="83" decel="50000">
                                          <p:stCondLst>
                                            <p:cond delay="834"/>
                                          </p:stCondLst>
                                        </p:cTn>
                                        <p:tgtEl>
                                          <p:spTgt spid="19"/>
                                        </p:tgtEl>
                                      </p:cBhvr>
                                      <p:to x="100000" y="100000"/>
                                    </p:animScale>
                                    <p:animScale>
                                      <p:cBhvr>
                                        <p:cTn id="91" dur="13">
                                          <p:stCondLst>
                                            <p:cond delay="904"/>
                                          </p:stCondLst>
                                        </p:cTn>
                                        <p:tgtEl>
                                          <p:spTgt spid="19"/>
                                        </p:tgtEl>
                                      </p:cBhvr>
                                      <p:to x="100000" y="95000"/>
                                    </p:animScale>
                                    <p:animScale>
                                      <p:cBhvr>
                                        <p:cTn id="92" dur="83" decel="50000">
                                          <p:stCondLst>
                                            <p:cond delay="917"/>
                                          </p:stCondLst>
                                        </p:cTn>
                                        <p:tgtEl>
                                          <p:spTgt spid="19"/>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290">
                                          <p:stCondLst>
                                            <p:cond delay="0"/>
                                          </p:stCondLst>
                                        </p:cTn>
                                        <p:tgtEl>
                                          <p:spTgt spid="22"/>
                                        </p:tgtEl>
                                      </p:cBhvr>
                                    </p:animEffect>
                                    <p:anim calcmode="lin" valueType="num">
                                      <p:cBhvr>
                                        <p:cTn id="96"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1" dur="13">
                                          <p:stCondLst>
                                            <p:cond delay="325"/>
                                          </p:stCondLst>
                                        </p:cTn>
                                        <p:tgtEl>
                                          <p:spTgt spid="22"/>
                                        </p:tgtEl>
                                      </p:cBhvr>
                                      <p:to x="100000" y="60000"/>
                                    </p:animScale>
                                    <p:animScale>
                                      <p:cBhvr>
                                        <p:cTn id="102" dur="83" decel="50000">
                                          <p:stCondLst>
                                            <p:cond delay="338"/>
                                          </p:stCondLst>
                                        </p:cTn>
                                        <p:tgtEl>
                                          <p:spTgt spid="22"/>
                                        </p:tgtEl>
                                      </p:cBhvr>
                                      <p:to x="100000" y="100000"/>
                                    </p:animScale>
                                    <p:animScale>
                                      <p:cBhvr>
                                        <p:cTn id="103" dur="13">
                                          <p:stCondLst>
                                            <p:cond delay="656"/>
                                          </p:stCondLst>
                                        </p:cTn>
                                        <p:tgtEl>
                                          <p:spTgt spid="22"/>
                                        </p:tgtEl>
                                      </p:cBhvr>
                                      <p:to x="100000" y="80000"/>
                                    </p:animScale>
                                    <p:animScale>
                                      <p:cBhvr>
                                        <p:cTn id="104" dur="83" decel="50000">
                                          <p:stCondLst>
                                            <p:cond delay="669"/>
                                          </p:stCondLst>
                                        </p:cTn>
                                        <p:tgtEl>
                                          <p:spTgt spid="22"/>
                                        </p:tgtEl>
                                      </p:cBhvr>
                                      <p:to x="100000" y="100000"/>
                                    </p:animScale>
                                    <p:animScale>
                                      <p:cBhvr>
                                        <p:cTn id="105" dur="13">
                                          <p:stCondLst>
                                            <p:cond delay="821"/>
                                          </p:stCondLst>
                                        </p:cTn>
                                        <p:tgtEl>
                                          <p:spTgt spid="22"/>
                                        </p:tgtEl>
                                      </p:cBhvr>
                                      <p:to x="100000" y="90000"/>
                                    </p:animScale>
                                    <p:animScale>
                                      <p:cBhvr>
                                        <p:cTn id="106" dur="83" decel="50000">
                                          <p:stCondLst>
                                            <p:cond delay="834"/>
                                          </p:stCondLst>
                                        </p:cTn>
                                        <p:tgtEl>
                                          <p:spTgt spid="22"/>
                                        </p:tgtEl>
                                      </p:cBhvr>
                                      <p:to x="100000" y="100000"/>
                                    </p:animScale>
                                    <p:animScale>
                                      <p:cBhvr>
                                        <p:cTn id="107" dur="13">
                                          <p:stCondLst>
                                            <p:cond delay="904"/>
                                          </p:stCondLst>
                                        </p:cTn>
                                        <p:tgtEl>
                                          <p:spTgt spid="22"/>
                                        </p:tgtEl>
                                      </p:cBhvr>
                                      <p:to x="100000" y="95000"/>
                                    </p:animScale>
                                    <p:animScale>
                                      <p:cBhvr>
                                        <p:cTn id="108" dur="83" decel="50000">
                                          <p:stCondLst>
                                            <p:cond delay="917"/>
                                          </p:stCondLst>
                                        </p:cTn>
                                        <p:tgtEl>
                                          <p:spTgt spid="22"/>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290">
                                          <p:stCondLst>
                                            <p:cond delay="0"/>
                                          </p:stCondLst>
                                        </p:cTn>
                                        <p:tgtEl>
                                          <p:spTgt spid="49"/>
                                        </p:tgtEl>
                                      </p:cBhvr>
                                    </p:animEffect>
                                    <p:anim calcmode="lin" valueType="num">
                                      <p:cBhvr>
                                        <p:cTn id="112" dur="911"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49"/>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49"/>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49"/>
                                        </p:tgtEl>
                                        <p:attrNameLst>
                                          <p:attrName>ppt_y</p:attrName>
                                        </p:attrNameLst>
                                      </p:cBhvr>
                                      <p:tavLst>
                                        <p:tav tm="0" fmla="#ppt_y-sin(pi*$)/81">
                                          <p:val>
                                            <p:fltVal val="0"/>
                                          </p:val>
                                        </p:tav>
                                        <p:tav tm="100000">
                                          <p:val>
                                            <p:fltVal val="1"/>
                                          </p:val>
                                        </p:tav>
                                      </p:tavLst>
                                    </p:anim>
                                    <p:animScale>
                                      <p:cBhvr>
                                        <p:cTn id="117" dur="13">
                                          <p:stCondLst>
                                            <p:cond delay="325"/>
                                          </p:stCondLst>
                                        </p:cTn>
                                        <p:tgtEl>
                                          <p:spTgt spid="49"/>
                                        </p:tgtEl>
                                      </p:cBhvr>
                                      <p:to x="100000" y="60000"/>
                                    </p:animScale>
                                    <p:animScale>
                                      <p:cBhvr>
                                        <p:cTn id="118" dur="83" decel="50000">
                                          <p:stCondLst>
                                            <p:cond delay="338"/>
                                          </p:stCondLst>
                                        </p:cTn>
                                        <p:tgtEl>
                                          <p:spTgt spid="49"/>
                                        </p:tgtEl>
                                      </p:cBhvr>
                                      <p:to x="100000" y="100000"/>
                                    </p:animScale>
                                    <p:animScale>
                                      <p:cBhvr>
                                        <p:cTn id="119" dur="13">
                                          <p:stCondLst>
                                            <p:cond delay="656"/>
                                          </p:stCondLst>
                                        </p:cTn>
                                        <p:tgtEl>
                                          <p:spTgt spid="49"/>
                                        </p:tgtEl>
                                      </p:cBhvr>
                                      <p:to x="100000" y="80000"/>
                                    </p:animScale>
                                    <p:animScale>
                                      <p:cBhvr>
                                        <p:cTn id="120" dur="83" decel="50000">
                                          <p:stCondLst>
                                            <p:cond delay="669"/>
                                          </p:stCondLst>
                                        </p:cTn>
                                        <p:tgtEl>
                                          <p:spTgt spid="49"/>
                                        </p:tgtEl>
                                      </p:cBhvr>
                                      <p:to x="100000" y="100000"/>
                                    </p:animScale>
                                    <p:animScale>
                                      <p:cBhvr>
                                        <p:cTn id="121" dur="13">
                                          <p:stCondLst>
                                            <p:cond delay="821"/>
                                          </p:stCondLst>
                                        </p:cTn>
                                        <p:tgtEl>
                                          <p:spTgt spid="49"/>
                                        </p:tgtEl>
                                      </p:cBhvr>
                                      <p:to x="100000" y="90000"/>
                                    </p:animScale>
                                    <p:animScale>
                                      <p:cBhvr>
                                        <p:cTn id="122" dur="83" decel="50000">
                                          <p:stCondLst>
                                            <p:cond delay="834"/>
                                          </p:stCondLst>
                                        </p:cTn>
                                        <p:tgtEl>
                                          <p:spTgt spid="49"/>
                                        </p:tgtEl>
                                      </p:cBhvr>
                                      <p:to x="100000" y="100000"/>
                                    </p:animScale>
                                    <p:animScale>
                                      <p:cBhvr>
                                        <p:cTn id="123" dur="13">
                                          <p:stCondLst>
                                            <p:cond delay="904"/>
                                          </p:stCondLst>
                                        </p:cTn>
                                        <p:tgtEl>
                                          <p:spTgt spid="49"/>
                                        </p:tgtEl>
                                      </p:cBhvr>
                                      <p:to x="100000" y="95000"/>
                                    </p:animScale>
                                    <p:animScale>
                                      <p:cBhvr>
                                        <p:cTn id="124" dur="83" decel="50000">
                                          <p:stCondLst>
                                            <p:cond delay="917"/>
                                          </p:stCondLst>
                                        </p:cTn>
                                        <p:tgtEl>
                                          <p:spTgt spid="49"/>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down)">
                                      <p:cBhvr>
                                        <p:cTn id="127" dur="290">
                                          <p:stCondLst>
                                            <p:cond delay="0"/>
                                          </p:stCondLst>
                                        </p:cTn>
                                        <p:tgtEl>
                                          <p:spTgt spid="24"/>
                                        </p:tgtEl>
                                      </p:cBhvr>
                                    </p:animEffect>
                                    <p:anim calcmode="lin" valueType="num">
                                      <p:cBhvr>
                                        <p:cTn id="12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3" dur="13">
                                          <p:stCondLst>
                                            <p:cond delay="325"/>
                                          </p:stCondLst>
                                        </p:cTn>
                                        <p:tgtEl>
                                          <p:spTgt spid="24"/>
                                        </p:tgtEl>
                                      </p:cBhvr>
                                      <p:to x="100000" y="60000"/>
                                    </p:animScale>
                                    <p:animScale>
                                      <p:cBhvr>
                                        <p:cTn id="134" dur="83" decel="50000">
                                          <p:stCondLst>
                                            <p:cond delay="338"/>
                                          </p:stCondLst>
                                        </p:cTn>
                                        <p:tgtEl>
                                          <p:spTgt spid="24"/>
                                        </p:tgtEl>
                                      </p:cBhvr>
                                      <p:to x="100000" y="100000"/>
                                    </p:animScale>
                                    <p:animScale>
                                      <p:cBhvr>
                                        <p:cTn id="135" dur="13">
                                          <p:stCondLst>
                                            <p:cond delay="656"/>
                                          </p:stCondLst>
                                        </p:cTn>
                                        <p:tgtEl>
                                          <p:spTgt spid="24"/>
                                        </p:tgtEl>
                                      </p:cBhvr>
                                      <p:to x="100000" y="80000"/>
                                    </p:animScale>
                                    <p:animScale>
                                      <p:cBhvr>
                                        <p:cTn id="136" dur="83" decel="50000">
                                          <p:stCondLst>
                                            <p:cond delay="669"/>
                                          </p:stCondLst>
                                        </p:cTn>
                                        <p:tgtEl>
                                          <p:spTgt spid="24"/>
                                        </p:tgtEl>
                                      </p:cBhvr>
                                      <p:to x="100000" y="100000"/>
                                    </p:animScale>
                                    <p:animScale>
                                      <p:cBhvr>
                                        <p:cTn id="137" dur="13">
                                          <p:stCondLst>
                                            <p:cond delay="821"/>
                                          </p:stCondLst>
                                        </p:cTn>
                                        <p:tgtEl>
                                          <p:spTgt spid="24"/>
                                        </p:tgtEl>
                                      </p:cBhvr>
                                      <p:to x="100000" y="90000"/>
                                    </p:animScale>
                                    <p:animScale>
                                      <p:cBhvr>
                                        <p:cTn id="138" dur="83" decel="50000">
                                          <p:stCondLst>
                                            <p:cond delay="834"/>
                                          </p:stCondLst>
                                        </p:cTn>
                                        <p:tgtEl>
                                          <p:spTgt spid="24"/>
                                        </p:tgtEl>
                                      </p:cBhvr>
                                      <p:to x="100000" y="100000"/>
                                    </p:animScale>
                                    <p:animScale>
                                      <p:cBhvr>
                                        <p:cTn id="139" dur="13">
                                          <p:stCondLst>
                                            <p:cond delay="904"/>
                                          </p:stCondLst>
                                        </p:cTn>
                                        <p:tgtEl>
                                          <p:spTgt spid="24"/>
                                        </p:tgtEl>
                                      </p:cBhvr>
                                      <p:to x="100000" y="95000"/>
                                    </p:animScale>
                                    <p:animScale>
                                      <p:cBhvr>
                                        <p:cTn id="140" dur="83" decel="50000">
                                          <p:stCondLst>
                                            <p:cond delay="917"/>
                                          </p:stCondLst>
                                        </p:cTn>
                                        <p:tgtEl>
                                          <p:spTgt spid="24"/>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p:cTn id="144" dur="700" fill="hold"/>
                                        <p:tgtEl>
                                          <p:spTgt spid="38"/>
                                        </p:tgtEl>
                                        <p:attrNameLst>
                                          <p:attrName>ppt_w</p:attrName>
                                        </p:attrNameLst>
                                      </p:cBhvr>
                                      <p:tavLst>
                                        <p:tav tm="0">
                                          <p:val>
                                            <p:fltVal val="0"/>
                                          </p:val>
                                        </p:tav>
                                        <p:tav tm="100000">
                                          <p:val>
                                            <p:strVal val="#ppt_w"/>
                                          </p:val>
                                        </p:tav>
                                      </p:tavLst>
                                    </p:anim>
                                    <p:anim calcmode="lin" valueType="num">
                                      <p:cBhvr>
                                        <p:cTn id="145" dur="700" fill="hold"/>
                                        <p:tgtEl>
                                          <p:spTgt spid="38"/>
                                        </p:tgtEl>
                                        <p:attrNameLst>
                                          <p:attrName>ppt_h</p:attrName>
                                        </p:attrNameLst>
                                      </p:cBhvr>
                                      <p:tavLst>
                                        <p:tav tm="0">
                                          <p:val>
                                            <p:fltVal val="0"/>
                                          </p:val>
                                        </p:tav>
                                        <p:tav tm="100000">
                                          <p:val>
                                            <p:strVal val="#ppt_h"/>
                                          </p:val>
                                        </p:tav>
                                      </p:tavLst>
                                    </p:anim>
                                    <p:anim calcmode="lin" valueType="num">
                                      <p:cBhvr>
                                        <p:cTn id="146" dur="700" fill="hold"/>
                                        <p:tgtEl>
                                          <p:spTgt spid="38"/>
                                        </p:tgtEl>
                                        <p:attrNameLst>
                                          <p:attrName>style.rotation</p:attrName>
                                        </p:attrNameLst>
                                      </p:cBhvr>
                                      <p:tavLst>
                                        <p:tav tm="0">
                                          <p:val>
                                            <p:fltVal val="90"/>
                                          </p:val>
                                        </p:tav>
                                        <p:tav tm="100000">
                                          <p:val>
                                            <p:fltVal val="0"/>
                                          </p:val>
                                        </p:tav>
                                      </p:tavLst>
                                    </p:anim>
                                    <p:animEffect transition="in" filter="fade">
                                      <p:cBhvr>
                                        <p:cTn id="147" dur="700"/>
                                        <p:tgtEl>
                                          <p:spTgt spid="38"/>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wipe(down)">
                                      <p:cBhvr>
                                        <p:cTn id="151" dur="290">
                                          <p:stCondLst>
                                            <p:cond delay="0"/>
                                          </p:stCondLst>
                                        </p:cTn>
                                        <p:tgtEl>
                                          <p:spTgt spid="20"/>
                                        </p:tgtEl>
                                      </p:cBhvr>
                                    </p:animEffect>
                                    <p:anim calcmode="lin" valueType="num">
                                      <p:cBhvr>
                                        <p:cTn id="15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57" dur="13">
                                          <p:stCondLst>
                                            <p:cond delay="325"/>
                                          </p:stCondLst>
                                        </p:cTn>
                                        <p:tgtEl>
                                          <p:spTgt spid="20"/>
                                        </p:tgtEl>
                                      </p:cBhvr>
                                      <p:to x="100000" y="60000"/>
                                    </p:animScale>
                                    <p:animScale>
                                      <p:cBhvr>
                                        <p:cTn id="158" dur="83" decel="50000">
                                          <p:stCondLst>
                                            <p:cond delay="338"/>
                                          </p:stCondLst>
                                        </p:cTn>
                                        <p:tgtEl>
                                          <p:spTgt spid="20"/>
                                        </p:tgtEl>
                                      </p:cBhvr>
                                      <p:to x="100000" y="100000"/>
                                    </p:animScale>
                                    <p:animScale>
                                      <p:cBhvr>
                                        <p:cTn id="159" dur="13">
                                          <p:stCondLst>
                                            <p:cond delay="656"/>
                                          </p:stCondLst>
                                        </p:cTn>
                                        <p:tgtEl>
                                          <p:spTgt spid="20"/>
                                        </p:tgtEl>
                                      </p:cBhvr>
                                      <p:to x="100000" y="80000"/>
                                    </p:animScale>
                                    <p:animScale>
                                      <p:cBhvr>
                                        <p:cTn id="160" dur="83" decel="50000">
                                          <p:stCondLst>
                                            <p:cond delay="669"/>
                                          </p:stCondLst>
                                        </p:cTn>
                                        <p:tgtEl>
                                          <p:spTgt spid="20"/>
                                        </p:tgtEl>
                                      </p:cBhvr>
                                      <p:to x="100000" y="100000"/>
                                    </p:animScale>
                                    <p:animScale>
                                      <p:cBhvr>
                                        <p:cTn id="161" dur="13">
                                          <p:stCondLst>
                                            <p:cond delay="821"/>
                                          </p:stCondLst>
                                        </p:cTn>
                                        <p:tgtEl>
                                          <p:spTgt spid="20"/>
                                        </p:tgtEl>
                                      </p:cBhvr>
                                      <p:to x="100000" y="90000"/>
                                    </p:animScale>
                                    <p:animScale>
                                      <p:cBhvr>
                                        <p:cTn id="162" dur="83" decel="50000">
                                          <p:stCondLst>
                                            <p:cond delay="834"/>
                                          </p:stCondLst>
                                        </p:cTn>
                                        <p:tgtEl>
                                          <p:spTgt spid="20"/>
                                        </p:tgtEl>
                                      </p:cBhvr>
                                      <p:to x="100000" y="100000"/>
                                    </p:animScale>
                                    <p:animScale>
                                      <p:cBhvr>
                                        <p:cTn id="163" dur="13">
                                          <p:stCondLst>
                                            <p:cond delay="904"/>
                                          </p:stCondLst>
                                        </p:cTn>
                                        <p:tgtEl>
                                          <p:spTgt spid="20"/>
                                        </p:tgtEl>
                                      </p:cBhvr>
                                      <p:to x="100000" y="95000"/>
                                    </p:animScale>
                                    <p:animScale>
                                      <p:cBhvr>
                                        <p:cTn id="164" dur="83" decel="50000">
                                          <p:stCondLst>
                                            <p:cond delay="917"/>
                                          </p:stCondLst>
                                        </p:cTn>
                                        <p:tgtEl>
                                          <p:spTgt spid="20"/>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23"/>
                                        </p:tgtEl>
                                        <p:attrNameLst>
                                          <p:attrName>style.visibility</p:attrName>
                                        </p:attrNameLst>
                                      </p:cBhvr>
                                      <p:to>
                                        <p:strVal val="visible"/>
                                      </p:to>
                                    </p:set>
                                    <p:animEffect transition="in" filter="wipe(down)">
                                      <p:cBhvr>
                                        <p:cTn id="167" dur="290">
                                          <p:stCondLst>
                                            <p:cond delay="0"/>
                                          </p:stCondLst>
                                        </p:cTn>
                                        <p:tgtEl>
                                          <p:spTgt spid="23"/>
                                        </p:tgtEl>
                                      </p:cBhvr>
                                    </p:animEffect>
                                    <p:anim calcmode="lin" valueType="num">
                                      <p:cBhvr>
                                        <p:cTn id="16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73" dur="13">
                                          <p:stCondLst>
                                            <p:cond delay="325"/>
                                          </p:stCondLst>
                                        </p:cTn>
                                        <p:tgtEl>
                                          <p:spTgt spid="23"/>
                                        </p:tgtEl>
                                      </p:cBhvr>
                                      <p:to x="100000" y="60000"/>
                                    </p:animScale>
                                    <p:animScale>
                                      <p:cBhvr>
                                        <p:cTn id="174" dur="83" decel="50000">
                                          <p:stCondLst>
                                            <p:cond delay="338"/>
                                          </p:stCondLst>
                                        </p:cTn>
                                        <p:tgtEl>
                                          <p:spTgt spid="23"/>
                                        </p:tgtEl>
                                      </p:cBhvr>
                                      <p:to x="100000" y="100000"/>
                                    </p:animScale>
                                    <p:animScale>
                                      <p:cBhvr>
                                        <p:cTn id="175" dur="13">
                                          <p:stCondLst>
                                            <p:cond delay="656"/>
                                          </p:stCondLst>
                                        </p:cTn>
                                        <p:tgtEl>
                                          <p:spTgt spid="23"/>
                                        </p:tgtEl>
                                      </p:cBhvr>
                                      <p:to x="100000" y="80000"/>
                                    </p:animScale>
                                    <p:animScale>
                                      <p:cBhvr>
                                        <p:cTn id="176" dur="83" decel="50000">
                                          <p:stCondLst>
                                            <p:cond delay="669"/>
                                          </p:stCondLst>
                                        </p:cTn>
                                        <p:tgtEl>
                                          <p:spTgt spid="23"/>
                                        </p:tgtEl>
                                      </p:cBhvr>
                                      <p:to x="100000" y="100000"/>
                                    </p:animScale>
                                    <p:animScale>
                                      <p:cBhvr>
                                        <p:cTn id="177" dur="13">
                                          <p:stCondLst>
                                            <p:cond delay="821"/>
                                          </p:stCondLst>
                                        </p:cTn>
                                        <p:tgtEl>
                                          <p:spTgt spid="23"/>
                                        </p:tgtEl>
                                      </p:cBhvr>
                                      <p:to x="100000" y="90000"/>
                                    </p:animScale>
                                    <p:animScale>
                                      <p:cBhvr>
                                        <p:cTn id="178" dur="83" decel="50000">
                                          <p:stCondLst>
                                            <p:cond delay="834"/>
                                          </p:stCondLst>
                                        </p:cTn>
                                        <p:tgtEl>
                                          <p:spTgt spid="23"/>
                                        </p:tgtEl>
                                      </p:cBhvr>
                                      <p:to x="100000" y="100000"/>
                                    </p:animScale>
                                    <p:animScale>
                                      <p:cBhvr>
                                        <p:cTn id="179" dur="13">
                                          <p:stCondLst>
                                            <p:cond delay="904"/>
                                          </p:stCondLst>
                                        </p:cTn>
                                        <p:tgtEl>
                                          <p:spTgt spid="23"/>
                                        </p:tgtEl>
                                      </p:cBhvr>
                                      <p:to x="100000" y="95000"/>
                                    </p:animScale>
                                    <p:animScale>
                                      <p:cBhvr>
                                        <p:cTn id="180" dur="83" decel="50000">
                                          <p:stCondLst>
                                            <p:cond delay="917"/>
                                          </p:stCondLst>
                                        </p:cTn>
                                        <p:tgtEl>
                                          <p:spTgt spid="23"/>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50"/>
                                        </p:tgtEl>
                                        <p:attrNameLst>
                                          <p:attrName>style.visibility</p:attrName>
                                        </p:attrNameLst>
                                      </p:cBhvr>
                                      <p:to>
                                        <p:strVal val="visible"/>
                                      </p:to>
                                    </p:set>
                                    <p:animEffect transition="in" filter="wipe(down)">
                                      <p:cBhvr>
                                        <p:cTn id="183" dur="290">
                                          <p:stCondLst>
                                            <p:cond delay="0"/>
                                          </p:stCondLst>
                                        </p:cTn>
                                        <p:tgtEl>
                                          <p:spTgt spid="50"/>
                                        </p:tgtEl>
                                      </p:cBhvr>
                                    </p:animEffect>
                                    <p:anim calcmode="lin" valueType="num">
                                      <p:cBhvr>
                                        <p:cTn id="184"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89" dur="13">
                                          <p:stCondLst>
                                            <p:cond delay="325"/>
                                          </p:stCondLst>
                                        </p:cTn>
                                        <p:tgtEl>
                                          <p:spTgt spid="50"/>
                                        </p:tgtEl>
                                      </p:cBhvr>
                                      <p:to x="100000" y="60000"/>
                                    </p:animScale>
                                    <p:animScale>
                                      <p:cBhvr>
                                        <p:cTn id="190" dur="83" decel="50000">
                                          <p:stCondLst>
                                            <p:cond delay="338"/>
                                          </p:stCondLst>
                                        </p:cTn>
                                        <p:tgtEl>
                                          <p:spTgt spid="50"/>
                                        </p:tgtEl>
                                      </p:cBhvr>
                                      <p:to x="100000" y="100000"/>
                                    </p:animScale>
                                    <p:animScale>
                                      <p:cBhvr>
                                        <p:cTn id="191" dur="13">
                                          <p:stCondLst>
                                            <p:cond delay="656"/>
                                          </p:stCondLst>
                                        </p:cTn>
                                        <p:tgtEl>
                                          <p:spTgt spid="50"/>
                                        </p:tgtEl>
                                      </p:cBhvr>
                                      <p:to x="100000" y="80000"/>
                                    </p:animScale>
                                    <p:animScale>
                                      <p:cBhvr>
                                        <p:cTn id="192" dur="83" decel="50000">
                                          <p:stCondLst>
                                            <p:cond delay="669"/>
                                          </p:stCondLst>
                                        </p:cTn>
                                        <p:tgtEl>
                                          <p:spTgt spid="50"/>
                                        </p:tgtEl>
                                      </p:cBhvr>
                                      <p:to x="100000" y="100000"/>
                                    </p:animScale>
                                    <p:animScale>
                                      <p:cBhvr>
                                        <p:cTn id="193" dur="13">
                                          <p:stCondLst>
                                            <p:cond delay="821"/>
                                          </p:stCondLst>
                                        </p:cTn>
                                        <p:tgtEl>
                                          <p:spTgt spid="50"/>
                                        </p:tgtEl>
                                      </p:cBhvr>
                                      <p:to x="100000" y="90000"/>
                                    </p:animScale>
                                    <p:animScale>
                                      <p:cBhvr>
                                        <p:cTn id="194" dur="83" decel="50000">
                                          <p:stCondLst>
                                            <p:cond delay="834"/>
                                          </p:stCondLst>
                                        </p:cTn>
                                        <p:tgtEl>
                                          <p:spTgt spid="50"/>
                                        </p:tgtEl>
                                      </p:cBhvr>
                                      <p:to x="100000" y="100000"/>
                                    </p:animScale>
                                    <p:animScale>
                                      <p:cBhvr>
                                        <p:cTn id="195" dur="13">
                                          <p:stCondLst>
                                            <p:cond delay="904"/>
                                          </p:stCondLst>
                                        </p:cTn>
                                        <p:tgtEl>
                                          <p:spTgt spid="50"/>
                                        </p:tgtEl>
                                      </p:cBhvr>
                                      <p:to x="100000" y="95000"/>
                                    </p:animScale>
                                    <p:animScale>
                                      <p:cBhvr>
                                        <p:cTn id="196" dur="83" decel="50000">
                                          <p:stCondLst>
                                            <p:cond delay="917"/>
                                          </p:stCondLst>
                                        </p:cTn>
                                        <p:tgtEl>
                                          <p:spTgt spid="50"/>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25"/>
                                        </p:tgtEl>
                                        <p:attrNameLst>
                                          <p:attrName>style.visibility</p:attrName>
                                        </p:attrNameLst>
                                      </p:cBhvr>
                                      <p:to>
                                        <p:strVal val="visible"/>
                                      </p:to>
                                    </p:set>
                                    <p:animEffect transition="in" filter="wipe(down)">
                                      <p:cBhvr>
                                        <p:cTn id="199" dur="290">
                                          <p:stCondLst>
                                            <p:cond delay="0"/>
                                          </p:stCondLst>
                                        </p:cTn>
                                        <p:tgtEl>
                                          <p:spTgt spid="25"/>
                                        </p:tgtEl>
                                      </p:cBhvr>
                                    </p:animEffect>
                                    <p:anim calcmode="lin" valueType="num">
                                      <p:cBhvr>
                                        <p:cTn id="200"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205" dur="13">
                                          <p:stCondLst>
                                            <p:cond delay="325"/>
                                          </p:stCondLst>
                                        </p:cTn>
                                        <p:tgtEl>
                                          <p:spTgt spid="25"/>
                                        </p:tgtEl>
                                      </p:cBhvr>
                                      <p:to x="100000" y="60000"/>
                                    </p:animScale>
                                    <p:animScale>
                                      <p:cBhvr>
                                        <p:cTn id="206" dur="83" decel="50000">
                                          <p:stCondLst>
                                            <p:cond delay="338"/>
                                          </p:stCondLst>
                                        </p:cTn>
                                        <p:tgtEl>
                                          <p:spTgt spid="25"/>
                                        </p:tgtEl>
                                      </p:cBhvr>
                                      <p:to x="100000" y="100000"/>
                                    </p:animScale>
                                    <p:animScale>
                                      <p:cBhvr>
                                        <p:cTn id="207" dur="13">
                                          <p:stCondLst>
                                            <p:cond delay="656"/>
                                          </p:stCondLst>
                                        </p:cTn>
                                        <p:tgtEl>
                                          <p:spTgt spid="25"/>
                                        </p:tgtEl>
                                      </p:cBhvr>
                                      <p:to x="100000" y="80000"/>
                                    </p:animScale>
                                    <p:animScale>
                                      <p:cBhvr>
                                        <p:cTn id="208" dur="83" decel="50000">
                                          <p:stCondLst>
                                            <p:cond delay="669"/>
                                          </p:stCondLst>
                                        </p:cTn>
                                        <p:tgtEl>
                                          <p:spTgt spid="25"/>
                                        </p:tgtEl>
                                      </p:cBhvr>
                                      <p:to x="100000" y="100000"/>
                                    </p:animScale>
                                    <p:animScale>
                                      <p:cBhvr>
                                        <p:cTn id="209" dur="13">
                                          <p:stCondLst>
                                            <p:cond delay="821"/>
                                          </p:stCondLst>
                                        </p:cTn>
                                        <p:tgtEl>
                                          <p:spTgt spid="25"/>
                                        </p:tgtEl>
                                      </p:cBhvr>
                                      <p:to x="100000" y="90000"/>
                                    </p:animScale>
                                    <p:animScale>
                                      <p:cBhvr>
                                        <p:cTn id="210" dur="83" decel="50000">
                                          <p:stCondLst>
                                            <p:cond delay="834"/>
                                          </p:stCondLst>
                                        </p:cTn>
                                        <p:tgtEl>
                                          <p:spTgt spid="25"/>
                                        </p:tgtEl>
                                      </p:cBhvr>
                                      <p:to x="100000" y="100000"/>
                                    </p:animScale>
                                    <p:animScale>
                                      <p:cBhvr>
                                        <p:cTn id="211" dur="13">
                                          <p:stCondLst>
                                            <p:cond delay="904"/>
                                          </p:stCondLst>
                                        </p:cTn>
                                        <p:tgtEl>
                                          <p:spTgt spid="25"/>
                                        </p:tgtEl>
                                      </p:cBhvr>
                                      <p:to x="100000" y="95000"/>
                                    </p:animScale>
                                    <p:animScale>
                                      <p:cBhvr>
                                        <p:cTn id="212" dur="83" decel="50000">
                                          <p:stCondLst>
                                            <p:cond delay="917"/>
                                          </p:stCondLst>
                                        </p:cTn>
                                        <p:tgtEl>
                                          <p:spTgt spid="25"/>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51"/>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51"/>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52"/>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52"/>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53"/>
                                        </p:tgtEl>
                                        <p:attrNameLst>
                                          <p:attrName>style.visibility</p:attrName>
                                        </p:attrNameLst>
                                      </p:cBhvr>
                                      <p:to>
                                        <p:strVal val="visible"/>
                                      </p:to>
                                    </p:set>
                                    <p:animEffect transition="in" filter="strips(upRight)">
                                      <p:cBhvr>
                                        <p:cTn id="225" dur="500"/>
                                        <p:tgtEl>
                                          <p:spTgt spid="53"/>
                                        </p:tgtEl>
                                      </p:cBhvr>
                                    </p:animEffect>
                                  </p:childTnLst>
                                </p:cTn>
                              </p:par>
                            </p:childTnLst>
                          </p:cTn>
                        </p:par>
                        <p:par>
                          <p:cTn id="226" fill="hold">
                            <p:stCondLst>
                              <p:cond delay="5400"/>
                            </p:stCondLst>
                            <p:childTnLst>
                              <p:par>
                                <p:cTn id="227" presetID="10" presetClass="entr" presetSubtype="0" fill="hold" grpId="0" nodeType="afterEffect">
                                  <p:stCondLst>
                                    <p:cond delay="0"/>
                                  </p:stCondLst>
                                  <p:childTnLst>
                                    <p:set>
                                      <p:cBhvr>
                                        <p:cTn id="228" dur="1" fill="hold">
                                          <p:stCondLst>
                                            <p:cond delay="0"/>
                                          </p:stCondLst>
                                        </p:cTn>
                                        <p:tgtEl>
                                          <p:spTgt spid="68"/>
                                        </p:tgtEl>
                                        <p:attrNameLst>
                                          <p:attrName>style.visibility</p:attrName>
                                        </p:attrNameLst>
                                      </p:cBhvr>
                                      <p:to>
                                        <p:strVal val="visible"/>
                                      </p:to>
                                    </p:set>
                                    <p:animEffect transition="in" filter="fade">
                                      <p:cBhvr>
                                        <p:cTn id="22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23" grpId="0"/>
      <p:bldP spid="24" grpId="0" animBg="1"/>
      <p:bldP spid="25" grpId="0" animBg="1"/>
      <p:bldP spid="30" grpId="0" animBg="1"/>
      <p:bldP spid="48" grpId="0"/>
      <p:bldP spid="49" grpId="0"/>
      <p:bldP spid="50" grpId="0"/>
      <p:bldP spid="51" grpId="0" animBg="1"/>
      <p:bldP spid="51" grpId="1" animBg="1"/>
      <p:bldP spid="52" grpId="0" animBg="1"/>
      <p:bldP spid="52" grpId="1" animBg="1"/>
      <p:bldP spid="53" grpId="0"/>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76281" y="1988840"/>
            <a:ext cx="663125" cy="663125"/>
            <a:chOff x="8077071" y="845254"/>
            <a:chExt cx="2036801" cy="2036802"/>
          </a:xfrm>
        </p:grpSpPr>
        <p:sp>
          <p:nvSpPr>
            <p:cNvPr id="19" name="椭圆 18"/>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1" name="组合 20"/>
          <p:cNvGrpSpPr/>
          <p:nvPr/>
        </p:nvGrpSpPr>
        <p:grpSpPr>
          <a:xfrm>
            <a:off x="3937347" y="1988840"/>
            <a:ext cx="663125" cy="663125"/>
            <a:chOff x="8125599" y="1434035"/>
            <a:chExt cx="2036802" cy="2036802"/>
          </a:xfrm>
        </p:grpSpPr>
        <p:sp>
          <p:nvSpPr>
            <p:cNvPr id="22" name="椭圆 21"/>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4" name="组合 23"/>
          <p:cNvGrpSpPr/>
          <p:nvPr/>
        </p:nvGrpSpPr>
        <p:grpSpPr>
          <a:xfrm>
            <a:off x="5754335" y="1988840"/>
            <a:ext cx="663125" cy="663125"/>
            <a:chOff x="8125599" y="1434035"/>
            <a:chExt cx="2036802" cy="2036802"/>
          </a:xfrm>
        </p:grpSpPr>
        <p:sp>
          <p:nvSpPr>
            <p:cNvPr id="25" name="椭圆 24"/>
            <p:cNvSpPr/>
            <p:nvPr/>
          </p:nvSpPr>
          <p:spPr>
            <a:xfrm>
              <a:off x="8125599" y="1434035"/>
              <a:ext cx="2036802" cy="2036802"/>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0" name="组合 2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7609755" y="1988840"/>
            <a:ext cx="663125" cy="663125"/>
            <a:chOff x="8125599" y="1434035"/>
            <a:chExt cx="2036802" cy="2036802"/>
          </a:xfrm>
        </p:grpSpPr>
        <p:sp>
          <p:nvSpPr>
            <p:cNvPr id="41" name="椭圆 40"/>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6"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8" name="组合 47"/>
          <p:cNvGrpSpPr/>
          <p:nvPr/>
        </p:nvGrpSpPr>
        <p:grpSpPr>
          <a:xfrm>
            <a:off x="9394902" y="1988840"/>
            <a:ext cx="663125" cy="663125"/>
            <a:chOff x="8125599" y="1434035"/>
            <a:chExt cx="2036802" cy="2036802"/>
          </a:xfrm>
        </p:grpSpPr>
        <p:sp>
          <p:nvSpPr>
            <p:cNvPr id="49" name="椭圆 48"/>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1"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8EB55A"/>
                </a:solidFill>
                <a:latin typeface="微软雅黑" pitchFamily="34" charset="-122"/>
                <a:ea typeface="微软雅黑" pitchFamily="34" charset="-122"/>
              </a:rPr>
              <a:t>服务概述</a:t>
            </a:r>
            <a:endParaRPr lang="zh-CN" altLang="en-US" b="1" dirty="0">
              <a:solidFill>
                <a:srgbClr val="8EB55A"/>
              </a:solidFill>
              <a:latin typeface="微软雅黑" pitchFamily="34" charset="-122"/>
              <a:ea typeface="微软雅黑" pitchFamily="34" charset="-122"/>
            </a:endParaRPr>
          </a:p>
        </p:txBody>
      </p:sp>
      <p:sp>
        <p:nvSpPr>
          <p:cNvPr id="52" name="文本框 9"/>
          <p:cNvSpPr txBox="1"/>
          <p:nvPr/>
        </p:nvSpPr>
        <p:spPr>
          <a:xfrm>
            <a:off x="1705099" y="309445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3" name="组合 52"/>
          <p:cNvGrpSpPr/>
          <p:nvPr/>
        </p:nvGrpSpPr>
        <p:grpSpPr>
          <a:xfrm>
            <a:off x="1849115" y="4475605"/>
            <a:ext cx="1368152" cy="166876"/>
            <a:chOff x="1921123" y="5180051"/>
            <a:chExt cx="1368152" cy="166876"/>
          </a:xfrm>
          <a:solidFill>
            <a:srgbClr val="8EB55A"/>
          </a:solidFill>
        </p:grpSpPr>
        <p:sp>
          <p:nvSpPr>
            <p:cNvPr id="54" name="矩形 53"/>
            <p:cNvSpPr/>
            <p:nvPr/>
          </p:nvSpPr>
          <p:spPr>
            <a:xfrm>
              <a:off x="1921123" y="5301208"/>
              <a:ext cx="1368152" cy="45719"/>
            </a:xfrm>
            <a:prstGeom prst="rect">
              <a:avLst/>
            </a:prstGeom>
            <a:grpFill/>
            <a:ln>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2479185" y="5180051"/>
              <a:ext cx="252028" cy="144016"/>
            </a:xfrm>
            <a:prstGeom prst="triangle">
              <a:avLst/>
            </a:prstGeom>
            <a:grpFill/>
            <a:ln>
              <a:solidFill>
                <a:srgbClr val="8EB5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FF6D67"/>
                </a:solidFill>
                <a:latin typeface="微软雅黑" pitchFamily="34" charset="-122"/>
                <a:ea typeface="微软雅黑" pitchFamily="34" charset="-122"/>
              </a:rPr>
              <a:t>服务概述</a:t>
            </a:r>
            <a:endParaRPr lang="zh-CN" altLang="en-US" b="1" dirty="0">
              <a:solidFill>
                <a:srgbClr val="FF6D67"/>
              </a:solidFill>
              <a:latin typeface="微软雅黑" pitchFamily="34" charset="-122"/>
              <a:ea typeface="微软雅黑" pitchFamily="34" charset="-122"/>
            </a:endParaRPr>
          </a:p>
        </p:txBody>
      </p:sp>
      <p:sp>
        <p:nvSpPr>
          <p:cNvPr id="57" name="文本框 9"/>
          <p:cNvSpPr txBox="1"/>
          <p:nvPr/>
        </p:nvSpPr>
        <p:spPr>
          <a:xfrm>
            <a:off x="35052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8" name="组合 57"/>
          <p:cNvGrpSpPr/>
          <p:nvPr/>
        </p:nvGrpSpPr>
        <p:grpSpPr>
          <a:xfrm>
            <a:off x="3649315" y="4498864"/>
            <a:ext cx="1368152" cy="166876"/>
            <a:chOff x="1921123" y="5180051"/>
            <a:chExt cx="1368152" cy="166876"/>
          </a:xfrm>
          <a:solidFill>
            <a:srgbClr val="FF6D67"/>
          </a:solidFill>
        </p:grpSpPr>
        <p:sp>
          <p:nvSpPr>
            <p:cNvPr id="59" name="矩形 58"/>
            <p:cNvSpPr/>
            <p:nvPr/>
          </p:nvSpPr>
          <p:spPr>
            <a:xfrm>
              <a:off x="1921123" y="5301208"/>
              <a:ext cx="1368152" cy="45719"/>
            </a:xfrm>
            <a:prstGeom prst="rect">
              <a:avLst/>
            </a:prstGeom>
            <a:grpFill/>
            <a:ln>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2479185" y="5180051"/>
              <a:ext cx="252028" cy="144016"/>
            </a:xfrm>
            <a:prstGeom prst="triangle">
              <a:avLst/>
            </a:prstGeom>
            <a:grpFill/>
            <a:ln>
              <a:solidFill>
                <a:srgbClr val="FF6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chemeClr val="accent1">
                    <a:lumMod val="50000"/>
                  </a:schemeClr>
                </a:solidFill>
                <a:latin typeface="微软雅黑" pitchFamily="34" charset="-122"/>
                <a:ea typeface="微软雅黑" pitchFamily="34" charset="-122"/>
              </a:rPr>
              <a:t>服务概述</a:t>
            </a:r>
            <a:endParaRPr lang="zh-CN" altLang="en-US" b="1" dirty="0">
              <a:solidFill>
                <a:schemeClr val="accent1">
                  <a:lumMod val="50000"/>
                </a:schemeClr>
              </a:solidFill>
              <a:latin typeface="微软雅黑" pitchFamily="34" charset="-122"/>
              <a:ea typeface="微软雅黑" pitchFamily="34" charset="-122"/>
            </a:endParaRPr>
          </a:p>
        </p:txBody>
      </p:sp>
      <p:sp>
        <p:nvSpPr>
          <p:cNvPr id="62" name="文本框 9"/>
          <p:cNvSpPr txBox="1"/>
          <p:nvPr/>
        </p:nvSpPr>
        <p:spPr>
          <a:xfrm>
            <a:off x="53054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3" name="组合 62"/>
          <p:cNvGrpSpPr/>
          <p:nvPr/>
        </p:nvGrpSpPr>
        <p:grpSpPr>
          <a:xfrm>
            <a:off x="5449515" y="4498864"/>
            <a:ext cx="1368152" cy="166876"/>
            <a:chOff x="1921123" y="5180051"/>
            <a:chExt cx="1368152" cy="166876"/>
          </a:xfrm>
          <a:solidFill>
            <a:srgbClr val="254061"/>
          </a:solidFill>
        </p:grpSpPr>
        <p:sp>
          <p:nvSpPr>
            <p:cNvPr id="64" name="矩形 63"/>
            <p:cNvSpPr/>
            <p:nvPr/>
          </p:nvSpPr>
          <p:spPr>
            <a:xfrm>
              <a:off x="1921123" y="5301208"/>
              <a:ext cx="1368152" cy="45719"/>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479185" y="5180051"/>
              <a:ext cx="252028" cy="144016"/>
            </a:xfrm>
            <a:prstGeom prst="triangle">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F5C058"/>
                </a:solidFill>
                <a:latin typeface="微软雅黑" pitchFamily="34" charset="-122"/>
                <a:ea typeface="微软雅黑" pitchFamily="34" charset="-122"/>
              </a:rPr>
              <a:t>服务概述</a:t>
            </a:r>
            <a:endParaRPr lang="zh-CN" altLang="en-US" b="1" dirty="0">
              <a:solidFill>
                <a:srgbClr val="F5C058"/>
              </a:solidFill>
              <a:latin typeface="微软雅黑" pitchFamily="34" charset="-122"/>
              <a:ea typeface="微软雅黑" pitchFamily="34" charset="-122"/>
            </a:endParaRPr>
          </a:p>
        </p:txBody>
      </p:sp>
      <p:sp>
        <p:nvSpPr>
          <p:cNvPr id="67" name="文本框 9"/>
          <p:cNvSpPr txBox="1"/>
          <p:nvPr/>
        </p:nvSpPr>
        <p:spPr>
          <a:xfrm>
            <a:off x="71777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8" name="组合 67"/>
          <p:cNvGrpSpPr/>
          <p:nvPr/>
        </p:nvGrpSpPr>
        <p:grpSpPr>
          <a:xfrm>
            <a:off x="7321723" y="4498864"/>
            <a:ext cx="1368152" cy="166876"/>
            <a:chOff x="1921123" y="5180051"/>
            <a:chExt cx="1368152" cy="166876"/>
          </a:xfrm>
          <a:solidFill>
            <a:srgbClr val="F5C058"/>
          </a:solidFill>
        </p:grpSpPr>
        <p:sp>
          <p:nvSpPr>
            <p:cNvPr id="69" name="矩形 68"/>
            <p:cNvSpPr/>
            <p:nvPr/>
          </p:nvSpPr>
          <p:spPr>
            <a:xfrm>
              <a:off x="1921123" y="5301208"/>
              <a:ext cx="1368152" cy="45719"/>
            </a:xfrm>
            <a:prstGeom prst="rect">
              <a:avLst/>
            </a:prstGeom>
            <a:grpFill/>
            <a:ln>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2479185" y="5180051"/>
              <a:ext cx="252028" cy="144016"/>
            </a:xfrm>
            <a:prstGeom prst="triangle">
              <a:avLst/>
            </a:prstGeom>
            <a:grpFill/>
            <a:ln>
              <a:solidFill>
                <a:srgbClr val="F5C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5E779F"/>
                </a:solidFill>
                <a:latin typeface="微软雅黑" pitchFamily="34" charset="-122"/>
                <a:ea typeface="微软雅黑" pitchFamily="34" charset="-122"/>
              </a:rPr>
              <a:t>服务概述</a:t>
            </a:r>
            <a:endParaRPr lang="zh-CN" altLang="en-US" b="1" dirty="0">
              <a:solidFill>
                <a:srgbClr val="5E779F"/>
              </a:solidFill>
              <a:latin typeface="微软雅黑" pitchFamily="34" charset="-122"/>
              <a:ea typeface="微软雅黑" pitchFamily="34" charset="-122"/>
            </a:endParaRPr>
          </a:p>
        </p:txBody>
      </p:sp>
      <p:sp>
        <p:nvSpPr>
          <p:cNvPr id="72" name="文本框 9"/>
          <p:cNvSpPr txBox="1"/>
          <p:nvPr/>
        </p:nvSpPr>
        <p:spPr>
          <a:xfrm>
            <a:off x="89779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3" name="组合 72"/>
          <p:cNvGrpSpPr/>
          <p:nvPr/>
        </p:nvGrpSpPr>
        <p:grpSpPr>
          <a:xfrm>
            <a:off x="9121923" y="4498864"/>
            <a:ext cx="1368152" cy="166876"/>
            <a:chOff x="1921123" y="5180051"/>
            <a:chExt cx="1368152" cy="166876"/>
          </a:xfrm>
          <a:solidFill>
            <a:srgbClr val="5E779F"/>
          </a:solidFill>
        </p:grpSpPr>
        <p:sp>
          <p:nvSpPr>
            <p:cNvPr id="74" name="矩形 73"/>
            <p:cNvSpPr/>
            <p:nvPr/>
          </p:nvSpPr>
          <p:spPr>
            <a:xfrm>
              <a:off x="1921123" y="5301208"/>
              <a:ext cx="1368152" cy="45719"/>
            </a:xfrm>
            <a:prstGeom prst="rect">
              <a:avLst/>
            </a:prstGeom>
            <a:grpFill/>
            <a:ln>
              <a:solidFill>
                <a:srgbClr val="5E7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2479185" y="5180051"/>
              <a:ext cx="252028" cy="144016"/>
            </a:xfrm>
            <a:prstGeom prst="triangle">
              <a:avLst/>
            </a:prstGeom>
            <a:grpFill/>
            <a:ln>
              <a:solidFill>
                <a:srgbClr val="5E7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5</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1" name="矩形 90"/>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192931" y="0"/>
            <a:ext cx="576064" cy="836712"/>
            <a:chOff x="841003" y="360040"/>
            <a:chExt cx="504056" cy="836712"/>
          </a:xfrm>
          <a:solidFill>
            <a:srgbClr val="3CCCC7"/>
          </a:solidFill>
        </p:grpSpPr>
        <p:sp>
          <p:nvSpPr>
            <p:cNvPr id="93" name="矩形 9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产品功能</a:t>
            </a:r>
            <a:endParaRPr lang="zh-CN" altLang="en-US" dirty="0">
              <a:solidFill>
                <a:srgbClr val="3CCCC7"/>
              </a:solidFill>
              <a:latin typeface="微软雅黑" pitchFamily="34" charset="-122"/>
              <a:ea typeface="微软雅黑" pitchFamily="34" charset="-122"/>
            </a:endParaRPr>
          </a:p>
        </p:txBody>
      </p:sp>
      <p:sp>
        <p:nvSpPr>
          <p:cNvPr id="96"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7034710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3333">
                                          <p:cBhvr additive="base">
                                            <p:cTn id="7" dur="750" fill="hold"/>
                                            <p:tgtEl>
                                              <p:spTgt spid="18"/>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53333">
                                          <p:cBhvr additive="base">
                                            <p:cTn id="12" dur="750" fill="hold"/>
                                            <p:tgtEl>
                                              <p:spTgt spid="21"/>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14:bounceEnd="53333">
                                          <p:cBhvr additive="base">
                                            <p:cTn id="17"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14:bounceEnd="53333">
                                          <p:cBhvr additive="base">
                                            <p:cTn id="22"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53333">
                                          <p:cBhvr additive="base">
                                            <p:cTn id="27" dur="750" fill="hold"/>
                                            <p:tgtEl>
                                              <p:spTgt spid="4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875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750" fill="hold"/>
                                            <p:tgtEl>
                                              <p:spTgt spid="24"/>
                                            </p:tgtEl>
                                            <p:attrNameLst>
                                              <p:attrName>ppt_x</p:attrName>
                                            </p:attrNameLst>
                                          </p:cBhvr>
                                          <p:tavLst>
                                            <p:tav tm="0">
                                              <p:val>
                                                <p:strVal val="#ppt_x"/>
                                              </p:val>
                                            </p:tav>
                                            <p:tav tm="100000">
                                              <p:val>
                                                <p:strVal val="#ppt_x"/>
                                              </p:val>
                                            </p:tav>
                                          </p:tavLst>
                                        </p:anim>
                                        <p:anim calcmode="lin" valueType="num">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750" fill="hold"/>
                                            <p:tgtEl>
                                              <p:spTgt spid="48"/>
                                            </p:tgtEl>
                                            <p:attrNameLst>
                                              <p:attrName>ppt_x</p:attrName>
                                            </p:attrNameLst>
                                          </p:cBhvr>
                                          <p:tavLst>
                                            <p:tav tm="0">
                                              <p:val>
                                                <p:strVal val="#ppt_x"/>
                                              </p:val>
                                            </p:tav>
                                            <p:tav tm="100000">
                                              <p:val>
                                                <p:strVal val="#ppt_x"/>
                                              </p:val>
                                            </p:tav>
                                          </p:tavLst>
                                        </p:anim>
                                        <p:anim calcmode="lin" valueType="num">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875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984351" y="2524274"/>
            <a:ext cx="831850" cy="830262"/>
            <a:chOff x="3241675" y="2678113"/>
            <a:chExt cx="831850" cy="830262"/>
          </a:xfrm>
        </p:grpSpPr>
        <p:sp>
          <p:nvSpPr>
            <p:cNvPr id="19" name="Oval 7"/>
            <p:cNvSpPr>
              <a:spLocks noChangeArrowheads="1"/>
            </p:cNvSpPr>
            <p:nvPr/>
          </p:nvSpPr>
          <p:spPr bwMode="auto">
            <a:xfrm>
              <a:off x="3241675" y="2678113"/>
              <a:ext cx="831850" cy="830262"/>
            </a:xfrm>
            <a:prstGeom prst="ellipse">
              <a:avLst/>
            </a:prstGeom>
            <a:solidFill>
              <a:srgbClr val="FF6D67"/>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468414" y="1481635"/>
            <a:ext cx="831850" cy="831850"/>
            <a:chOff x="2725738" y="1484313"/>
            <a:chExt cx="831850" cy="831850"/>
          </a:xfrm>
        </p:grpSpPr>
        <p:sp>
          <p:nvSpPr>
            <p:cNvPr id="23" name="Oval 6"/>
            <p:cNvSpPr>
              <a:spLocks noChangeArrowheads="1"/>
            </p:cNvSpPr>
            <p:nvPr/>
          </p:nvSpPr>
          <p:spPr bwMode="auto">
            <a:xfrm>
              <a:off x="2725738" y="1484313"/>
              <a:ext cx="831850" cy="831850"/>
            </a:xfrm>
            <a:prstGeom prst="ellipse">
              <a:avLst/>
            </a:prstGeom>
            <a:solidFill>
              <a:srgbClr val="8EB55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984351" y="3680457"/>
            <a:ext cx="831850" cy="831850"/>
            <a:chOff x="3241675" y="4133850"/>
            <a:chExt cx="831850" cy="831850"/>
          </a:xfrm>
        </p:grpSpPr>
        <p:sp>
          <p:nvSpPr>
            <p:cNvPr id="31" name="Oval 9"/>
            <p:cNvSpPr>
              <a:spLocks noChangeArrowheads="1"/>
            </p:cNvSpPr>
            <p:nvPr/>
          </p:nvSpPr>
          <p:spPr bwMode="auto">
            <a:xfrm>
              <a:off x="3241675" y="4133850"/>
              <a:ext cx="831850" cy="831850"/>
            </a:xfrm>
            <a:prstGeom prst="ellipse">
              <a:avLst/>
            </a:prstGeom>
            <a:solidFill>
              <a:srgbClr val="F5C05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468414" y="4722466"/>
            <a:ext cx="831850" cy="830262"/>
            <a:chOff x="2725738" y="5327650"/>
            <a:chExt cx="831850" cy="830262"/>
          </a:xfrm>
        </p:grpSpPr>
        <p:sp>
          <p:nvSpPr>
            <p:cNvPr id="48" name="Oval 8"/>
            <p:cNvSpPr>
              <a:spLocks noChangeArrowheads="1"/>
            </p:cNvSpPr>
            <p:nvPr/>
          </p:nvSpPr>
          <p:spPr bwMode="auto">
            <a:xfrm>
              <a:off x="2725738" y="5327650"/>
              <a:ext cx="831850" cy="830262"/>
            </a:xfrm>
            <a:prstGeom prst="ellipse">
              <a:avLst/>
            </a:prstGeom>
            <a:solidFill>
              <a:srgbClr val="5E779F"/>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1777107" y="2575907"/>
            <a:ext cx="1939925" cy="1939925"/>
            <a:chOff x="877888" y="2946400"/>
            <a:chExt cx="1939925" cy="1939925"/>
          </a:xfrm>
        </p:grpSpPr>
        <p:sp>
          <p:nvSpPr>
            <p:cNvPr id="51" name="Oval 5"/>
            <p:cNvSpPr>
              <a:spLocks noChangeArrowheads="1"/>
            </p:cNvSpPr>
            <p:nvPr/>
          </p:nvSpPr>
          <p:spPr bwMode="auto">
            <a:xfrm>
              <a:off x="877888" y="2946400"/>
              <a:ext cx="1939925" cy="1939925"/>
            </a:xfrm>
            <a:prstGeom prst="ellipse">
              <a:avLst/>
            </a:prstGeom>
            <a:solidFill>
              <a:srgbClr val="25406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TextBox 51"/>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53" name="TextBox 52"/>
          <p:cNvSpPr txBox="1"/>
          <p:nvPr/>
        </p:nvSpPr>
        <p:spPr>
          <a:xfrm>
            <a:off x="4320777" y="1256790"/>
            <a:ext cx="1997346" cy="369332"/>
          </a:xfrm>
          <a:prstGeom prst="rect">
            <a:avLst/>
          </a:prstGeom>
          <a:noFill/>
        </p:spPr>
        <p:txBody>
          <a:bodyPr wrap="square" rtlCol="0">
            <a:spAutoFit/>
          </a:bodyPr>
          <a:lstStyle/>
          <a:p>
            <a:r>
              <a:rPr lang="en-US" altLang="zh-CN" b="1" dirty="0" smtClean="0">
                <a:solidFill>
                  <a:srgbClr val="8EB55A"/>
                </a:solidFill>
                <a:latin typeface="Impact MT Std" pitchFamily="34" charset="0"/>
                <a:ea typeface="微软雅黑" panose="020B0503020204020204" pitchFamily="34" charset="-122"/>
              </a:rPr>
              <a:t>QQ</a:t>
            </a:r>
            <a:r>
              <a:rPr lang="zh-CN" altLang="en-US" b="1" dirty="0" smtClean="0">
                <a:solidFill>
                  <a:srgbClr val="8EB55A"/>
                </a:solidFill>
                <a:latin typeface="微软雅黑" panose="020B0503020204020204" pitchFamily="34" charset="-122"/>
                <a:ea typeface="微软雅黑" panose="020B0503020204020204" pitchFamily="34" charset="-122"/>
              </a:rPr>
              <a:t>空间</a:t>
            </a:r>
            <a:endParaRPr lang="zh-CN" altLang="en-US" b="1" dirty="0">
              <a:solidFill>
                <a:srgbClr val="8EB55A"/>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4383182" y="1615141"/>
            <a:ext cx="5768549"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320777" y="4758740"/>
            <a:ext cx="1997346" cy="369332"/>
          </a:xfrm>
          <a:prstGeom prst="rect">
            <a:avLst/>
          </a:prstGeom>
          <a:noFill/>
        </p:spPr>
        <p:txBody>
          <a:bodyPr wrap="square" rtlCol="0">
            <a:spAutoFit/>
          </a:bodyPr>
          <a:lstStyle/>
          <a:p>
            <a:r>
              <a:rPr lang="zh-CN" altLang="en-US" b="1" dirty="0" smtClean="0">
                <a:solidFill>
                  <a:srgbClr val="5E779F"/>
                </a:solidFill>
                <a:latin typeface="微软雅黑" panose="020B0503020204020204" pitchFamily="34" charset="-122"/>
                <a:ea typeface="微软雅黑" panose="020B0503020204020204" pitchFamily="34" charset="-122"/>
              </a:rPr>
              <a:t>本地论坛社区</a:t>
            </a:r>
            <a:endParaRPr lang="zh-CN" altLang="en-US" b="1" dirty="0">
              <a:solidFill>
                <a:srgbClr val="5E779F"/>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4383182" y="5066020"/>
            <a:ext cx="620059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825744" y="3479663"/>
            <a:ext cx="1997346" cy="369332"/>
          </a:xfrm>
          <a:prstGeom prst="rect">
            <a:avLst/>
          </a:prstGeom>
          <a:noFill/>
        </p:spPr>
        <p:txBody>
          <a:bodyPr wrap="square" rtlCol="0">
            <a:spAutoFit/>
          </a:bodyPr>
          <a:lstStyle/>
          <a:p>
            <a:r>
              <a:rPr lang="zh-CN" altLang="en-US" b="1" dirty="0" smtClean="0">
                <a:solidFill>
                  <a:srgbClr val="F5C058"/>
                </a:solidFill>
                <a:latin typeface="微软雅黑" panose="020B0503020204020204" pitchFamily="34" charset="-122"/>
                <a:ea typeface="微软雅黑" panose="020B0503020204020204" pitchFamily="34" charset="-122"/>
              </a:rPr>
              <a:t>微博营销</a:t>
            </a:r>
            <a:endParaRPr lang="zh-CN" altLang="en-US" b="1" dirty="0">
              <a:solidFill>
                <a:srgbClr val="F5C058"/>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4888149" y="3786943"/>
            <a:ext cx="5983662"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4825744" y="2346202"/>
            <a:ext cx="1997346" cy="369332"/>
          </a:xfrm>
          <a:prstGeom prst="rect">
            <a:avLst/>
          </a:prstGeom>
          <a:noFill/>
        </p:spPr>
        <p:txBody>
          <a:bodyPr wrap="square" rtlCol="0">
            <a:spAutoFit/>
          </a:bodyPr>
          <a:lstStyle/>
          <a:p>
            <a:r>
              <a:rPr lang="zh-CN" altLang="en-US" b="1" dirty="0" smtClean="0">
                <a:solidFill>
                  <a:srgbClr val="FF6D67"/>
                </a:solidFill>
                <a:latin typeface="微软雅黑" panose="020B0503020204020204" pitchFamily="34" charset="-122"/>
                <a:ea typeface="微软雅黑" panose="020B0503020204020204" pitchFamily="34" charset="-122"/>
              </a:rPr>
              <a:t>微信营销</a:t>
            </a:r>
            <a:endParaRPr lang="zh-CN" altLang="en-US" b="1" dirty="0">
              <a:solidFill>
                <a:srgbClr val="FF6D67"/>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4888149" y="2653482"/>
            <a:ext cx="5983662"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5" name="矩形 4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92931" y="0"/>
            <a:ext cx="576064" cy="836712"/>
            <a:chOff x="841003" y="360040"/>
            <a:chExt cx="504056" cy="836712"/>
          </a:xfrm>
          <a:solidFill>
            <a:srgbClr val="3CCCC7"/>
          </a:solidFill>
        </p:grpSpPr>
        <p:sp>
          <p:nvSpPr>
            <p:cNvPr id="76" name="矩形 7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网络营销</a:t>
            </a:r>
          </a:p>
        </p:txBody>
      </p:sp>
      <p:sp>
        <p:nvSpPr>
          <p:cNvPr id="79"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6298565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2"/>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8"/>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30"/>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46"/>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300" fill="hold"/>
                                        <p:tgtEl>
                                          <p:spTgt spid="53"/>
                                        </p:tgtEl>
                                        <p:attrNameLst>
                                          <p:attrName>ppt_w</p:attrName>
                                        </p:attrNameLst>
                                      </p:cBhvr>
                                      <p:tavLst>
                                        <p:tav tm="0">
                                          <p:val>
                                            <p:fltVal val="0"/>
                                          </p:val>
                                        </p:tav>
                                        <p:tav tm="100000">
                                          <p:val>
                                            <p:strVal val="#ppt_w"/>
                                          </p:val>
                                        </p:tav>
                                      </p:tavLst>
                                    </p:anim>
                                    <p:anim calcmode="lin" valueType="num">
                                      <p:cBhvr>
                                        <p:cTn id="31" dur="300" fill="hold"/>
                                        <p:tgtEl>
                                          <p:spTgt spid="53"/>
                                        </p:tgtEl>
                                        <p:attrNameLst>
                                          <p:attrName>ppt_h</p:attrName>
                                        </p:attrNameLst>
                                      </p:cBhvr>
                                      <p:tavLst>
                                        <p:tav tm="0">
                                          <p:val>
                                            <p:fltVal val="0"/>
                                          </p:val>
                                        </p:tav>
                                        <p:tav tm="100000">
                                          <p:val>
                                            <p:strVal val="#ppt_h"/>
                                          </p:val>
                                        </p:tav>
                                      </p:tavLst>
                                    </p:anim>
                                    <p:anim calcmode="lin" valueType="num">
                                      <p:cBhvr>
                                        <p:cTn id="32" dur="300" fill="hold"/>
                                        <p:tgtEl>
                                          <p:spTgt spid="53"/>
                                        </p:tgtEl>
                                        <p:attrNameLst>
                                          <p:attrName>style.rotation</p:attrName>
                                        </p:attrNameLst>
                                      </p:cBhvr>
                                      <p:tavLst>
                                        <p:tav tm="0">
                                          <p:val>
                                            <p:fltVal val="90"/>
                                          </p:val>
                                        </p:tav>
                                        <p:tav tm="100000">
                                          <p:val>
                                            <p:fltVal val="0"/>
                                          </p:val>
                                        </p:tav>
                                      </p:tavLst>
                                    </p:anim>
                                    <p:animEffect transition="in" filter="fade">
                                      <p:cBhvr>
                                        <p:cTn id="33" dur="300"/>
                                        <p:tgtEl>
                                          <p:spTgt spid="53"/>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up)">
                                      <p:cBhvr>
                                        <p:cTn id="37" dur="500"/>
                                        <p:tgtEl>
                                          <p:spTgt spid="54"/>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300" fill="hold"/>
                                        <p:tgtEl>
                                          <p:spTgt spid="59"/>
                                        </p:tgtEl>
                                        <p:attrNameLst>
                                          <p:attrName>ppt_w</p:attrName>
                                        </p:attrNameLst>
                                      </p:cBhvr>
                                      <p:tavLst>
                                        <p:tav tm="0">
                                          <p:val>
                                            <p:fltVal val="0"/>
                                          </p:val>
                                        </p:tav>
                                        <p:tav tm="100000">
                                          <p:val>
                                            <p:strVal val="#ppt_w"/>
                                          </p:val>
                                        </p:tav>
                                      </p:tavLst>
                                    </p:anim>
                                    <p:anim calcmode="lin" valueType="num">
                                      <p:cBhvr>
                                        <p:cTn id="42" dur="300" fill="hold"/>
                                        <p:tgtEl>
                                          <p:spTgt spid="59"/>
                                        </p:tgtEl>
                                        <p:attrNameLst>
                                          <p:attrName>ppt_h</p:attrName>
                                        </p:attrNameLst>
                                      </p:cBhvr>
                                      <p:tavLst>
                                        <p:tav tm="0">
                                          <p:val>
                                            <p:fltVal val="0"/>
                                          </p:val>
                                        </p:tav>
                                        <p:tav tm="100000">
                                          <p:val>
                                            <p:strVal val="#ppt_h"/>
                                          </p:val>
                                        </p:tav>
                                      </p:tavLst>
                                    </p:anim>
                                    <p:anim calcmode="lin" valueType="num">
                                      <p:cBhvr>
                                        <p:cTn id="43" dur="300" fill="hold"/>
                                        <p:tgtEl>
                                          <p:spTgt spid="59"/>
                                        </p:tgtEl>
                                        <p:attrNameLst>
                                          <p:attrName>style.rotation</p:attrName>
                                        </p:attrNameLst>
                                      </p:cBhvr>
                                      <p:tavLst>
                                        <p:tav tm="0">
                                          <p:val>
                                            <p:fltVal val="90"/>
                                          </p:val>
                                        </p:tav>
                                        <p:tav tm="100000">
                                          <p:val>
                                            <p:fltVal val="0"/>
                                          </p:val>
                                        </p:tav>
                                      </p:tavLst>
                                    </p:anim>
                                    <p:animEffect transition="in" filter="fade">
                                      <p:cBhvr>
                                        <p:cTn id="44" dur="300"/>
                                        <p:tgtEl>
                                          <p:spTgt spid="59"/>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300" fill="hold"/>
                                        <p:tgtEl>
                                          <p:spTgt spid="57"/>
                                        </p:tgtEl>
                                        <p:attrNameLst>
                                          <p:attrName>ppt_w</p:attrName>
                                        </p:attrNameLst>
                                      </p:cBhvr>
                                      <p:tavLst>
                                        <p:tav tm="0">
                                          <p:val>
                                            <p:fltVal val="0"/>
                                          </p:val>
                                        </p:tav>
                                        <p:tav tm="100000">
                                          <p:val>
                                            <p:strVal val="#ppt_w"/>
                                          </p:val>
                                        </p:tav>
                                      </p:tavLst>
                                    </p:anim>
                                    <p:anim calcmode="lin" valueType="num">
                                      <p:cBhvr>
                                        <p:cTn id="53" dur="300" fill="hold"/>
                                        <p:tgtEl>
                                          <p:spTgt spid="57"/>
                                        </p:tgtEl>
                                        <p:attrNameLst>
                                          <p:attrName>ppt_h</p:attrName>
                                        </p:attrNameLst>
                                      </p:cBhvr>
                                      <p:tavLst>
                                        <p:tav tm="0">
                                          <p:val>
                                            <p:fltVal val="0"/>
                                          </p:val>
                                        </p:tav>
                                        <p:tav tm="100000">
                                          <p:val>
                                            <p:strVal val="#ppt_h"/>
                                          </p:val>
                                        </p:tav>
                                      </p:tavLst>
                                    </p:anim>
                                    <p:anim calcmode="lin" valueType="num">
                                      <p:cBhvr>
                                        <p:cTn id="54" dur="300" fill="hold"/>
                                        <p:tgtEl>
                                          <p:spTgt spid="57"/>
                                        </p:tgtEl>
                                        <p:attrNameLst>
                                          <p:attrName>style.rotation</p:attrName>
                                        </p:attrNameLst>
                                      </p:cBhvr>
                                      <p:tavLst>
                                        <p:tav tm="0">
                                          <p:val>
                                            <p:fltVal val="90"/>
                                          </p:val>
                                        </p:tav>
                                        <p:tav tm="100000">
                                          <p:val>
                                            <p:fltVal val="0"/>
                                          </p:val>
                                        </p:tav>
                                      </p:tavLst>
                                    </p:anim>
                                    <p:animEffect transition="in" filter="fade">
                                      <p:cBhvr>
                                        <p:cTn id="55" dur="300"/>
                                        <p:tgtEl>
                                          <p:spTgt spid="57"/>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up)">
                                      <p:cBhvr>
                                        <p:cTn id="59" dur="500"/>
                                        <p:tgtEl>
                                          <p:spTgt spid="58"/>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p:cTn id="63" dur="300" fill="hold"/>
                                        <p:tgtEl>
                                          <p:spTgt spid="55"/>
                                        </p:tgtEl>
                                        <p:attrNameLst>
                                          <p:attrName>ppt_w</p:attrName>
                                        </p:attrNameLst>
                                      </p:cBhvr>
                                      <p:tavLst>
                                        <p:tav tm="0">
                                          <p:val>
                                            <p:fltVal val="0"/>
                                          </p:val>
                                        </p:tav>
                                        <p:tav tm="100000">
                                          <p:val>
                                            <p:strVal val="#ppt_w"/>
                                          </p:val>
                                        </p:tav>
                                      </p:tavLst>
                                    </p:anim>
                                    <p:anim calcmode="lin" valueType="num">
                                      <p:cBhvr>
                                        <p:cTn id="64" dur="300" fill="hold"/>
                                        <p:tgtEl>
                                          <p:spTgt spid="55"/>
                                        </p:tgtEl>
                                        <p:attrNameLst>
                                          <p:attrName>ppt_h</p:attrName>
                                        </p:attrNameLst>
                                      </p:cBhvr>
                                      <p:tavLst>
                                        <p:tav tm="0">
                                          <p:val>
                                            <p:fltVal val="0"/>
                                          </p:val>
                                        </p:tav>
                                        <p:tav tm="100000">
                                          <p:val>
                                            <p:strVal val="#ppt_h"/>
                                          </p:val>
                                        </p:tav>
                                      </p:tavLst>
                                    </p:anim>
                                    <p:anim calcmode="lin" valueType="num">
                                      <p:cBhvr>
                                        <p:cTn id="65" dur="300" fill="hold"/>
                                        <p:tgtEl>
                                          <p:spTgt spid="55"/>
                                        </p:tgtEl>
                                        <p:attrNameLst>
                                          <p:attrName>style.rotation</p:attrName>
                                        </p:attrNameLst>
                                      </p:cBhvr>
                                      <p:tavLst>
                                        <p:tav tm="0">
                                          <p:val>
                                            <p:fltVal val="90"/>
                                          </p:val>
                                        </p:tav>
                                        <p:tav tm="100000">
                                          <p:val>
                                            <p:fltVal val="0"/>
                                          </p:val>
                                        </p:tav>
                                      </p:tavLst>
                                    </p:anim>
                                    <p:animEffect transition="in" filter="fade">
                                      <p:cBhvr>
                                        <p:cTn id="66" dur="300"/>
                                        <p:tgtEl>
                                          <p:spTgt spid="55"/>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up)">
                                      <p:cBhvr>
                                        <p:cTn id="70" dur="500"/>
                                        <p:tgtEl>
                                          <p:spTgt spid="56"/>
                                        </p:tgtEl>
                                      </p:cBhvr>
                                    </p:animEffect>
                                  </p:childTnLst>
                                </p:cTn>
                              </p:par>
                            </p:childTnLst>
                          </p:cTn>
                        </p:par>
                        <p:par>
                          <p:cTn id="71" fill="hold">
                            <p:stCondLst>
                              <p:cond delay="4700"/>
                            </p:stCondLst>
                            <p:childTnLst>
                              <p:par>
                                <p:cTn id="72" presetID="10" presetClass="entr" presetSubtype="0" fill="hold" grpId="0" nodeType="after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grpSp>
        <p:nvGrpSpPr>
          <p:cNvPr id="72" name="组合 71"/>
          <p:cNvGrpSpPr/>
          <p:nvPr/>
        </p:nvGrpSpPr>
        <p:grpSpPr>
          <a:xfrm>
            <a:off x="5486900" y="1115495"/>
            <a:ext cx="1190426" cy="1165933"/>
            <a:chOff x="5711825" y="3052763"/>
            <a:chExt cx="771525" cy="755651"/>
          </a:xfrm>
          <a:solidFill>
            <a:srgbClr val="8EB55A"/>
          </a:solidFill>
        </p:grpSpPr>
        <p:sp>
          <p:nvSpPr>
            <p:cNvPr id="73" name="Freeform 147"/>
            <p:cNvSpPr>
              <a:spLocks noEditPoints="1"/>
            </p:cNvSpPr>
            <p:nvPr/>
          </p:nvSpPr>
          <p:spPr bwMode="auto">
            <a:xfrm>
              <a:off x="5929313" y="3052763"/>
              <a:ext cx="398463" cy="50165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48"/>
            <p:cNvSpPr>
              <a:spLocks noEditPoints="1"/>
            </p:cNvSpPr>
            <p:nvPr/>
          </p:nvSpPr>
          <p:spPr bwMode="auto">
            <a:xfrm>
              <a:off x="5711825" y="3540126"/>
              <a:ext cx="771525" cy="268288"/>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49"/>
            <p:cNvSpPr>
              <a:spLocks/>
            </p:cNvSpPr>
            <p:nvPr/>
          </p:nvSpPr>
          <p:spPr bwMode="auto">
            <a:xfrm>
              <a:off x="6167438" y="3535363"/>
              <a:ext cx="174625" cy="190500"/>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150"/>
            <p:cNvSpPr>
              <a:spLocks/>
            </p:cNvSpPr>
            <p:nvPr/>
          </p:nvSpPr>
          <p:spPr bwMode="auto">
            <a:xfrm>
              <a:off x="5981700" y="3608388"/>
              <a:ext cx="174625" cy="182563"/>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7" name="Freeform 67"/>
          <p:cNvSpPr>
            <a:spLocks noEditPoints="1"/>
          </p:cNvSpPr>
          <p:nvPr/>
        </p:nvSpPr>
        <p:spPr bwMode="auto">
          <a:xfrm>
            <a:off x="1969795"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FF6D6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文本框 9"/>
          <p:cNvSpPr txBox="1"/>
          <p:nvPr/>
        </p:nvSpPr>
        <p:spPr>
          <a:xfrm>
            <a:off x="5449515" y="2423242"/>
            <a:ext cx="1368152" cy="346249"/>
          </a:xfrm>
          <a:prstGeom prst="rect">
            <a:avLst/>
          </a:prstGeom>
          <a:noFill/>
        </p:spPr>
        <p:txBody>
          <a:bodyPr wrap="square" lIns="68580" tIns="34290" rIns="68580" bIns="34290" rtlCol="0">
            <a:spAutoFit/>
          </a:bodyPr>
          <a:lstStyle/>
          <a:p>
            <a:pPr marL="0" lvl="1" algn="ctr"/>
            <a:r>
              <a:rPr lang="zh-CN" altLang="en-US" b="1" dirty="0">
                <a:solidFill>
                  <a:srgbClr val="8EB55A"/>
                </a:solidFill>
                <a:latin typeface="微软雅黑" pitchFamily="34" charset="-122"/>
                <a:ea typeface="微软雅黑" pitchFamily="34" charset="-122"/>
              </a:rPr>
              <a:t>总代理</a:t>
            </a:r>
          </a:p>
        </p:txBody>
      </p:sp>
      <p:sp>
        <p:nvSpPr>
          <p:cNvPr id="79" name="文本框 9"/>
          <p:cNvSpPr txBox="1"/>
          <p:nvPr/>
        </p:nvSpPr>
        <p:spPr>
          <a:xfrm>
            <a:off x="5377507" y="2770678"/>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4" name="直接连接符 3"/>
          <p:cNvCxnSpPr>
            <a:stCxn id="74" idx="7"/>
            <a:endCxn id="77" idx="6"/>
          </p:cNvCxnSpPr>
          <p:nvPr/>
        </p:nvCxnSpPr>
        <p:spPr>
          <a:xfrm flipH="1">
            <a:off x="2691339" y="2182312"/>
            <a:ext cx="2801425" cy="1682225"/>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0" name="文本框 9"/>
          <p:cNvSpPr txBox="1"/>
          <p:nvPr/>
        </p:nvSpPr>
        <p:spPr>
          <a:xfrm>
            <a:off x="1633091"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FF6D67"/>
                </a:solidFill>
                <a:latin typeface="微软雅黑" pitchFamily="34" charset="-122"/>
                <a:ea typeface="微软雅黑" pitchFamily="34" charset="-122"/>
              </a:rPr>
              <a:t>二</a:t>
            </a:r>
            <a:r>
              <a:rPr lang="zh-CN" altLang="en-US" b="1" dirty="0" smtClean="0">
                <a:solidFill>
                  <a:srgbClr val="FF6D67"/>
                </a:solidFill>
                <a:latin typeface="微软雅黑" pitchFamily="34" charset="-122"/>
                <a:ea typeface="微软雅黑" pitchFamily="34" charset="-122"/>
              </a:rPr>
              <a:t>级代理</a:t>
            </a:r>
            <a:endParaRPr lang="zh-CN" altLang="en-US" b="1" dirty="0">
              <a:solidFill>
                <a:srgbClr val="FF6D67"/>
              </a:solidFill>
              <a:latin typeface="微软雅黑" pitchFamily="34" charset="-122"/>
              <a:ea typeface="微软雅黑" pitchFamily="34" charset="-122"/>
            </a:endParaRPr>
          </a:p>
        </p:txBody>
      </p:sp>
      <p:sp>
        <p:nvSpPr>
          <p:cNvPr id="81" name="文本框 9"/>
          <p:cNvSpPr txBox="1"/>
          <p:nvPr/>
        </p:nvSpPr>
        <p:spPr>
          <a:xfrm>
            <a:off x="1561083"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6" name="直接连接符 5"/>
          <p:cNvCxnSpPr>
            <a:stCxn id="77" idx="9"/>
            <a:endCxn id="82" idx="1"/>
          </p:cNvCxnSpPr>
          <p:nvPr/>
        </p:nvCxnSpPr>
        <p:spPr>
          <a:xfrm>
            <a:off x="2803380" y="3864537"/>
            <a:ext cx="2838823" cy="938458"/>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2" name="Freeform 67"/>
          <p:cNvSpPr>
            <a:spLocks noEditPoints="1"/>
          </p:cNvSpPr>
          <p:nvPr/>
        </p:nvSpPr>
        <p:spPr bwMode="auto">
          <a:xfrm>
            <a:off x="5642203" y="4079426"/>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F5C05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文本框 9"/>
          <p:cNvSpPr txBox="1"/>
          <p:nvPr/>
        </p:nvSpPr>
        <p:spPr>
          <a:xfrm>
            <a:off x="5305499" y="5087538"/>
            <a:ext cx="1368152" cy="346249"/>
          </a:xfrm>
          <a:prstGeom prst="rect">
            <a:avLst/>
          </a:prstGeom>
          <a:noFill/>
        </p:spPr>
        <p:txBody>
          <a:bodyPr wrap="square" lIns="68580" tIns="34290" rIns="68580" bIns="34290" rtlCol="0">
            <a:spAutoFit/>
          </a:bodyPr>
          <a:lstStyle/>
          <a:p>
            <a:pPr marL="0" lvl="1" algn="ctr"/>
            <a:r>
              <a:rPr lang="zh-CN" altLang="en-US" b="1" dirty="0">
                <a:solidFill>
                  <a:srgbClr val="F5C058"/>
                </a:solidFill>
                <a:latin typeface="微软雅黑" pitchFamily="34" charset="-122"/>
                <a:ea typeface="微软雅黑" pitchFamily="34" charset="-122"/>
              </a:rPr>
              <a:t>二</a:t>
            </a:r>
            <a:r>
              <a:rPr lang="zh-CN" altLang="en-US" b="1" dirty="0" smtClean="0">
                <a:solidFill>
                  <a:srgbClr val="F5C058"/>
                </a:solidFill>
                <a:latin typeface="微软雅黑" pitchFamily="34" charset="-122"/>
                <a:ea typeface="微软雅黑" pitchFamily="34" charset="-122"/>
              </a:rPr>
              <a:t>级代理</a:t>
            </a:r>
            <a:endParaRPr lang="zh-CN" altLang="en-US" b="1" dirty="0">
              <a:solidFill>
                <a:srgbClr val="F5C058"/>
              </a:solidFill>
              <a:latin typeface="微软雅黑" pitchFamily="34" charset="-122"/>
              <a:ea typeface="微软雅黑" pitchFamily="34" charset="-122"/>
            </a:endParaRPr>
          </a:p>
        </p:txBody>
      </p:sp>
      <p:sp>
        <p:nvSpPr>
          <p:cNvPr id="84" name="文本框 9"/>
          <p:cNvSpPr txBox="1"/>
          <p:nvPr/>
        </p:nvSpPr>
        <p:spPr>
          <a:xfrm>
            <a:off x="5233491" y="5434974"/>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9" name="直接连接符 8"/>
          <p:cNvCxnSpPr>
            <a:stCxn id="82" idx="9"/>
          </p:cNvCxnSpPr>
          <p:nvPr/>
        </p:nvCxnSpPr>
        <p:spPr>
          <a:xfrm flipV="1">
            <a:off x="6475788" y="3860800"/>
            <a:ext cx="2937055" cy="942195"/>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85" name="Freeform 67"/>
          <p:cNvSpPr>
            <a:spLocks noEditPoints="1"/>
          </p:cNvSpPr>
          <p:nvPr/>
        </p:nvSpPr>
        <p:spPr bwMode="auto">
          <a:xfrm>
            <a:off x="9314611"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5E779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文本框 9"/>
          <p:cNvSpPr txBox="1"/>
          <p:nvPr/>
        </p:nvSpPr>
        <p:spPr>
          <a:xfrm>
            <a:off x="8977907"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5E779F"/>
                </a:solidFill>
                <a:latin typeface="微软雅黑" pitchFamily="34" charset="-122"/>
                <a:ea typeface="微软雅黑" pitchFamily="34" charset="-122"/>
              </a:rPr>
              <a:t>二</a:t>
            </a:r>
            <a:r>
              <a:rPr lang="zh-CN" altLang="en-US" b="1" dirty="0" smtClean="0">
                <a:solidFill>
                  <a:srgbClr val="5E779F"/>
                </a:solidFill>
                <a:latin typeface="微软雅黑" pitchFamily="34" charset="-122"/>
                <a:ea typeface="微软雅黑" pitchFamily="34" charset="-122"/>
              </a:rPr>
              <a:t>级代理</a:t>
            </a:r>
            <a:endParaRPr lang="zh-CN" altLang="en-US" b="1" dirty="0">
              <a:solidFill>
                <a:srgbClr val="5E779F"/>
              </a:solidFill>
              <a:latin typeface="微软雅黑" pitchFamily="34" charset="-122"/>
              <a:ea typeface="微软雅黑" pitchFamily="34" charset="-122"/>
            </a:endParaRPr>
          </a:p>
        </p:txBody>
      </p:sp>
      <p:sp>
        <p:nvSpPr>
          <p:cNvPr id="87" name="文本框 9"/>
          <p:cNvSpPr txBox="1"/>
          <p:nvPr/>
        </p:nvSpPr>
        <p:spPr>
          <a:xfrm>
            <a:off x="8905899"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11" name="直接连接符 10"/>
          <p:cNvCxnSpPr>
            <a:stCxn id="85" idx="4"/>
          </p:cNvCxnSpPr>
          <p:nvPr/>
        </p:nvCxnSpPr>
        <p:spPr>
          <a:xfrm flipH="1" flipV="1">
            <a:off x="6673651" y="2154055"/>
            <a:ext cx="2753001" cy="1710482"/>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7" idx="9"/>
            <a:endCxn id="85" idx="1"/>
          </p:cNvCxnSpPr>
          <p:nvPr/>
        </p:nvCxnSpPr>
        <p:spPr>
          <a:xfrm>
            <a:off x="2803380" y="3864537"/>
            <a:ext cx="6511231" cy="0"/>
          </a:xfrm>
          <a:prstGeom prst="line">
            <a:avLst/>
          </a:prstGeom>
          <a:ln>
            <a:solidFill>
              <a:srgbClr val="5E779F"/>
            </a:solidFill>
            <a:prstDash val="dash"/>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8" name="矩形 3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92931" y="0"/>
            <a:ext cx="576064" cy="836712"/>
            <a:chOff x="841003" y="360040"/>
            <a:chExt cx="504056" cy="836712"/>
          </a:xfrm>
          <a:solidFill>
            <a:srgbClr val="3CCCC7"/>
          </a:solidFill>
        </p:grpSpPr>
        <p:sp>
          <p:nvSpPr>
            <p:cNvPr id="40" name="矩形 3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9"/>
          <p:cNvSpPr txBox="1"/>
          <p:nvPr/>
        </p:nvSpPr>
        <p:spPr>
          <a:xfrm>
            <a:off x="841003" y="202431"/>
            <a:ext cx="1850336"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线</a:t>
            </a:r>
            <a:r>
              <a:rPr lang="zh-CN" altLang="en-US" dirty="0" smtClean="0">
                <a:solidFill>
                  <a:srgbClr val="3CCCC7"/>
                </a:solidFill>
                <a:latin typeface="微软雅黑" pitchFamily="34" charset="-122"/>
                <a:ea typeface="微软雅黑" pitchFamily="34" charset="-122"/>
              </a:rPr>
              <a:t>下代理推广</a:t>
            </a:r>
            <a:endParaRPr lang="zh-CN" altLang="en-US" dirty="0">
              <a:solidFill>
                <a:srgbClr val="3CCCC7"/>
              </a:solidFill>
              <a:latin typeface="微软雅黑" pitchFamily="34" charset="-122"/>
              <a:ea typeface="微软雅黑" pitchFamily="34" charset="-122"/>
            </a:endParaRPr>
          </a:p>
        </p:txBody>
      </p:sp>
      <p:sp>
        <p:nvSpPr>
          <p:cNvPr id="43"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376138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0-#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fill="hold"/>
                                        <p:tgtEl>
                                          <p:spTgt spid="79"/>
                                        </p:tgtEl>
                                        <p:attrNameLst>
                                          <p:attrName>ppt_x</p:attrName>
                                        </p:attrNameLst>
                                      </p:cBhvr>
                                      <p:tavLst>
                                        <p:tav tm="0">
                                          <p:val>
                                            <p:strVal val="0-#ppt_w/2"/>
                                          </p:val>
                                        </p:tav>
                                        <p:tav tm="100000">
                                          <p:val>
                                            <p:strVal val="#ppt_x"/>
                                          </p:val>
                                        </p:tav>
                                      </p:tavLst>
                                    </p:anim>
                                    <p:anim calcmode="lin" valueType="num">
                                      <p:cBhvr additive="base">
                                        <p:cTn id="17" dur="500" fill="hold"/>
                                        <p:tgtEl>
                                          <p:spTgt spid="7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1000"/>
                                        <p:tgtEl>
                                          <p:spTgt spid="77"/>
                                        </p:tgtEl>
                                      </p:cBhvr>
                                    </p:animEffect>
                                    <p:anim calcmode="lin" valueType="num">
                                      <p:cBhvr>
                                        <p:cTn id="26" dur="1000" fill="hold"/>
                                        <p:tgtEl>
                                          <p:spTgt spid="77"/>
                                        </p:tgtEl>
                                        <p:attrNameLst>
                                          <p:attrName>ppt_x</p:attrName>
                                        </p:attrNameLst>
                                      </p:cBhvr>
                                      <p:tavLst>
                                        <p:tav tm="0">
                                          <p:val>
                                            <p:strVal val="#ppt_x"/>
                                          </p:val>
                                        </p:tav>
                                        <p:tav tm="100000">
                                          <p:val>
                                            <p:strVal val="#ppt_x"/>
                                          </p:val>
                                        </p:tav>
                                      </p:tavLst>
                                    </p:anim>
                                    <p:anim calcmode="lin" valueType="num">
                                      <p:cBhvr>
                                        <p:cTn id="27" dur="1000" fill="hold"/>
                                        <p:tgtEl>
                                          <p:spTgt spid="77"/>
                                        </p:tgtEl>
                                        <p:attrNameLst>
                                          <p:attrName>ppt_y</p:attrName>
                                        </p:attrNameLst>
                                      </p:cBhvr>
                                      <p:tavLst>
                                        <p:tav tm="0">
                                          <p:val>
                                            <p:strVal val="#ppt_y+.1"/>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1000"/>
                                        <p:tgtEl>
                                          <p:spTgt spid="82"/>
                                        </p:tgtEl>
                                      </p:cBhvr>
                                    </p:animEffect>
                                    <p:anim calcmode="lin" valueType="num">
                                      <p:cBhvr>
                                        <p:cTn id="44" dur="1000" fill="hold"/>
                                        <p:tgtEl>
                                          <p:spTgt spid="82"/>
                                        </p:tgtEl>
                                        <p:attrNameLst>
                                          <p:attrName>ppt_x</p:attrName>
                                        </p:attrNameLst>
                                      </p:cBhvr>
                                      <p:tavLst>
                                        <p:tav tm="0">
                                          <p:val>
                                            <p:strVal val="#ppt_x"/>
                                          </p:val>
                                        </p:tav>
                                        <p:tav tm="100000">
                                          <p:val>
                                            <p:strVal val="#ppt_x"/>
                                          </p:val>
                                        </p:tav>
                                      </p:tavLst>
                                    </p:anim>
                                    <p:anim calcmode="lin" valueType="num">
                                      <p:cBhvr>
                                        <p:cTn id="45" dur="1000" fill="hold"/>
                                        <p:tgtEl>
                                          <p:spTgt spid="82"/>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0-#ppt_w/2"/>
                                          </p:val>
                                        </p:tav>
                                        <p:tav tm="100000">
                                          <p:val>
                                            <p:strVal val="#ppt_x"/>
                                          </p:val>
                                        </p:tav>
                                      </p:tavLst>
                                    </p:anim>
                                    <p:anim calcmode="lin" valueType="num">
                                      <p:cBhvr additive="base">
                                        <p:cTn id="49" dur="500" fill="hold"/>
                                        <p:tgtEl>
                                          <p:spTgt spid="8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additive="base">
                                        <p:cTn id="52" dur="500" fill="hold"/>
                                        <p:tgtEl>
                                          <p:spTgt spid="84"/>
                                        </p:tgtEl>
                                        <p:attrNameLst>
                                          <p:attrName>ppt_x</p:attrName>
                                        </p:attrNameLst>
                                      </p:cBhvr>
                                      <p:tavLst>
                                        <p:tav tm="0">
                                          <p:val>
                                            <p:strVal val="0-#ppt_w/2"/>
                                          </p:val>
                                        </p:tav>
                                        <p:tav tm="100000">
                                          <p:val>
                                            <p:strVal val="#ppt_x"/>
                                          </p:val>
                                        </p:tav>
                                      </p:tavLst>
                                    </p:anim>
                                    <p:anim calcmode="lin" valueType="num">
                                      <p:cBhvr additive="base">
                                        <p:cTn id="53" dur="500" fill="hold"/>
                                        <p:tgtEl>
                                          <p:spTgt spid="84"/>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fade">
                                      <p:cBhvr>
                                        <p:cTn id="61" dur="1000"/>
                                        <p:tgtEl>
                                          <p:spTgt spid="85"/>
                                        </p:tgtEl>
                                      </p:cBhvr>
                                    </p:animEffect>
                                    <p:anim calcmode="lin" valueType="num">
                                      <p:cBhvr>
                                        <p:cTn id="62" dur="1000" fill="hold"/>
                                        <p:tgtEl>
                                          <p:spTgt spid="85"/>
                                        </p:tgtEl>
                                        <p:attrNameLst>
                                          <p:attrName>ppt_x</p:attrName>
                                        </p:attrNameLst>
                                      </p:cBhvr>
                                      <p:tavLst>
                                        <p:tav tm="0">
                                          <p:val>
                                            <p:strVal val="#ppt_x"/>
                                          </p:val>
                                        </p:tav>
                                        <p:tav tm="100000">
                                          <p:val>
                                            <p:strVal val="#ppt_x"/>
                                          </p:val>
                                        </p:tav>
                                      </p:tavLst>
                                    </p:anim>
                                    <p:anim calcmode="lin" valueType="num">
                                      <p:cBhvr>
                                        <p:cTn id="63" dur="1000" fill="hold"/>
                                        <p:tgtEl>
                                          <p:spTgt spid="85"/>
                                        </p:tgtEl>
                                        <p:attrNameLst>
                                          <p:attrName>ppt_y</p:attrName>
                                        </p:attrNameLst>
                                      </p:cBhvr>
                                      <p:tavLst>
                                        <p:tav tm="0">
                                          <p:val>
                                            <p:strVal val="#ppt_y+.1"/>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fill="hold"/>
                                        <p:tgtEl>
                                          <p:spTgt spid="86"/>
                                        </p:tgtEl>
                                        <p:attrNameLst>
                                          <p:attrName>ppt_x</p:attrName>
                                        </p:attrNameLst>
                                      </p:cBhvr>
                                      <p:tavLst>
                                        <p:tav tm="0">
                                          <p:val>
                                            <p:strVal val="0-#ppt_w/2"/>
                                          </p:val>
                                        </p:tav>
                                        <p:tav tm="100000">
                                          <p:val>
                                            <p:strVal val="#ppt_x"/>
                                          </p:val>
                                        </p:tav>
                                      </p:tavLst>
                                    </p:anim>
                                    <p:anim calcmode="lin" valueType="num">
                                      <p:cBhvr additive="base">
                                        <p:cTn id="67" dur="500" fill="hold"/>
                                        <p:tgtEl>
                                          <p:spTgt spid="8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500" fill="hold"/>
                                        <p:tgtEl>
                                          <p:spTgt spid="87"/>
                                        </p:tgtEl>
                                        <p:attrNameLst>
                                          <p:attrName>ppt_x</p:attrName>
                                        </p:attrNameLst>
                                      </p:cBhvr>
                                      <p:tavLst>
                                        <p:tav tm="0">
                                          <p:val>
                                            <p:strVal val="0-#ppt_w/2"/>
                                          </p:val>
                                        </p:tav>
                                        <p:tav tm="100000">
                                          <p:val>
                                            <p:strVal val="#ppt_x"/>
                                          </p:val>
                                        </p:tav>
                                      </p:tavLst>
                                    </p:anim>
                                    <p:anim calcmode="lin" valueType="num">
                                      <p:cBhvr additive="base">
                                        <p:cTn id="71" dur="500" fill="hold"/>
                                        <p:tgtEl>
                                          <p:spTgt spid="87"/>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22" presetClass="entr" presetSubtype="4"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childTnLst>
                          </p:cTn>
                        </p:par>
                        <p:par>
                          <p:cTn id="76" fill="hold">
                            <p:stCondLst>
                              <p:cond delay="6000"/>
                            </p:stCondLst>
                            <p:childTnLst>
                              <p:par>
                                <p:cTn id="77" presetID="22" presetClass="entr" presetSubtype="8"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P spid="79" grpId="0"/>
      <p:bldP spid="80" grpId="0"/>
      <p:bldP spid="81" grpId="0"/>
      <p:bldP spid="82" grpId="0" animBg="1"/>
      <p:bldP spid="83" grpId="0"/>
      <p:bldP spid="84" grpId="0"/>
      <p:bldP spid="85" grpId="0" animBg="1"/>
      <p:bldP spid="86" grpId="0"/>
      <p:bldP spid="87" grpId="0"/>
      <p:bldP spid="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34849" y="1982882"/>
            <a:ext cx="1868593" cy="1866715"/>
            <a:chOff x="5305425" y="2638424"/>
            <a:chExt cx="1579563" cy="1577975"/>
          </a:xfrm>
          <a:solidFill>
            <a:srgbClr val="000000">
              <a:alpha val="60000"/>
            </a:srgbClr>
          </a:solidFill>
        </p:grpSpPr>
        <p:sp>
          <p:nvSpPr>
            <p:cNvPr id="1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8EB55A"/>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1" name="组合 20"/>
          <p:cNvGrpSpPr/>
          <p:nvPr/>
        </p:nvGrpSpPr>
        <p:grpSpPr>
          <a:xfrm>
            <a:off x="4034622" y="3135809"/>
            <a:ext cx="2345601" cy="2341845"/>
            <a:chOff x="5102225" y="2441575"/>
            <a:chExt cx="1982788" cy="1979613"/>
          </a:xfrm>
          <a:solidFill>
            <a:srgbClr val="000000">
              <a:alpha val="60000"/>
            </a:srgbClr>
          </a:solidFill>
        </p:grpSpPr>
        <p:sp>
          <p:nvSpPr>
            <p:cNvPr id="2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F6D67"/>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4" name="组合 23"/>
          <p:cNvGrpSpPr/>
          <p:nvPr/>
        </p:nvGrpSpPr>
        <p:grpSpPr>
          <a:xfrm>
            <a:off x="6081897" y="2677074"/>
            <a:ext cx="1538068" cy="1560603"/>
            <a:chOff x="5803900" y="2852738"/>
            <a:chExt cx="1300163" cy="1319212"/>
          </a:xfrm>
          <a:solidFill>
            <a:srgbClr val="000000">
              <a:alpha val="60000"/>
            </a:srgbClr>
          </a:solidFill>
        </p:grpSpPr>
        <p:sp>
          <p:nvSpPr>
            <p:cNvPr id="2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5C058"/>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7410253" y="2968776"/>
            <a:ext cx="1868593" cy="1866715"/>
            <a:chOff x="5305425" y="2638425"/>
            <a:chExt cx="1579563" cy="1577975"/>
          </a:xfrm>
          <a:solidFill>
            <a:srgbClr val="000000">
              <a:alpha val="60000"/>
            </a:srgbClr>
          </a:solidFill>
        </p:grpSpPr>
        <p:sp>
          <p:nvSpPr>
            <p:cNvPr id="3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5E779F"/>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38"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1" name="矩形 40"/>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48" name="矩形 47"/>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50" name="矩形 49"/>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52" name="矩形 51"/>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3" name="肘形连接符 52"/>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4" name="肘形连接符 53"/>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肘形连接符 54"/>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8</a:t>
            </a:r>
            <a:endParaRPr lang="zh-CN" dirty="0">
              <a:latin typeface="方正兰亭超细黑简体" panose="02000000000000000000" pitchFamily="2" charset="-122"/>
              <a:ea typeface="方正兰亭超细黑简体" panose="02000000000000000000" pitchFamily="2" charset="-122"/>
            </a:endParaRPr>
          </a:p>
        </p:txBody>
      </p:sp>
      <p:sp>
        <p:nvSpPr>
          <p:cNvPr id="40" name="矩形 3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2931" y="0"/>
            <a:ext cx="576064" cy="836712"/>
            <a:chOff x="841003" y="360040"/>
            <a:chExt cx="504056" cy="836712"/>
          </a:xfrm>
          <a:solidFill>
            <a:srgbClr val="3CCCC7"/>
          </a:solidFill>
        </p:grpSpPr>
        <p:sp>
          <p:nvSpPr>
            <p:cNvPr id="43" name="矩形 4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执行方式</a:t>
            </a:r>
            <a:endParaRPr lang="zh-CN" altLang="en-US" dirty="0">
              <a:solidFill>
                <a:srgbClr val="3CCCC7"/>
              </a:solidFill>
              <a:latin typeface="微软雅黑" pitchFamily="34" charset="-122"/>
              <a:ea typeface="微软雅黑" pitchFamily="34" charset="-122"/>
            </a:endParaRPr>
          </a:p>
        </p:txBody>
      </p:sp>
      <p:sp>
        <p:nvSpPr>
          <p:cNvPr id="47"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7643588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8"/>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21"/>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54"/>
                                        </p:tgtEl>
                                        <p:attrNameLst>
                                          <p:attrName>style.visibility</p:attrName>
                                        </p:attrNameLst>
                                      </p:cBhvr>
                                      <p:to>
                                        <p:strVal val="visible"/>
                                      </p:to>
                                    </p:set>
                                    <p:animEffect transition="in" filter="wipe(right)">
                                      <p:cBhvr>
                                        <p:cTn id="30" dur="500"/>
                                        <p:tgtEl>
                                          <p:spTgt spid="54"/>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4"/>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fltVal val="0"/>
                                          </p:val>
                                        </p:tav>
                                        <p:tav tm="100000">
                                          <p:val>
                                            <p:strVal val="#ppt_h"/>
                                          </p:val>
                                        </p:tav>
                                      </p:tavLst>
                                    </p:anim>
                                    <p:animEffect transition="in" filter="fade">
                                      <p:cBhvr>
                                        <p:cTn id="52" dur="500"/>
                                        <p:tgtEl>
                                          <p:spTgt spid="49"/>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3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6" grpId="0"/>
      <p:bldP spid="48" grpId="0"/>
      <p:bldP spid="49" grpId="0"/>
      <p:bldP spid="50" grpId="0"/>
      <p:bldP spid="51"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F5C058"/>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8EB55A"/>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0" name="Oval 8"/>
          <p:cNvSpPr>
            <a:spLocks noChangeArrowheads="1"/>
          </p:cNvSpPr>
          <p:nvPr/>
        </p:nvSpPr>
        <p:spPr bwMode="auto">
          <a:xfrm>
            <a:off x="1993131" y="1923926"/>
            <a:ext cx="1840882" cy="1833732"/>
          </a:xfrm>
          <a:prstGeom prst="ellipse">
            <a:avLst/>
          </a:prstGeom>
          <a:solidFill>
            <a:srgbClr val="8EB55A"/>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3362176" y="1830988"/>
            <a:ext cx="2287698" cy="2280548"/>
          </a:xfrm>
          <a:prstGeom prst="ellipse">
            <a:avLst/>
          </a:prstGeom>
          <a:solidFill>
            <a:srgbClr val="F5C058"/>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2"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FF6D67">
              <a:alpha val="85882"/>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3"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8EB55A"/>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4"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5"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F5C058"/>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F5C058"/>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30" name="直接连接符 29"/>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F5C058"/>
                </a:solidFill>
                <a:latin typeface="微软雅黑" panose="020B0503020204020204" pitchFamily="34" charset="-122"/>
                <a:cs typeface="Arial" panose="020B0604020202020204" pitchFamily="34" charset="0"/>
              </a:rPr>
              <a:t>点击输入标题</a:t>
            </a:r>
          </a:p>
        </p:txBody>
      </p:sp>
      <p:sp>
        <p:nvSpPr>
          <p:cNvPr id="33"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8" name="Oval 10"/>
          <p:cNvSpPr>
            <a:spLocks noChangeArrowheads="1"/>
          </p:cNvSpPr>
          <p:nvPr/>
        </p:nvSpPr>
        <p:spPr bwMode="auto">
          <a:xfrm>
            <a:off x="2568630" y="3049902"/>
            <a:ext cx="1915947" cy="1923095"/>
          </a:xfrm>
          <a:prstGeom prst="ellipse">
            <a:avLst/>
          </a:prstGeom>
          <a:solidFill>
            <a:srgbClr val="FF6D67"/>
          </a:solidFill>
          <a:ln>
            <a:noFill/>
          </a:ln>
        </p:spPr>
        <p:txBody>
          <a:bodyPr vert="horz" wrap="square" lIns="91440" tIns="45720" rIns="91440" bIns="45720" numCol="1" anchor="ctr" anchorCtr="0" compatLnSpc="1">
            <a:prstTxWarp prst="textNoShape">
              <a:avLst/>
            </a:prstTxWarp>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en-US" altLang="zh-CN" dirty="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4" name="矩形 3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92931" y="0"/>
            <a:ext cx="576064" cy="836712"/>
            <a:chOff x="841003" y="360040"/>
            <a:chExt cx="504056" cy="836712"/>
          </a:xfrm>
          <a:solidFill>
            <a:srgbClr val="3CCCC7"/>
          </a:solidFill>
        </p:grpSpPr>
        <p:sp>
          <p:nvSpPr>
            <p:cNvPr id="36" name="矩形 3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841003" y="202431"/>
            <a:ext cx="1584176"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利润来源分析</a:t>
            </a:r>
            <a:endParaRPr lang="zh-CN" altLang="en-US" dirty="0">
              <a:solidFill>
                <a:srgbClr val="3CCCC7"/>
              </a:solidFill>
              <a:latin typeface="微软雅黑" pitchFamily="34" charset="-122"/>
              <a:ea typeface="微软雅黑" pitchFamily="34" charset="-122"/>
            </a:endParaRPr>
          </a:p>
        </p:txBody>
      </p:sp>
      <p:sp>
        <p:nvSpPr>
          <p:cNvPr id="40"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8444888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50" fill="hold"/>
                                        <p:tgtEl>
                                          <p:spTgt spid="20"/>
                                        </p:tgtEl>
                                        <p:attrNameLst>
                                          <p:attrName>ppt_x</p:attrName>
                                        </p:attrNameLst>
                                      </p:cBhvr>
                                      <p:tavLst>
                                        <p:tav tm="0">
                                          <p:val>
                                            <p:strVal val="0-#ppt_w/2"/>
                                          </p:val>
                                        </p:tav>
                                        <p:tav tm="100000">
                                          <p:val>
                                            <p:strVal val="#ppt_x"/>
                                          </p:val>
                                        </p:tav>
                                      </p:tavLst>
                                    </p:anim>
                                    <p:anim calcmode="lin" valueType="num">
                                      <p:cBhvr additive="base">
                                        <p:cTn id="8" dur="3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400" fill="hold"/>
                                        <p:tgtEl>
                                          <p:spTgt spid="38"/>
                                        </p:tgtEl>
                                        <p:attrNameLst>
                                          <p:attrName>ppt_x</p:attrName>
                                        </p:attrNameLst>
                                      </p:cBhvr>
                                      <p:tavLst>
                                        <p:tav tm="0">
                                          <p:val>
                                            <p:strVal val="#ppt_x"/>
                                          </p:val>
                                        </p:tav>
                                        <p:tav tm="100000">
                                          <p:val>
                                            <p:strVal val="#ppt_x"/>
                                          </p:val>
                                        </p:tav>
                                      </p:tavLst>
                                    </p:anim>
                                    <p:anim calcmode="lin" valueType="num">
                                      <p:cBhvr additive="base">
                                        <p:cTn id="12" dur="4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400" fill="hold"/>
                                        <p:tgtEl>
                                          <p:spTgt spid="21"/>
                                        </p:tgtEl>
                                        <p:attrNameLst>
                                          <p:attrName>ppt_x</p:attrName>
                                        </p:attrNameLst>
                                      </p:cBhvr>
                                      <p:tavLst>
                                        <p:tav tm="0">
                                          <p:val>
                                            <p:strVal val="1+#ppt_w/2"/>
                                          </p:val>
                                        </p:tav>
                                        <p:tav tm="100000">
                                          <p:val>
                                            <p:strVal val="#ppt_x"/>
                                          </p:val>
                                        </p:tav>
                                      </p:tavLst>
                                    </p:anim>
                                    <p:anim calcmode="lin" valueType="num">
                                      <p:cBhvr additive="base">
                                        <p:cTn id="16" dur="400" fill="hold"/>
                                        <p:tgtEl>
                                          <p:spTgt spid="21"/>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400"/>
                                        <p:tgtEl>
                                          <p:spTgt spid="30"/>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350"/>
                                        <p:tgtEl>
                                          <p:spTgt spid="31"/>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Effect transition="in" filter="fade">
                                      <p:cBhvr>
                                        <p:cTn id="51" dur="100"/>
                                        <p:tgtEl>
                                          <p:spTgt spid="32"/>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33"/>
                                        </p:tgtEl>
                                        <p:attrNameLst>
                                          <p:attrName>style.visibility</p:attrName>
                                        </p:attrNameLst>
                                      </p:cBhvr>
                                      <p:to>
                                        <p:strVal val="visible"/>
                                      </p:to>
                                    </p:set>
                                    <p:animEffect transition="in" filter="fade">
                                      <p:cBhvr>
                                        <p:cTn id="54" dur="100"/>
                                        <p:tgtEl>
                                          <p:spTgt spid="33"/>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32" grpId="0"/>
      <p:bldP spid="33" grpId="0"/>
      <p:bldP spid="38" grpId="0" animBg="1"/>
      <p:bldP spid="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4"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2412" y="3000375"/>
            <a:ext cx="8132763" cy="38576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Administrator\Desktop\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7675" y="1767571"/>
            <a:ext cx="7104062" cy="49149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503"/>
          <p:cNvSpPr>
            <a:spLocks noChangeArrowheads="1"/>
          </p:cNvSpPr>
          <p:nvPr/>
        </p:nvSpPr>
        <p:spPr bwMode="auto">
          <a:xfrm>
            <a:off x="6677655" y="-3051720"/>
            <a:ext cx="11035040" cy="12261156"/>
          </a:xfrm>
          <a:prstGeom prst="star8">
            <a:avLst>
              <a:gd name="adj" fmla="val 12806"/>
            </a:avLst>
          </a:prstGeom>
          <a:gradFill rotWithShape="1">
            <a:gsLst>
              <a:gs pos="0">
                <a:srgbClr val="FFFFFF">
                  <a:alpha val="50000"/>
                </a:srgb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4998" tIns="47499" rIns="94998" bIns="47499" anchor="ctr"/>
          <a:lstStyle/>
          <a:p>
            <a:pPr defTabSz="949997"/>
            <a:endParaRPr lang="zh-CN" altLang="en-US" sz="1900">
              <a:solidFill>
                <a:prstClr val="black"/>
              </a:solidFill>
            </a:endParaRPr>
          </a:p>
        </p:txBody>
      </p:sp>
      <p:sp>
        <p:nvSpPr>
          <p:cNvPr id="6" name="文本框 27"/>
          <p:cNvSpPr txBox="1"/>
          <p:nvPr/>
        </p:nvSpPr>
        <p:spPr>
          <a:xfrm>
            <a:off x="246831" y="-13742"/>
            <a:ext cx="5346700" cy="3154710"/>
          </a:xfrm>
          <a:prstGeom prst="rect">
            <a:avLst/>
          </a:prstGeom>
          <a:noFill/>
        </p:spPr>
        <p:txBody>
          <a:bodyPr wrap="square" rtlCol="0">
            <a:spAutoFit/>
          </a:bodyPr>
          <a:lstStyle/>
          <a:p>
            <a:pPr algn="ctr"/>
            <a:r>
              <a:rPr lang="zh-CN" altLang="en-US" sz="19900" dirty="0">
                <a:solidFill>
                  <a:schemeClr val="tx2">
                    <a:lumMod val="50000"/>
                  </a:schemeClr>
                </a:solidFill>
                <a:latin typeface="叶根友行书繁" panose="02010601030101010101" pitchFamily="2" charset="-122"/>
                <a:ea typeface="叶根友行书繁" panose="02010601030101010101" pitchFamily="2" charset="-122"/>
              </a:rPr>
              <a:t>财富</a:t>
            </a:r>
          </a:p>
        </p:txBody>
      </p:sp>
      <p:sp>
        <p:nvSpPr>
          <p:cNvPr id="7" name="文本框 27"/>
          <p:cNvSpPr txBox="1"/>
          <p:nvPr/>
        </p:nvSpPr>
        <p:spPr>
          <a:xfrm>
            <a:off x="606871" y="3212976"/>
            <a:ext cx="2654548" cy="584775"/>
          </a:xfrm>
          <a:prstGeom prst="rect">
            <a:avLst/>
          </a:prstGeom>
          <a:noFill/>
        </p:spPr>
        <p:txBody>
          <a:bodyPr wrap="square" rtlCol="0">
            <a:spAutoFit/>
          </a:bodyPr>
          <a:lstStyle/>
          <a:p>
            <a:r>
              <a:rPr lang="zh-CN" altLang="en-US" sz="3200" b="1" dirty="0" smtClean="0">
                <a:solidFill>
                  <a:schemeClr val="tx2">
                    <a:lumMod val="50000"/>
                  </a:schemeClr>
                </a:solidFill>
                <a:latin typeface="微软雅黑" panose="020B0503020204020204" pitchFamily="34" charset="-122"/>
                <a:ea typeface="微软雅黑" panose="020B0503020204020204" pitchFamily="34" charset="-122"/>
              </a:rPr>
              <a:t>企业的财富</a:t>
            </a:r>
            <a:endParaRPr lang="zh-CN" altLang="en-US" sz="3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8" name="文本框 27"/>
          <p:cNvSpPr txBox="1"/>
          <p:nvPr/>
        </p:nvSpPr>
        <p:spPr>
          <a:xfrm>
            <a:off x="624979" y="3585210"/>
            <a:ext cx="3816424" cy="584775"/>
          </a:xfrm>
          <a:prstGeom prst="rect">
            <a:avLst/>
          </a:prstGeom>
          <a:noFill/>
        </p:spPr>
        <p:txBody>
          <a:bodyPr wrap="square" rtlCol="0">
            <a:spAutoFit/>
          </a:bodyPr>
          <a:lstStyle/>
          <a:p>
            <a:r>
              <a:rPr lang="en-US" altLang="zh-CN" sz="3200" b="1" dirty="0">
                <a:solidFill>
                  <a:schemeClr val="tx2">
                    <a:lumMod val="50000"/>
                  </a:schemeClr>
                </a:solidFill>
              </a:rPr>
              <a:t>Enterprise </a:t>
            </a:r>
            <a:r>
              <a:rPr lang="en-US" altLang="zh-CN" sz="3200" b="1" dirty="0" smtClean="0">
                <a:solidFill>
                  <a:schemeClr val="tx2">
                    <a:lumMod val="50000"/>
                  </a:schemeClr>
                </a:solidFill>
              </a:rPr>
              <a:t>wealth</a:t>
            </a:r>
            <a:endParaRPr lang="zh-CN" altLang="en-US" sz="32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9" name="文本框 27"/>
          <p:cNvSpPr txBox="1"/>
          <p:nvPr/>
        </p:nvSpPr>
        <p:spPr>
          <a:xfrm>
            <a:off x="624979" y="4200183"/>
            <a:ext cx="3816424" cy="707886"/>
          </a:xfrm>
          <a:prstGeom prst="rect">
            <a:avLst/>
          </a:prstGeom>
          <a:noFill/>
        </p:spPr>
        <p:txBody>
          <a:bodyPr wrap="square" rtlCol="0">
            <a:spAutoFit/>
          </a:bodyPr>
          <a:lstStyle/>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财富，是公司稳定的基础；</a:t>
            </a:r>
            <a:endParaRPr lang="en-US" altLang="zh-CN" sz="2000"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效益，是我们维系公司的目标。</a:t>
            </a:r>
            <a:endParaRPr lang="zh-CN" altLang="en-US" sz="20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8497794"/>
      </p:ext>
    </p:extLst>
  </p:cSld>
  <p:clrMapOvr>
    <a:masterClrMapping/>
  </p:clrMapOvr>
  <mc:AlternateContent xmlns:mc="http://schemas.openxmlformats.org/markup-compatibility/2006" xmlns:p14="http://schemas.microsoft.com/office/powerpoint/2010/main">
    <mc:Choice Requires="p14">
      <p:transition spd="slow" p14:dur="1200" advClick="0" advTm="7000">
        <p14:prism dir="u"/>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7250" fill="hold"/>
                                        <p:tgtEl>
                                          <p:spTgt spid="2"/>
                                        </p:tgtEl>
                                      </p:cBhvr>
                                      <p:by x="150000" y="150000"/>
                                    </p:animScale>
                                  </p:childTnLst>
                                </p:cTn>
                              </p:par>
                              <p:par>
                                <p:cTn id="7" presetID="8" presetClass="emph" presetSubtype="0" fill="hold" grpId="0" nodeType="withEffect">
                                  <p:stCondLst>
                                    <p:cond delay="0"/>
                                  </p:stCondLst>
                                  <p:childTnLst>
                                    <p:animRot by="5400000">
                                      <p:cBhvr>
                                        <p:cTn id="8" dur="7250" fill="hold"/>
                                        <p:tgtEl>
                                          <p:spTgt spid="5"/>
                                        </p:tgtEl>
                                        <p:attrNameLst>
                                          <p:attrName>r</p:attrName>
                                        </p:attrNameLst>
                                      </p:cBhvr>
                                    </p:animRot>
                                  </p:childTnLst>
                                </p:cTn>
                              </p:par>
                              <p:par>
                                <p:cTn id="9" presetID="42"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2" presetClass="entr" presetSubtype="8" fill="hold" grpId="0" nodeType="withEffect">
                                  <p:stCondLst>
                                    <p:cond delay="25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35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9" name="弧形 18"/>
          <p:cNvSpPr/>
          <p:nvPr/>
        </p:nvSpPr>
        <p:spPr>
          <a:xfrm>
            <a:off x="2305048" y="1643853"/>
            <a:ext cx="1368152" cy="1368152"/>
          </a:xfrm>
          <a:prstGeom prst="arc">
            <a:avLst>
              <a:gd name="adj1" fmla="val 12287900"/>
              <a:gd name="adj2" fmla="val 1569112"/>
            </a:avLst>
          </a:prstGeom>
          <a:ln w="190500">
            <a:solidFill>
              <a:srgbClr val="8EB5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0"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8EB55A"/>
                </a:solidFill>
                <a:latin typeface="方正兰亭黑简体" panose="02000000000000000000" pitchFamily="2" charset="-122"/>
                <a:ea typeface="方正兰亭黑简体" panose="02000000000000000000" pitchFamily="2" charset="-122"/>
              </a:rPr>
              <a:t>50%</a:t>
            </a:r>
            <a:endParaRPr lang="zh-CN" altLang="en-US" sz="2000" dirty="0">
              <a:solidFill>
                <a:srgbClr val="8EB55A"/>
              </a:solidFill>
              <a:latin typeface="方正兰亭黑简体" panose="02000000000000000000" pitchFamily="2" charset="-122"/>
              <a:ea typeface="方正兰亭黑简体" panose="02000000000000000000" pitchFamily="2" charset="-122"/>
            </a:endParaRPr>
          </a:p>
        </p:txBody>
      </p:sp>
      <p:sp>
        <p:nvSpPr>
          <p:cNvPr id="21" name="椭圆 20"/>
          <p:cNvSpPr/>
          <p:nvPr/>
        </p:nvSpPr>
        <p:spPr>
          <a:xfrm>
            <a:off x="2137147" y="3012005"/>
            <a:ext cx="167901" cy="167901"/>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77107" y="2723974"/>
            <a:ext cx="288032" cy="28803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65339" y="1484784"/>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30" name="矩形 29"/>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2" name="椭圆 31"/>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3" name="弧形 32"/>
          <p:cNvSpPr/>
          <p:nvPr/>
        </p:nvSpPr>
        <p:spPr>
          <a:xfrm>
            <a:off x="6985568" y="1658906"/>
            <a:ext cx="1368152" cy="1368152"/>
          </a:xfrm>
          <a:prstGeom prst="arc">
            <a:avLst>
              <a:gd name="adj1" fmla="val 14818203"/>
              <a:gd name="adj2" fmla="val 1569112"/>
            </a:avLst>
          </a:prstGeom>
          <a:ln w="190500">
            <a:solidFill>
              <a:srgbClr val="FF6D6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8"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FF6D67"/>
                </a:solidFill>
                <a:latin typeface="方正兰亭黑简体" panose="02000000000000000000" pitchFamily="2" charset="-122"/>
                <a:ea typeface="方正兰亭黑简体" panose="02000000000000000000" pitchFamily="2" charset="-122"/>
              </a:rPr>
              <a:t>40%</a:t>
            </a:r>
            <a:endParaRPr lang="zh-CN" altLang="en-US" sz="2000" dirty="0">
              <a:solidFill>
                <a:srgbClr val="FF6D67"/>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6817667" y="3027058"/>
            <a:ext cx="167901" cy="167901"/>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457627" y="2739027"/>
            <a:ext cx="288032" cy="28803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49" name="矩形 48"/>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1" name="椭圆 50"/>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2" name="弧形 51"/>
          <p:cNvSpPr/>
          <p:nvPr/>
        </p:nvSpPr>
        <p:spPr>
          <a:xfrm>
            <a:off x="2305048" y="3861048"/>
            <a:ext cx="1368152" cy="1368152"/>
          </a:xfrm>
          <a:prstGeom prst="arc">
            <a:avLst>
              <a:gd name="adj1" fmla="val 9611967"/>
              <a:gd name="adj2" fmla="val 1569112"/>
            </a:avLst>
          </a:prstGeom>
          <a:ln w="190500">
            <a:solidFill>
              <a:srgbClr val="F5C05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3"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F5C058"/>
                </a:solidFill>
                <a:latin typeface="方正兰亭黑简体" panose="02000000000000000000" pitchFamily="2" charset="-122"/>
                <a:ea typeface="方正兰亭黑简体" panose="02000000000000000000" pitchFamily="2" charset="-122"/>
              </a:rPr>
              <a:t>60%</a:t>
            </a:r>
            <a:endParaRPr lang="zh-CN" altLang="en-US" sz="2000" dirty="0">
              <a:solidFill>
                <a:srgbClr val="F5C058"/>
              </a:solidFill>
              <a:latin typeface="方正兰亭黑简体" panose="02000000000000000000" pitchFamily="2" charset="-122"/>
              <a:ea typeface="方正兰亭黑简体" panose="02000000000000000000" pitchFamily="2" charset="-122"/>
            </a:endParaRPr>
          </a:p>
        </p:txBody>
      </p:sp>
      <p:sp>
        <p:nvSpPr>
          <p:cNvPr id="54" name="椭圆 53"/>
          <p:cNvSpPr/>
          <p:nvPr/>
        </p:nvSpPr>
        <p:spPr>
          <a:xfrm>
            <a:off x="2137147" y="5229200"/>
            <a:ext cx="167901" cy="167901"/>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77107" y="4941169"/>
            <a:ext cx="288032" cy="28803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58" name="椭圆 57"/>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9" name="弧形 58"/>
          <p:cNvSpPr/>
          <p:nvPr/>
        </p:nvSpPr>
        <p:spPr>
          <a:xfrm>
            <a:off x="6985568" y="3876101"/>
            <a:ext cx="1368152" cy="1368152"/>
          </a:xfrm>
          <a:prstGeom prst="arc">
            <a:avLst>
              <a:gd name="adj1" fmla="val 4966099"/>
              <a:gd name="adj2" fmla="val 1569112"/>
            </a:avLst>
          </a:prstGeom>
          <a:ln w="190500">
            <a:solidFill>
              <a:srgbClr val="5E779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60"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5E779F"/>
                </a:solidFill>
                <a:latin typeface="方正兰亭黑简体" panose="02000000000000000000" pitchFamily="2" charset="-122"/>
                <a:ea typeface="方正兰亭黑简体" panose="02000000000000000000" pitchFamily="2" charset="-122"/>
              </a:rPr>
              <a:t>90%</a:t>
            </a:r>
            <a:endParaRPr lang="zh-CN" altLang="en-US" sz="2000" dirty="0">
              <a:solidFill>
                <a:srgbClr val="5E779F"/>
              </a:solidFill>
              <a:latin typeface="方正兰亭黑简体" panose="02000000000000000000" pitchFamily="2" charset="-122"/>
              <a:ea typeface="方正兰亭黑简体" panose="02000000000000000000" pitchFamily="2" charset="-122"/>
            </a:endParaRPr>
          </a:p>
        </p:txBody>
      </p:sp>
      <p:sp>
        <p:nvSpPr>
          <p:cNvPr id="61" name="椭圆 60"/>
          <p:cNvSpPr/>
          <p:nvPr/>
        </p:nvSpPr>
        <p:spPr>
          <a:xfrm>
            <a:off x="6817667" y="5244253"/>
            <a:ext cx="167901" cy="167901"/>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457627" y="4956222"/>
            <a:ext cx="288032" cy="28803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65" name="组合 64"/>
          <p:cNvGrpSpPr/>
          <p:nvPr/>
        </p:nvGrpSpPr>
        <p:grpSpPr>
          <a:xfrm>
            <a:off x="8545859" y="1504716"/>
            <a:ext cx="663125" cy="663125"/>
            <a:chOff x="8125599" y="1434035"/>
            <a:chExt cx="2036802" cy="2036802"/>
          </a:xfrm>
        </p:grpSpPr>
        <p:sp>
          <p:nvSpPr>
            <p:cNvPr id="66" name="椭圆 65"/>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68" name="组合 67"/>
          <p:cNvGrpSpPr/>
          <p:nvPr/>
        </p:nvGrpSpPr>
        <p:grpSpPr>
          <a:xfrm>
            <a:off x="3865339" y="3717032"/>
            <a:ext cx="663125" cy="663125"/>
            <a:chOff x="8125599" y="1434035"/>
            <a:chExt cx="2036802" cy="2036802"/>
          </a:xfrm>
        </p:grpSpPr>
        <p:sp>
          <p:nvSpPr>
            <p:cNvPr id="69" name="椭圆 68"/>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71" name="组合 70"/>
          <p:cNvGrpSpPr/>
          <p:nvPr/>
        </p:nvGrpSpPr>
        <p:grpSpPr>
          <a:xfrm>
            <a:off x="8550739" y="3701979"/>
            <a:ext cx="663125" cy="663125"/>
            <a:chOff x="8125599" y="1434035"/>
            <a:chExt cx="2036802" cy="2036802"/>
          </a:xfrm>
        </p:grpSpPr>
        <p:sp>
          <p:nvSpPr>
            <p:cNvPr id="72" name="椭圆 71"/>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73" name="组合 72"/>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74"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5"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2" name="矩形 9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192931" y="0"/>
            <a:ext cx="576064" cy="836712"/>
            <a:chOff x="841003" y="360040"/>
            <a:chExt cx="504056" cy="836712"/>
          </a:xfrm>
          <a:solidFill>
            <a:srgbClr val="3CCCC7"/>
          </a:solidFill>
        </p:grpSpPr>
        <p:sp>
          <p:nvSpPr>
            <p:cNvPr id="94" name="矩形 9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风险评估</a:t>
            </a:r>
            <a:endParaRPr lang="zh-CN" altLang="en-US" dirty="0">
              <a:solidFill>
                <a:srgbClr val="3CCCC7"/>
              </a:solidFill>
              <a:latin typeface="微软雅黑" pitchFamily="34" charset="-122"/>
              <a:ea typeface="微软雅黑" pitchFamily="34" charset="-122"/>
            </a:endParaRPr>
          </a:p>
        </p:txBody>
      </p:sp>
      <p:sp>
        <p:nvSpPr>
          <p:cNvPr id="97" name="KSO_Shape"/>
          <p:cNvSpPr>
            <a:spLocks/>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1071669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53333">
                                          <p:cBhvr additive="base">
                                            <p:cTn id="2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14:bounceEnd="53333">
                                          <p:cBhvr additive="base">
                                            <p:cTn id="67" dur="750" fill="hold"/>
                                            <p:tgtEl>
                                              <p:spTgt spid="65"/>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14:bounceEnd="53333">
                                          <p:cBhvr additive="base">
                                            <p:cTn id="97" dur="750" fill="hold"/>
                                            <p:tgtEl>
                                              <p:spTgt spid="68"/>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14:bounceEnd="53333">
                                          <p:cBhvr additive="base">
                                            <p:cTn id="131" dur="750" fill="hold"/>
                                            <p:tgtEl>
                                              <p:spTgt spid="71"/>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ppt_x"/>
                                              </p:val>
                                            </p:tav>
                                            <p:tav tm="100000">
                                              <p:val>
                                                <p:strVal val="#ppt_x"/>
                                              </p:val>
                                            </p:tav>
                                          </p:tavLst>
                                        </p:anim>
                                        <p:anim calcmode="lin" valueType="num">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additive="base">
                                            <p:cTn id="67" dur="750" fill="hold"/>
                                            <p:tgtEl>
                                              <p:spTgt spid="65"/>
                                            </p:tgtEl>
                                            <p:attrNameLst>
                                              <p:attrName>ppt_x</p:attrName>
                                            </p:attrNameLst>
                                          </p:cBhvr>
                                          <p:tavLst>
                                            <p:tav tm="0">
                                              <p:val>
                                                <p:strVal val="#ppt_x"/>
                                              </p:val>
                                            </p:tav>
                                            <p:tav tm="100000">
                                              <p:val>
                                                <p:strVal val="#ppt_x"/>
                                              </p:val>
                                            </p:tav>
                                          </p:tavLst>
                                        </p:anim>
                                        <p:anim calcmode="lin" valueType="num">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additive="base">
                                            <p:cTn id="97" dur="750" fill="hold"/>
                                            <p:tgtEl>
                                              <p:spTgt spid="68"/>
                                            </p:tgtEl>
                                            <p:attrNameLst>
                                              <p:attrName>ppt_x</p:attrName>
                                            </p:attrNameLst>
                                          </p:cBhvr>
                                          <p:tavLst>
                                            <p:tav tm="0">
                                              <p:val>
                                                <p:strVal val="#ppt_x"/>
                                              </p:val>
                                            </p:tav>
                                            <p:tav tm="100000">
                                              <p:val>
                                                <p:strVal val="#ppt_x"/>
                                              </p:val>
                                            </p:tav>
                                          </p:tavLst>
                                        </p:anim>
                                        <p:anim calcmode="lin" valueType="num">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750" fill="hold"/>
                                            <p:tgtEl>
                                              <p:spTgt spid="71"/>
                                            </p:tgtEl>
                                            <p:attrNameLst>
                                              <p:attrName>ppt_x</p:attrName>
                                            </p:attrNameLst>
                                          </p:cBhvr>
                                          <p:tavLst>
                                            <p:tav tm="0">
                                              <p:val>
                                                <p:strVal val="#ppt_x"/>
                                              </p:val>
                                            </p:tav>
                                            <p:tav tm="100000">
                                              <p:val>
                                                <p:strVal val="#ppt_x"/>
                                              </p:val>
                                            </p:tav>
                                          </p:tavLst>
                                        </p:anim>
                                        <p:anim calcmode="lin" valueType="num">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1339935"/>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1934299"/>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2968735"/>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发展前景</a:t>
            </a:r>
          </a:p>
        </p:txBody>
      </p:sp>
      <p:sp>
        <p:nvSpPr>
          <p:cNvPr id="70" name="标题 4"/>
          <p:cNvSpPr txBox="1">
            <a:spLocks/>
          </p:cNvSpPr>
          <p:nvPr/>
        </p:nvSpPr>
        <p:spPr>
          <a:xfrm>
            <a:off x="1345059" y="3503363"/>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长期战略目标</a:t>
            </a:r>
          </a:p>
        </p:txBody>
      </p:sp>
      <p:grpSp>
        <p:nvGrpSpPr>
          <p:cNvPr id="71" name="组合 70"/>
          <p:cNvGrpSpPr/>
          <p:nvPr/>
        </p:nvGrpSpPr>
        <p:grpSpPr>
          <a:xfrm>
            <a:off x="1417067" y="4336887"/>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4336887"/>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市场开拓计划</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4625499"/>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4625499"/>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4912951"/>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短期盈利方式</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4912951"/>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过程</a:t>
              </a:r>
              <a:r>
                <a:rPr lang="zh-CN" altLang="en-US" sz="1400" dirty="0" smtClean="0">
                  <a:solidFill>
                    <a:schemeClr val="bg1"/>
                  </a:solidFill>
                  <a:latin typeface="微软雅黑" pitchFamily="34" charset="-122"/>
                  <a:ea typeface="微软雅黑" pitchFamily="34" charset="-122"/>
                </a:rPr>
                <a:t>难点评估</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414908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Oval 4"/>
          <p:cNvSpPr/>
          <p:nvPr/>
        </p:nvSpPr>
        <p:spPr>
          <a:xfrm>
            <a:off x="4227876" y="2777104"/>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1" name="Rectangle 4"/>
          <p:cNvSpPr txBox="1">
            <a:spLocks noChangeArrowheads="1"/>
          </p:cNvSpPr>
          <p:nvPr/>
        </p:nvSpPr>
        <p:spPr bwMode="auto">
          <a:xfrm>
            <a:off x="4153371" y="2940548"/>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第四章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4555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ppt_w</p:attrName>
                                        </p:attrNameLst>
                                      </p:cBhvr>
                                      <p:tavLst>
                                        <p:tav tm="0">
                                          <p:val>
                                            <p:fltVal val="0"/>
                                          </p:val>
                                        </p:tav>
                                        <p:tav tm="100000">
                                          <p:val>
                                            <p:strVal val="#ppt_w"/>
                                          </p:val>
                                        </p:tav>
                                      </p:tavLst>
                                    </p:anim>
                                    <p:anim calcmode="lin" valueType="num">
                                      <p:cBhvr>
                                        <p:cTn id="19" dur="500" fill="hold"/>
                                        <p:tgtEl>
                                          <p:spTgt spid="50"/>
                                        </p:tgtEl>
                                        <p:attrNameLst>
                                          <p:attrName>ppt_h</p:attrName>
                                        </p:attrNameLst>
                                      </p:cBhvr>
                                      <p:tavLst>
                                        <p:tav tm="0">
                                          <p:val>
                                            <p:fltVal val="0"/>
                                          </p:val>
                                        </p:tav>
                                        <p:tav tm="100000">
                                          <p:val>
                                            <p:strVal val="#ppt_h"/>
                                          </p:val>
                                        </p:tav>
                                      </p:tavLst>
                                    </p:anim>
                                    <p:animEffect transition="in" filter="fade">
                                      <p:cBhvr>
                                        <p:cTn id="20" dur="500"/>
                                        <p:tgtEl>
                                          <p:spTgt spid="50"/>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Effect transition="in" filter="fade">
                                      <p:cBhvr>
                                        <p:cTn id="25" dur="500"/>
                                        <p:tgtEl>
                                          <p:spTgt spid="5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49" grpId="0"/>
      <p:bldP spid="50" grpId="0" animBg="1"/>
      <p:bldP spid="5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71649" y="1834699"/>
            <a:ext cx="6120680" cy="3682533"/>
            <a:chOff x="3022028" y="1587732"/>
            <a:chExt cx="6120680" cy="3682533"/>
          </a:xfrm>
        </p:grpSpPr>
        <p:pic>
          <p:nvPicPr>
            <p:cNvPr id="1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燕尾形 20"/>
          <p:cNvSpPr/>
          <p:nvPr/>
        </p:nvSpPr>
        <p:spPr>
          <a:xfrm rot="5400000">
            <a:off x="7105699" y="2064036"/>
            <a:ext cx="360040" cy="576064"/>
          </a:xfrm>
          <a:prstGeom prst="chevron">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2" name="直接连接符 21"/>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622717"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8EB55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25" name="燕尾形 24"/>
          <p:cNvSpPr/>
          <p:nvPr/>
        </p:nvSpPr>
        <p:spPr>
          <a:xfrm rot="5400000">
            <a:off x="7105699" y="3432188"/>
            <a:ext cx="360040" cy="576064"/>
          </a:xfrm>
          <a:prstGeom prst="chevron">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0" name="直接连接符 29"/>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622717"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33" name="燕尾形 32"/>
          <p:cNvSpPr/>
          <p:nvPr/>
        </p:nvSpPr>
        <p:spPr>
          <a:xfrm rot="5400000">
            <a:off x="7105699" y="4872348"/>
            <a:ext cx="360040" cy="576064"/>
          </a:xfrm>
          <a:prstGeom prst="chevron">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622717"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58" name="矩形 5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63" name="TextBox 6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4" name="矩形 33"/>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92931" y="0"/>
            <a:ext cx="576064" cy="836712"/>
            <a:chOff x="841003" y="360040"/>
            <a:chExt cx="504056" cy="836712"/>
          </a:xfrm>
          <a:solidFill>
            <a:srgbClr val="3CCCC7"/>
          </a:solidFill>
        </p:grpSpPr>
        <p:sp>
          <p:nvSpPr>
            <p:cNvPr id="36" name="矩形 3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841003" y="202431"/>
            <a:ext cx="1944216"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产品开发计划</a:t>
            </a:r>
            <a:endParaRPr lang="zh-CN" altLang="en-US" dirty="0">
              <a:solidFill>
                <a:srgbClr val="3CCCC7"/>
              </a:solidFill>
              <a:latin typeface="微软雅黑" pitchFamily="34" charset="-122"/>
              <a:ea typeface="微软雅黑" pitchFamily="34" charset="-122"/>
            </a:endParaRPr>
          </a:p>
        </p:txBody>
      </p:sp>
      <p:sp>
        <p:nvSpPr>
          <p:cNvPr id="4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9486207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animBg="1"/>
      <p:bldP spid="31" grpId="0"/>
      <p:bldP spid="32" grpId="0"/>
      <p:bldP spid="33" grpId="0" animBg="1"/>
      <p:bldP spid="41" grpId="0"/>
      <p:bldP spid="46" grpId="0"/>
      <p:bldP spid="6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接箭头连接符 56"/>
          <p:cNvCxnSpPr/>
          <p:nvPr/>
        </p:nvCxnSpPr>
        <p:spPr>
          <a:xfrm>
            <a:off x="1846227" y="3323406"/>
            <a:ext cx="8859872"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a:off x="2554639" y="3008791"/>
            <a:ext cx="626458" cy="629230"/>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9" name="Rectangle 4"/>
          <p:cNvSpPr txBox="1">
            <a:spLocks noChangeArrowheads="1"/>
          </p:cNvSpPr>
          <p:nvPr/>
        </p:nvSpPr>
        <p:spPr bwMode="auto">
          <a:xfrm>
            <a:off x="2554639"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sp>
        <p:nvSpPr>
          <p:cNvPr id="60" name="矩形 59"/>
          <p:cNvSpPr/>
          <p:nvPr/>
        </p:nvSpPr>
        <p:spPr>
          <a:xfrm>
            <a:off x="1777107"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1" name="Oval 4"/>
          <p:cNvSpPr/>
          <p:nvPr/>
        </p:nvSpPr>
        <p:spPr>
          <a:xfrm>
            <a:off x="4130127" y="2996952"/>
            <a:ext cx="626458" cy="629230"/>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2" name="Rectangle 4"/>
          <p:cNvSpPr txBox="1">
            <a:spLocks noChangeArrowheads="1"/>
          </p:cNvSpPr>
          <p:nvPr/>
        </p:nvSpPr>
        <p:spPr bwMode="auto">
          <a:xfrm>
            <a:off x="4130127"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sp>
        <p:nvSpPr>
          <p:cNvPr id="63" name="矩形 62"/>
          <p:cNvSpPr/>
          <p:nvPr/>
        </p:nvSpPr>
        <p:spPr>
          <a:xfrm>
            <a:off x="3325087"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4" name="Oval 4"/>
          <p:cNvSpPr/>
          <p:nvPr/>
        </p:nvSpPr>
        <p:spPr>
          <a:xfrm>
            <a:off x="5722991" y="3015794"/>
            <a:ext cx="626458" cy="62923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5" name="Rectangle 4"/>
          <p:cNvSpPr txBox="1">
            <a:spLocks noChangeArrowheads="1"/>
          </p:cNvSpPr>
          <p:nvPr/>
        </p:nvSpPr>
        <p:spPr bwMode="auto">
          <a:xfrm>
            <a:off x="572299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4950494"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67" name="Oval 4"/>
          <p:cNvSpPr/>
          <p:nvPr/>
        </p:nvSpPr>
        <p:spPr>
          <a:xfrm>
            <a:off x="7235159" y="3015794"/>
            <a:ext cx="626458" cy="629230"/>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8" name="Rectangle 4"/>
          <p:cNvSpPr txBox="1">
            <a:spLocks noChangeArrowheads="1"/>
          </p:cNvSpPr>
          <p:nvPr/>
        </p:nvSpPr>
        <p:spPr bwMode="auto">
          <a:xfrm>
            <a:off x="7235159"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sp>
        <p:nvSpPr>
          <p:cNvPr id="69" name="矩形 68"/>
          <p:cNvSpPr/>
          <p:nvPr/>
        </p:nvSpPr>
        <p:spPr>
          <a:xfrm>
            <a:off x="6427462"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Oval 4"/>
          <p:cNvSpPr/>
          <p:nvPr/>
        </p:nvSpPr>
        <p:spPr>
          <a:xfrm>
            <a:off x="8819335" y="3015794"/>
            <a:ext cx="626458" cy="629230"/>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1" name="Rectangle 4"/>
          <p:cNvSpPr txBox="1">
            <a:spLocks noChangeArrowheads="1"/>
          </p:cNvSpPr>
          <p:nvPr/>
        </p:nvSpPr>
        <p:spPr bwMode="auto">
          <a:xfrm>
            <a:off x="8819335"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sp>
        <p:nvSpPr>
          <p:cNvPr id="72" name="矩形 71"/>
          <p:cNvSpPr/>
          <p:nvPr/>
        </p:nvSpPr>
        <p:spPr>
          <a:xfrm>
            <a:off x="808364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54" name="矩形 5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3" name="矩形 3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2931" y="0"/>
            <a:ext cx="576064" cy="836712"/>
            <a:chOff x="841003" y="360040"/>
            <a:chExt cx="504056" cy="836712"/>
          </a:xfrm>
          <a:solidFill>
            <a:srgbClr val="3CCCC7"/>
          </a:solidFill>
        </p:grpSpPr>
        <p:sp>
          <p:nvSpPr>
            <p:cNvPr id="35" name="矩形 3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9"/>
          <p:cNvSpPr txBox="1"/>
          <p:nvPr/>
        </p:nvSpPr>
        <p:spPr>
          <a:xfrm>
            <a:off x="841003" y="202431"/>
            <a:ext cx="220439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市场开拓计划</a:t>
            </a:r>
            <a:endParaRPr lang="zh-CN" altLang="en-US" dirty="0">
              <a:solidFill>
                <a:srgbClr val="3CCCC7"/>
              </a:solidFill>
              <a:latin typeface="微软雅黑" pitchFamily="34" charset="-122"/>
              <a:ea typeface="微软雅黑" pitchFamily="34" charset="-122"/>
            </a:endParaRPr>
          </a:p>
        </p:txBody>
      </p:sp>
      <p:sp>
        <p:nvSpPr>
          <p:cNvPr id="39"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4550842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heel(1)">
                                      <p:cBhvr>
                                        <p:cTn id="10" dur="400"/>
                                        <p:tgtEl>
                                          <p:spTgt spid="58"/>
                                        </p:tgtEl>
                                      </p:cBhvr>
                                    </p:animEffect>
                                  </p:childTnLst>
                                </p:cTn>
                              </p:par>
                            </p:childTnLst>
                          </p:cTn>
                        </p:par>
                        <p:par>
                          <p:cTn id="11" fill="hold">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left)">
                                      <p:cBhvr>
                                        <p:cTn id="14" dur="500"/>
                                        <p:tgtEl>
                                          <p:spTgt spid="59"/>
                                        </p:tgtEl>
                                      </p:cBhvr>
                                    </p:animEffect>
                                  </p:childTnLst>
                                </p:cTn>
                              </p:par>
                            </p:childTnLst>
                          </p:cTn>
                        </p:par>
                        <p:par>
                          <p:cTn id="15" fill="hold">
                            <p:stCondLst>
                              <p:cond delay="14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wheel(1)">
                                      <p:cBhvr>
                                        <p:cTn id="21" dur="400"/>
                                        <p:tgtEl>
                                          <p:spTgt spid="61"/>
                                        </p:tgtEl>
                                      </p:cBhvr>
                                    </p:animEffect>
                                  </p:childTnLst>
                                </p:cTn>
                              </p:par>
                            </p:childTnLst>
                          </p:cTn>
                        </p:par>
                        <p:par>
                          <p:cTn id="22" fill="hold">
                            <p:stCondLst>
                              <p:cond delay="23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up)">
                                      <p:cBhvr>
                                        <p:cTn id="29" dur="500"/>
                                        <p:tgtEl>
                                          <p:spTgt spid="63"/>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wheel(1)">
                                      <p:cBhvr>
                                        <p:cTn id="32" dur="400"/>
                                        <p:tgtEl>
                                          <p:spTgt spid="64"/>
                                        </p:tgtEl>
                                      </p:cBhvr>
                                    </p:animEffect>
                                  </p:childTnLst>
                                </p:cTn>
                              </p:par>
                            </p:childTnLst>
                          </p:cTn>
                        </p:par>
                        <p:par>
                          <p:cTn id="33" fill="hold">
                            <p:stCondLst>
                              <p:cond delay="3700"/>
                            </p:stCondLst>
                            <p:childTnLst>
                              <p:par>
                                <p:cTn id="34" presetID="22" presetClass="entr" presetSubtype="8"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left)">
                                      <p:cBhvr>
                                        <p:cTn id="36" dur="500"/>
                                        <p:tgtEl>
                                          <p:spTgt spid="65"/>
                                        </p:tgtEl>
                                      </p:cBhvr>
                                    </p:animEffect>
                                  </p:childTnLst>
                                </p:cTn>
                              </p:par>
                            </p:childTnLst>
                          </p:cTn>
                        </p:par>
                        <p:par>
                          <p:cTn id="37" fill="hold">
                            <p:stCondLst>
                              <p:cond delay="42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par>
                                <p:cTn id="41" presetID="21" presetClass="entr" presetSubtype="1" fill="hold" grpId="0" nodeType="withEffect">
                                  <p:stCondLst>
                                    <p:cond delay="500"/>
                                  </p:stCondLst>
                                  <p:childTnLst>
                                    <p:set>
                                      <p:cBhvr>
                                        <p:cTn id="42" dur="1" fill="hold">
                                          <p:stCondLst>
                                            <p:cond delay="0"/>
                                          </p:stCondLst>
                                        </p:cTn>
                                        <p:tgtEl>
                                          <p:spTgt spid="67"/>
                                        </p:tgtEl>
                                        <p:attrNameLst>
                                          <p:attrName>style.visibility</p:attrName>
                                        </p:attrNameLst>
                                      </p:cBhvr>
                                      <p:to>
                                        <p:strVal val="visible"/>
                                      </p:to>
                                    </p:set>
                                    <p:animEffect transition="in" filter="wheel(1)">
                                      <p:cBhvr>
                                        <p:cTn id="43" dur="400"/>
                                        <p:tgtEl>
                                          <p:spTgt spid="67"/>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left)">
                                      <p:cBhvr>
                                        <p:cTn id="47" dur="500"/>
                                        <p:tgtEl>
                                          <p:spTgt spid="68"/>
                                        </p:tgtEl>
                                      </p:cBhvr>
                                    </p:animEffect>
                                  </p:childTnLst>
                                </p:cTn>
                              </p:par>
                            </p:childTnLst>
                          </p:cTn>
                        </p:par>
                        <p:par>
                          <p:cTn id="48" fill="hold">
                            <p:stCondLst>
                              <p:cond delay="5600"/>
                            </p:stCondLst>
                            <p:childTnLst>
                              <p:par>
                                <p:cTn id="49" presetID="22" presetClass="entr" presetSubtype="1"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up)">
                                      <p:cBhvr>
                                        <p:cTn id="51" dur="500"/>
                                        <p:tgtEl>
                                          <p:spTgt spid="69"/>
                                        </p:tgtEl>
                                      </p:cBhvr>
                                    </p:animEffect>
                                  </p:childTnLst>
                                </p:cTn>
                              </p:par>
                              <p:par>
                                <p:cTn id="52" presetID="21" presetClass="entr" presetSubtype="1" fill="hold" grpId="0" nodeType="withEffect">
                                  <p:stCondLst>
                                    <p:cond delay="500"/>
                                  </p:stCondLst>
                                  <p:childTnLst>
                                    <p:set>
                                      <p:cBhvr>
                                        <p:cTn id="53" dur="1" fill="hold">
                                          <p:stCondLst>
                                            <p:cond delay="0"/>
                                          </p:stCondLst>
                                        </p:cTn>
                                        <p:tgtEl>
                                          <p:spTgt spid="70"/>
                                        </p:tgtEl>
                                        <p:attrNameLst>
                                          <p:attrName>style.visibility</p:attrName>
                                        </p:attrNameLst>
                                      </p:cBhvr>
                                      <p:to>
                                        <p:strVal val="visible"/>
                                      </p:to>
                                    </p:set>
                                    <p:animEffect transition="in" filter="wheel(1)">
                                      <p:cBhvr>
                                        <p:cTn id="54" dur="400"/>
                                        <p:tgtEl>
                                          <p:spTgt spid="70"/>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childTnLst>
                          </p:cTn>
                        </p:par>
                        <p:par>
                          <p:cTn id="59" fill="hold">
                            <p:stCondLst>
                              <p:cond delay="7000"/>
                            </p:stCondLst>
                            <p:childTnLst>
                              <p:par>
                                <p:cTn id="60" presetID="22" presetClass="entr" presetSubtype="1"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up)">
                                      <p:cBhvr>
                                        <p:cTn id="62" dur="500"/>
                                        <p:tgtEl>
                                          <p:spTgt spid="72"/>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0" grpId="0"/>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7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8EB55A"/>
                </a:solidFill>
                <a:latin typeface="Impact MT Std" pitchFamily="34" charset="0"/>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FF6D67"/>
                </a:solidFill>
                <a:latin typeface="Impact MT Std" pitchFamily="34" charset="0"/>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accent1">
                    <a:lumMod val="50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2" name="矩形 21"/>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F5C058"/>
                </a:solidFill>
                <a:latin typeface="Impact MT Std" pitchFamily="34" charset="0"/>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3" name="矩形 22"/>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5E779F"/>
                </a:solidFill>
                <a:latin typeface="Impact MT Std" pitchFamily="34" charset="0"/>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4" name="组合 23"/>
          <p:cNvGrpSpPr/>
          <p:nvPr/>
        </p:nvGrpSpPr>
        <p:grpSpPr>
          <a:xfrm>
            <a:off x="2032939" y="2460134"/>
            <a:ext cx="663125" cy="663125"/>
            <a:chOff x="8077071" y="845254"/>
            <a:chExt cx="2036801" cy="2036802"/>
          </a:xfrm>
        </p:grpSpPr>
        <p:sp>
          <p:nvSpPr>
            <p:cNvPr id="25" name="椭圆 24"/>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4043184" y="2748166"/>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6065390" y="3580904"/>
            <a:ext cx="663125" cy="663125"/>
            <a:chOff x="8125599" y="1434035"/>
            <a:chExt cx="2036802" cy="2036802"/>
          </a:xfrm>
        </p:grpSpPr>
        <p:sp>
          <p:nvSpPr>
            <p:cNvPr id="41" name="椭圆 40"/>
            <p:cNvSpPr/>
            <p:nvPr/>
          </p:nvSpPr>
          <p:spPr>
            <a:xfrm>
              <a:off x="8125599" y="1434035"/>
              <a:ext cx="2036802" cy="203680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51" name="组合 50"/>
          <p:cNvGrpSpPr/>
          <p:nvPr/>
        </p:nvGrpSpPr>
        <p:grpSpPr>
          <a:xfrm>
            <a:off x="7985466" y="4245281"/>
            <a:ext cx="663125" cy="663125"/>
            <a:chOff x="8125599" y="1434035"/>
            <a:chExt cx="2036802" cy="2036802"/>
          </a:xfrm>
        </p:grpSpPr>
        <p:sp>
          <p:nvSpPr>
            <p:cNvPr id="52" name="椭圆 51"/>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4" name="组合 53"/>
          <p:cNvGrpSpPr/>
          <p:nvPr/>
        </p:nvGrpSpPr>
        <p:grpSpPr>
          <a:xfrm>
            <a:off x="10097162" y="4098685"/>
            <a:ext cx="663125" cy="663125"/>
            <a:chOff x="8125599" y="1434035"/>
            <a:chExt cx="2036802" cy="2036802"/>
          </a:xfrm>
        </p:grpSpPr>
        <p:sp>
          <p:nvSpPr>
            <p:cNvPr id="55" name="椭圆 54"/>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4</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2" y="202431"/>
            <a:ext cx="1855061"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五年发展计划</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9382194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3333">
                                          <p:cBhvr additive="base">
                                            <p:cTn id="11"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53333">
                                          <p:cBhvr additive="base">
                                            <p:cTn id="19"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53333">
                                          <p:cBhvr additive="base">
                                            <p:cTn id="27"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53333">
                                          <p:cBhvr additive="base">
                                            <p:cTn id="35" dur="750" fill="hold"/>
                                            <p:tgtEl>
                                              <p:spTgt spid="51"/>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14:bounceEnd="53333">
                                          <p:cBhvr additive="base">
                                            <p:cTn id="43" dur="750" fill="hold"/>
                                            <p:tgtEl>
                                              <p:spTgt spid="54"/>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ppt_x"/>
                                              </p:val>
                                            </p:tav>
                                            <p:tav tm="100000">
                                              <p:val>
                                                <p:strVal val="#ppt_x"/>
                                              </p:val>
                                            </p:tav>
                                          </p:tavLst>
                                        </p:anim>
                                        <p:anim calcmode="lin" valueType="num">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ppt_x"/>
                                              </p:val>
                                            </p:tav>
                                            <p:tav tm="100000">
                                              <p:val>
                                                <p:strVal val="#ppt_x"/>
                                              </p:val>
                                            </p:tav>
                                          </p:tavLst>
                                        </p:anim>
                                        <p:anim calcmode="lin" valueType="num">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750" fill="hold"/>
                                            <p:tgtEl>
                                              <p:spTgt spid="38"/>
                                            </p:tgtEl>
                                            <p:attrNameLst>
                                              <p:attrName>ppt_x</p:attrName>
                                            </p:attrNameLst>
                                          </p:cBhvr>
                                          <p:tavLst>
                                            <p:tav tm="0">
                                              <p:val>
                                                <p:strVal val="#ppt_x"/>
                                              </p:val>
                                            </p:tav>
                                            <p:tav tm="100000">
                                              <p:val>
                                                <p:strVal val="#ppt_x"/>
                                              </p:val>
                                            </p:tav>
                                          </p:tavLst>
                                        </p:anim>
                                        <p:anim calcmode="lin" valueType="num">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750" fill="hold"/>
                                            <p:tgtEl>
                                              <p:spTgt spid="51"/>
                                            </p:tgtEl>
                                            <p:attrNameLst>
                                              <p:attrName>ppt_x</p:attrName>
                                            </p:attrNameLst>
                                          </p:cBhvr>
                                          <p:tavLst>
                                            <p:tav tm="0">
                                              <p:val>
                                                <p:strVal val="#ppt_x"/>
                                              </p:val>
                                            </p:tav>
                                            <p:tav tm="100000">
                                              <p:val>
                                                <p:strVal val="#ppt_x"/>
                                              </p:val>
                                            </p:tav>
                                          </p:tavLst>
                                        </p:anim>
                                        <p:anim calcmode="lin" valueType="num">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750" fill="hold"/>
                                            <p:tgtEl>
                                              <p:spTgt spid="54"/>
                                            </p:tgtEl>
                                            <p:attrNameLst>
                                              <p:attrName>ppt_x</p:attrName>
                                            </p:attrNameLst>
                                          </p:cBhvr>
                                          <p:tavLst>
                                            <p:tav tm="0">
                                              <p:val>
                                                <p:strVal val="#ppt_x"/>
                                              </p:val>
                                            </p:tav>
                                            <p:tav tm="100000">
                                              <p:val>
                                                <p:strVal val="#ppt_x"/>
                                              </p:val>
                                            </p:tav>
                                          </p:tavLst>
                                        </p:anim>
                                        <p:anim calcmode="lin" valueType="num">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609"/>
          <p:cNvSpPr>
            <a:spLocks noEditPoints="1"/>
          </p:cNvSpPr>
          <p:nvPr/>
        </p:nvSpPr>
        <p:spPr bwMode="auto">
          <a:xfrm>
            <a:off x="3143985" y="1242558"/>
            <a:ext cx="6864323" cy="3410578"/>
          </a:xfrm>
          <a:custGeom>
            <a:avLst/>
            <a:gdLst>
              <a:gd name="T0" fmla="*/ 42 w 1779"/>
              <a:gd name="T1" fmla="*/ 140 h 895"/>
              <a:gd name="T2" fmla="*/ 155 w 1779"/>
              <a:gd name="T3" fmla="*/ 148 h 895"/>
              <a:gd name="T4" fmla="*/ 327 w 1779"/>
              <a:gd name="T5" fmla="*/ 46 h 895"/>
              <a:gd name="T6" fmla="*/ 337 w 1779"/>
              <a:gd name="T7" fmla="*/ 74 h 895"/>
              <a:gd name="T8" fmla="*/ 382 w 1779"/>
              <a:gd name="T9" fmla="*/ 79 h 895"/>
              <a:gd name="T10" fmla="*/ 161 w 1779"/>
              <a:gd name="T11" fmla="*/ 328 h 895"/>
              <a:gd name="T12" fmla="*/ 431 w 1779"/>
              <a:gd name="T13" fmla="*/ 71 h 895"/>
              <a:gd name="T14" fmla="*/ 414 w 1779"/>
              <a:gd name="T15" fmla="*/ 103 h 895"/>
              <a:gd name="T16" fmla="*/ 488 w 1779"/>
              <a:gd name="T17" fmla="*/ 57 h 895"/>
              <a:gd name="T18" fmla="*/ 433 w 1779"/>
              <a:gd name="T19" fmla="*/ 121 h 895"/>
              <a:gd name="T20" fmla="*/ 466 w 1779"/>
              <a:gd name="T21" fmla="*/ 106 h 895"/>
              <a:gd name="T22" fmla="*/ 287 w 1779"/>
              <a:gd name="T23" fmla="*/ 329 h 895"/>
              <a:gd name="T24" fmla="*/ 507 w 1779"/>
              <a:gd name="T25" fmla="*/ 132 h 895"/>
              <a:gd name="T26" fmla="*/ 476 w 1779"/>
              <a:gd name="T27" fmla="*/ 193 h 895"/>
              <a:gd name="T28" fmla="*/ 468 w 1779"/>
              <a:gd name="T29" fmla="*/ 231 h 895"/>
              <a:gd name="T30" fmla="*/ 583 w 1779"/>
              <a:gd name="T31" fmla="*/ 125 h 895"/>
              <a:gd name="T32" fmla="*/ 643 w 1779"/>
              <a:gd name="T33" fmla="*/ 97 h 895"/>
              <a:gd name="T34" fmla="*/ 305 w 1779"/>
              <a:gd name="T35" fmla="*/ 463 h 895"/>
              <a:gd name="T36" fmla="*/ 333 w 1779"/>
              <a:gd name="T37" fmla="*/ 478 h 895"/>
              <a:gd name="T38" fmla="*/ 324 w 1779"/>
              <a:gd name="T39" fmla="*/ 552 h 895"/>
              <a:gd name="T40" fmla="*/ 751 w 1779"/>
              <a:gd name="T41" fmla="*/ 184 h 895"/>
              <a:gd name="T42" fmla="*/ 797 w 1779"/>
              <a:gd name="T43" fmla="*/ 160 h 895"/>
              <a:gd name="T44" fmla="*/ 851 w 1779"/>
              <a:gd name="T45" fmla="*/ 147 h 895"/>
              <a:gd name="T46" fmla="*/ 380 w 1779"/>
              <a:gd name="T47" fmla="*/ 639 h 895"/>
              <a:gd name="T48" fmla="*/ 911 w 1779"/>
              <a:gd name="T49" fmla="*/ 138 h 895"/>
              <a:gd name="T50" fmla="*/ 941 w 1779"/>
              <a:gd name="T51" fmla="*/ 127 h 895"/>
              <a:gd name="T52" fmla="*/ 1002 w 1779"/>
              <a:gd name="T53" fmla="*/ 80 h 895"/>
              <a:gd name="T54" fmla="*/ 708 w 1779"/>
              <a:gd name="T55" fmla="*/ 410 h 895"/>
              <a:gd name="T56" fmla="*/ 399 w 1779"/>
              <a:gd name="T57" fmla="*/ 743 h 895"/>
              <a:gd name="T58" fmla="*/ 1157 w 1779"/>
              <a:gd name="T59" fmla="*/ 18 h 895"/>
              <a:gd name="T60" fmla="*/ 591 w 1779"/>
              <a:gd name="T61" fmla="*/ 592 h 895"/>
              <a:gd name="T62" fmla="*/ 1152 w 1779"/>
              <a:gd name="T63" fmla="*/ 50 h 895"/>
              <a:gd name="T64" fmla="*/ 980 w 1779"/>
              <a:gd name="T65" fmla="*/ 242 h 895"/>
              <a:gd name="T66" fmla="*/ 928 w 1779"/>
              <a:gd name="T67" fmla="*/ 308 h 895"/>
              <a:gd name="T68" fmla="*/ 1246 w 1779"/>
              <a:gd name="T69" fmla="*/ 41 h 895"/>
              <a:gd name="T70" fmla="*/ 1065 w 1779"/>
              <a:gd name="T71" fmla="*/ 245 h 895"/>
              <a:gd name="T72" fmla="*/ 1087 w 1779"/>
              <a:gd name="T73" fmla="*/ 265 h 895"/>
              <a:gd name="T74" fmla="*/ 1337 w 1779"/>
              <a:gd name="T75" fmla="*/ 38 h 895"/>
              <a:gd name="T76" fmla="*/ 865 w 1779"/>
              <a:gd name="T77" fmla="*/ 557 h 895"/>
              <a:gd name="T78" fmla="*/ 1027 w 1779"/>
              <a:gd name="T79" fmla="*/ 418 h 895"/>
              <a:gd name="T80" fmla="*/ 1057 w 1779"/>
              <a:gd name="T81" fmla="*/ 449 h 895"/>
              <a:gd name="T82" fmla="*/ 1191 w 1779"/>
              <a:gd name="T83" fmla="*/ 371 h 895"/>
              <a:gd name="T84" fmla="*/ 890 w 1779"/>
              <a:gd name="T85" fmla="*/ 717 h 895"/>
              <a:gd name="T86" fmla="*/ 1001 w 1779"/>
              <a:gd name="T87" fmla="*/ 659 h 895"/>
              <a:gd name="T88" fmla="*/ 1597 w 1779"/>
              <a:gd name="T89" fmla="*/ 91 h 895"/>
              <a:gd name="T90" fmla="*/ 1457 w 1779"/>
              <a:gd name="T91" fmla="*/ 277 h 895"/>
              <a:gd name="T92" fmla="*/ 1342 w 1779"/>
              <a:gd name="T93" fmla="*/ 397 h 895"/>
              <a:gd name="T94" fmla="*/ 1546 w 1779"/>
              <a:gd name="T95" fmla="*/ 221 h 895"/>
              <a:gd name="T96" fmla="*/ 1576 w 1779"/>
              <a:gd name="T97" fmla="*/ 242 h 895"/>
              <a:gd name="T98" fmla="*/ 1348 w 1779"/>
              <a:gd name="T99" fmla="*/ 482 h 895"/>
              <a:gd name="T100" fmla="*/ 1535 w 1779"/>
              <a:gd name="T101" fmla="*/ 317 h 895"/>
              <a:gd name="T102" fmla="*/ 1380 w 1779"/>
              <a:gd name="T103" fmla="*/ 520 h 895"/>
              <a:gd name="T104" fmla="*/ 1393 w 1779"/>
              <a:gd name="T105" fmla="*/ 547 h 895"/>
              <a:gd name="T106" fmla="*/ 1532 w 1779"/>
              <a:gd name="T107" fmla="*/ 459 h 895"/>
              <a:gd name="T108" fmla="*/ 1482 w 1779"/>
              <a:gd name="T109" fmla="*/ 537 h 895"/>
              <a:gd name="T110" fmla="*/ 1500 w 1779"/>
              <a:gd name="T111" fmla="*/ 561 h 895"/>
              <a:gd name="T112" fmla="*/ 1590 w 1779"/>
              <a:gd name="T113" fmla="*/ 535 h 895"/>
              <a:gd name="T114" fmla="*/ 1578 w 1779"/>
              <a:gd name="T115" fmla="*/ 599 h 895"/>
              <a:gd name="T116" fmla="*/ 1597 w 1779"/>
              <a:gd name="T117" fmla="*/ 632 h 895"/>
              <a:gd name="T118" fmla="*/ 1680 w 1779"/>
              <a:gd name="T119" fmla="*/ 599 h 895"/>
              <a:gd name="T120" fmla="*/ 1739 w 1779"/>
              <a:gd name="T121" fmla="*/ 588 h 895"/>
              <a:gd name="T122" fmla="*/ 1692 w 1779"/>
              <a:gd name="T123" fmla="*/ 817 h 895"/>
              <a:gd name="T124" fmla="*/ 997 w 1779"/>
              <a:gd name="T125" fmla="*/ 69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solidFill>
            <a:srgbClr val="8EB55A"/>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74" name="Group 36"/>
          <p:cNvGrpSpPr>
            <a:grpSpLocks/>
          </p:cNvGrpSpPr>
          <p:nvPr/>
        </p:nvGrpSpPr>
        <p:grpSpPr bwMode="auto">
          <a:xfrm>
            <a:off x="6152872" y="2475933"/>
            <a:ext cx="255171" cy="252007"/>
            <a:chOff x="0" y="0"/>
            <a:chExt cx="336" cy="336"/>
          </a:xfrm>
        </p:grpSpPr>
        <p:sp>
          <p:nvSpPr>
            <p:cNvPr id="75" name="Oval 37"/>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6" name="Oval 38"/>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7" name="Group 39"/>
          <p:cNvGrpSpPr>
            <a:grpSpLocks/>
          </p:cNvGrpSpPr>
          <p:nvPr/>
        </p:nvGrpSpPr>
        <p:grpSpPr bwMode="auto">
          <a:xfrm>
            <a:off x="4818141" y="3434397"/>
            <a:ext cx="255171" cy="252007"/>
            <a:chOff x="0" y="0"/>
            <a:chExt cx="336" cy="336"/>
          </a:xfrm>
        </p:grpSpPr>
        <p:sp>
          <p:nvSpPr>
            <p:cNvPr id="78" name="Oval 40"/>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9" name="Oval 41"/>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0" name="Group 42"/>
          <p:cNvGrpSpPr>
            <a:grpSpLocks/>
          </p:cNvGrpSpPr>
          <p:nvPr/>
        </p:nvGrpSpPr>
        <p:grpSpPr bwMode="auto">
          <a:xfrm>
            <a:off x="6713719" y="3383145"/>
            <a:ext cx="255171" cy="252007"/>
            <a:chOff x="0" y="0"/>
            <a:chExt cx="336" cy="336"/>
          </a:xfrm>
        </p:grpSpPr>
        <p:sp>
          <p:nvSpPr>
            <p:cNvPr id="81" name="Oval 43"/>
            <p:cNvSpPr>
              <a:spLocks/>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2" name="Oval 44"/>
            <p:cNvSpPr>
              <a:spLocks/>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cxnSp>
        <p:nvCxnSpPr>
          <p:cNvPr id="83" name="Straight Connector 136"/>
          <p:cNvCxnSpPr/>
          <p:nvPr/>
        </p:nvCxnSpPr>
        <p:spPr bwMode="auto">
          <a:xfrm flipH="1">
            <a:off x="4945726" y="2684113"/>
            <a:ext cx="1233730" cy="75028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4" name="Straight Connector 2"/>
          <p:cNvCxnSpPr>
            <a:stCxn id="102" idx="4"/>
            <a:endCxn id="79" idx="1"/>
          </p:cNvCxnSpPr>
          <p:nvPr/>
        </p:nvCxnSpPr>
        <p:spPr bwMode="auto">
          <a:xfrm>
            <a:off x="4352072" y="2286334"/>
            <a:ext cx="503438" cy="1184969"/>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5" name="Straight Connector 114"/>
          <p:cNvCxnSpPr>
            <a:stCxn id="102" idx="5"/>
            <a:endCxn id="76" idx="2"/>
          </p:cNvCxnSpPr>
          <p:nvPr/>
        </p:nvCxnSpPr>
        <p:spPr bwMode="auto">
          <a:xfrm>
            <a:off x="4502237" y="2224905"/>
            <a:ext cx="1650635" cy="377032"/>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6" name="Straight Connector 119"/>
          <p:cNvCxnSpPr>
            <a:stCxn id="76" idx="5"/>
            <a:endCxn id="99" idx="1"/>
          </p:cNvCxnSpPr>
          <p:nvPr/>
        </p:nvCxnSpPr>
        <p:spPr bwMode="auto">
          <a:xfrm>
            <a:off x="6370674" y="2691034"/>
            <a:ext cx="2783514" cy="103542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7" name="Straight Connector 121"/>
          <p:cNvCxnSpPr/>
          <p:nvPr/>
        </p:nvCxnSpPr>
        <p:spPr bwMode="auto">
          <a:xfrm flipV="1">
            <a:off x="5068715" y="3497538"/>
            <a:ext cx="1642028" cy="4692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 name="Straight Connector 123"/>
          <p:cNvCxnSpPr/>
          <p:nvPr/>
        </p:nvCxnSpPr>
        <p:spPr bwMode="auto">
          <a:xfrm flipV="1">
            <a:off x="6851257" y="2073642"/>
            <a:ext cx="1007316" cy="132335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9" name="Straight Connector 126"/>
          <p:cNvCxnSpPr/>
          <p:nvPr/>
        </p:nvCxnSpPr>
        <p:spPr bwMode="auto">
          <a:xfrm>
            <a:off x="5709190" y="1557445"/>
            <a:ext cx="2184020" cy="56014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0" name="Straight Connector 130"/>
          <p:cNvCxnSpPr/>
          <p:nvPr/>
        </p:nvCxnSpPr>
        <p:spPr bwMode="auto">
          <a:xfrm>
            <a:off x="5693307" y="1632765"/>
            <a:ext cx="508633" cy="86331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1" name="Straight Connector 134"/>
          <p:cNvCxnSpPr>
            <a:stCxn id="109" idx="3"/>
            <a:endCxn id="102" idx="6"/>
          </p:cNvCxnSpPr>
          <p:nvPr/>
        </p:nvCxnSpPr>
        <p:spPr bwMode="auto">
          <a:xfrm flipH="1">
            <a:off x="4564437" y="1585991"/>
            <a:ext cx="1014446" cy="490611"/>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2" name="Straight Connector 138"/>
          <p:cNvCxnSpPr>
            <a:stCxn id="76" idx="6"/>
            <a:endCxn id="96" idx="3"/>
          </p:cNvCxnSpPr>
          <p:nvPr/>
        </p:nvCxnSpPr>
        <p:spPr bwMode="auto">
          <a:xfrm flipV="1">
            <a:off x="6408043" y="2119787"/>
            <a:ext cx="1385703" cy="48215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3" name="Straight Connector 140"/>
          <p:cNvCxnSpPr/>
          <p:nvPr/>
        </p:nvCxnSpPr>
        <p:spPr bwMode="auto">
          <a:xfrm>
            <a:off x="6964481" y="3506417"/>
            <a:ext cx="2178695" cy="49595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4" name="Straight Connector 168"/>
          <p:cNvCxnSpPr>
            <a:stCxn id="96" idx="5"/>
            <a:endCxn id="99" idx="0"/>
          </p:cNvCxnSpPr>
          <p:nvPr/>
        </p:nvCxnSpPr>
        <p:spPr bwMode="auto">
          <a:xfrm>
            <a:off x="8058896" y="2119787"/>
            <a:ext cx="1231061" cy="1551127"/>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95" name="Group 9"/>
          <p:cNvGrpSpPr/>
          <p:nvPr/>
        </p:nvGrpSpPr>
        <p:grpSpPr>
          <a:xfrm>
            <a:off x="7738831" y="1803691"/>
            <a:ext cx="374980" cy="370330"/>
            <a:chOff x="5443677" y="1620005"/>
            <a:chExt cx="209550" cy="209550"/>
          </a:xfrm>
        </p:grpSpPr>
        <p:sp>
          <p:nvSpPr>
            <p:cNvPr id="96" name="Oval 16"/>
            <p:cNvSpPr>
              <a:spLocks/>
            </p:cNvSpPr>
            <p:nvPr/>
          </p:nvSpPr>
          <p:spPr bwMode="auto">
            <a:xfrm>
              <a:off x="5443677" y="1620005"/>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97" name="Freeform 6"/>
            <p:cNvSpPr>
              <a:spLocks noEditPoints="1"/>
            </p:cNvSpPr>
            <p:nvPr/>
          </p:nvSpPr>
          <p:spPr bwMode="auto">
            <a:xfrm>
              <a:off x="5471211" y="1661993"/>
              <a:ext cx="133925" cy="133925"/>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98" name="Group 10"/>
          <p:cNvGrpSpPr/>
          <p:nvPr/>
        </p:nvGrpSpPr>
        <p:grpSpPr>
          <a:xfrm>
            <a:off x="9097951" y="3670914"/>
            <a:ext cx="384012" cy="379250"/>
            <a:chOff x="6509073" y="3109154"/>
            <a:chExt cx="209550" cy="209550"/>
          </a:xfrm>
        </p:grpSpPr>
        <p:sp>
          <p:nvSpPr>
            <p:cNvPr id="99" name="Oval 25"/>
            <p:cNvSpPr>
              <a:spLocks/>
            </p:cNvSpPr>
            <p:nvPr/>
          </p:nvSpPr>
          <p:spPr bwMode="auto">
            <a:xfrm>
              <a:off x="6509073" y="3109154"/>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00" name="Freeform 9"/>
            <p:cNvSpPr>
              <a:spLocks noEditPoints="1"/>
            </p:cNvSpPr>
            <p:nvPr/>
          </p:nvSpPr>
          <p:spPr bwMode="auto">
            <a:xfrm>
              <a:off x="6541546" y="3155944"/>
              <a:ext cx="144605" cy="115970"/>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01" name="Group 4"/>
          <p:cNvGrpSpPr/>
          <p:nvPr/>
        </p:nvGrpSpPr>
        <p:grpSpPr>
          <a:xfrm>
            <a:off x="4139706" y="1866870"/>
            <a:ext cx="424731" cy="419464"/>
            <a:chOff x="2622371" y="1709152"/>
            <a:chExt cx="209550" cy="209550"/>
          </a:xfrm>
        </p:grpSpPr>
        <p:sp>
          <p:nvSpPr>
            <p:cNvPr id="102" name="Oval 19"/>
            <p:cNvSpPr>
              <a:spLocks/>
            </p:cNvSpPr>
            <p:nvPr/>
          </p:nvSpPr>
          <p:spPr bwMode="auto">
            <a:xfrm>
              <a:off x="2622371" y="1709152"/>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03" name="Freeform 8"/>
            <p:cNvSpPr>
              <a:spLocks noEditPoints="1"/>
            </p:cNvSpPr>
            <p:nvPr/>
          </p:nvSpPr>
          <p:spPr bwMode="auto">
            <a:xfrm>
              <a:off x="2658543" y="1742563"/>
              <a:ext cx="119185" cy="121776"/>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04" name="Rectangle 43"/>
          <p:cNvSpPr>
            <a:spLocks/>
          </p:cNvSpPr>
          <p:nvPr/>
        </p:nvSpPr>
        <p:spPr bwMode="auto">
          <a:xfrm>
            <a:off x="2102317"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5" name="Rectangle 43"/>
          <p:cNvSpPr>
            <a:spLocks/>
          </p:cNvSpPr>
          <p:nvPr/>
        </p:nvSpPr>
        <p:spPr bwMode="auto">
          <a:xfrm>
            <a:off x="450925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6" name="Rectangle 43"/>
          <p:cNvSpPr>
            <a:spLocks/>
          </p:cNvSpPr>
          <p:nvPr/>
        </p:nvSpPr>
        <p:spPr bwMode="auto">
          <a:xfrm>
            <a:off x="691619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sp>
        <p:nvSpPr>
          <p:cNvPr id="107" name="Rectangle 43"/>
          <p:cNvSpPr>
            <a:spLocks/>
          </p:cNvSpPr>
          <p:nvPr/>
        </p:nvSpPr>
        <p:spPr bwMode="auto">
          <a:xfrm>
            <a:off x="932313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Regular" charset="0"/>
                <a:sym typeface="Lato Regular" charset="0"/>
              </a:rPr>
              <a:t>此处添加详细文本描述，建议与标题相关并符合整体语言风格</a:t>
            </a:r>
          </a:p>
        </p:txBody>
      </p:sp>
      <p:grpSp>
        <p:nvGrpSpPr>
          <p:cNvPr id="108" name="Group 3"/>
          <p:cNvGrpSpPr/>
          <p:nvPr/>
        </p:nvGrpSpPr>
        <p:grpSpPr>
          <a:xfrm>
            <a:off x="5512769" y="1196269"/>
            <a:ext cx="451457" cy="455017"/>
            <a:chOff x="3698697" y="1200792"/>
            <a:chExt cx="209550" cy="213854"/>
          </a:xfrm>
        </p:grpSpPr>
        <p:sp>
          <p:nvSpPr>
            <p:cNvPr id="109" name="Oval 22"/>
            <p:cNvSpPr>
              <a:spLocks/>
            </p:cNvSpPr>
            <p:nvPr/>
          </p:nvSpPr>
          <p:spPr bwMode="auto">
            <a:xfrm>
              <a:off x="3698697" y="1205096"/>
              <a:ext cx="209550" cy="209550"/>
            </a:xfrm>
            <a:prstGeom prst="ellipse">
              <a:avLst/>
            </a:prstGeom>
            <a:solidFill>
              <a:srgbClr val="FF6D67"/>
            </a:solidFill>
            <a:ln w="50800" cap="flat">
              <a:solidFill>
                <a:srgbClr val="FFFFFF"/>
              </a:solidFill>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10" name="Freeform 7"/>
            <p:cNvSpPr>
              <a:spLocks/>
            </p:cNvSpPr>
            <p:nvPr/>
          </p:nvSpPr>
          <p:spPr bwMode="auto">
            <a:xfrm>
              <a:off x="3735369" y="1200792"/>
              <a:ext cx="150908" cy="179945"/>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11" name="Group 17"/>
          <p:cNvGrpSpPr>
            <a:grpSpLocks/>
          </p:cNvGrpSpPr>
          <p:nvPr/>
        </p:nvGrpSpPr>
        <p:grpSpPr bwMode="auto">
          <a:xfrm>
            <a:off x="1493202" y="1596196"/>
            <a:ext cx="2185502" cy="2158403"/>
            <a:chOff x="0" y="0"/>
            <a:chExt cx="3263" cy="3263"/>
          </a:xfrm>
        </p:grpSpPr>
        <p:grpSp>
          <p:nvGrpSpPr>
            <p:cNvPr id="112" name="Group 18"/>
            <p:cNvGrpSpPr>
              <a:grpSpLocks/>
            </p:cNvGrpSpPr>
            <p:nvPr/>
          </p:nvGrpSpPr>
          <p:grpSpPr bwMode="auto">
            <a:xfrm>
              <a:off x="0" y="0"/>
              <a:ext cx="3263" cy="3263"/>
              <a:chOff x="0" y="0"/>
              <a:chExt cx="3263" cy="3263"/>
            </a:xfrm>
          </p:grpSpPr>
          <p:sp>
            <p:nvSpPr>
              <p:cNvPr id="115" name="Oval 20"/>
              <p:cNvSpPr>
                <a:spLocks/>
              </p:cNvSpPr>
              <p:nvPr/>
            </p:nvSpPr>
            <p:spPr bwMode="auto">
              <a:xfrm>
                <a:off x="0" y="0"/>
                <a:ext cx="3263" cy="3263"/>
              </a:xfrm>
              <a:prstGeom prst="ellipse">
                <a:avLst/>
              </a:prstGeom>
              <a:solidFill>
                <a:srgbClr val="FFFFFF"/>
              </a:solidFill>
              <a:ln w="28575" cap="rnd">
                <a:solidFill>
                  <a:srgbClr val="3CCCC7">
                    <a:alpha val="84999"/>
                  </a:srgbClr>
                </a:solid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16" name="Oval 19"/>
              <p:cNvSpPr>
                <a:spLocks/>
              </p:cNvSpPr>
              <p:nvPr/>
            </p:nvSpPr>
            <p:spPr bwMode="auto">
              <a:xfrm>
                <a:off x="195" y="193"/>
                <a:ext cx="2882" cy="2881"/>
              </a:xfrm>
              <a:prstGeom prst="ellipse">
                <a:avLst/>
              </a:prstGeom>
              <a:solidFill>
                <a:srgbClr val="F5C058"/>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13" name="Rectangle 21"/>
            <p:cNvSpPr>
              <a:spLocks/>
            </p:cNvSpPr>
            <p:nvPr/>
          </p:nvSpPr>
          <p:spPr bwMode="auto">
            <a:xfrm>
              <a:off x="732" y="586"/>
              <a:ext cx="1808"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5000"/>
                </a:lnSpc>
                <a:spcBef>
                  <a:spcPct val="0"/>
                </a:spcBef>
                <a:spcAft>
                  <a:spcPct val="0"/>
                </a:spcAft>
                <a:defRPr/>
              </a:pPr>
              <a:endParaRPr lang="zh-CN" altLang="en-US" b="1" kern="0" dirty="0" smtClean="0">
                <a:solidFill>
                  <a:srgbClr val="FFFFFF"/>
                </a:solidFill>
                <a:latin typeface="微软雅黑"/>
                <a:ea typeface="微软雅黑"/>
                <a:cs typeface="Bebas Neue" charset="0"/>
                <a:sym typeface="Bebas Neue" charset="0"/>
              </a:endParaRPr>
            </a:p>
            <a:p>
              <a:pPr algn="ctr" fontAlgn="base">
                <a:lnSpc>
                  <a:spcPct val="75000"/>
                </a:lnSpc>
                <a:spcBef>
                  <a:spcPct val="0"/>
                </a:spcBef>
                <a:spcAft>
                  <a:spcPct val="0"/>
                </a:spcAft>
                <a:defRPr/>
              </a:pPr>
              <a:r>
                <a:rPr lang="zh-CN" altLang="en-US" b="1" kern="0" dirty="0" smtClean="0">
                  <a:solidFill>
                    <a:srgbClr val="FFFFFF"/>
                  </a:solidFill>
                  <a:latin typeface="微软雅黑"/>
                  <a:ea typeface="微软雅黑"/>
                  <a:cs typeface="Bebas Neue" charset="0"/>
                  <a:sym typeface="Bebas Neue" charset="0"/>
                </a:rPr>
                <a:t>添加标题</a:t>
              </a:r>
            </a:p>
          </p:txBody>
        </p:sp>
        <p:sp>
          <p:nvSpPr>
            <p:cNvPr id="114" name="Rectangle 22"/>
            <p:cNvSpPr>
              <a:spLocks/>
            </p:cNvSpPr>
            <p:nvPr/>
          </p:nvSpPr>
          <p:spPr bwMode="auto">
            <a:xfrm>
              <a:off x="584" y="1378"/>
              <a:ext cx="2096" cy="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defRPr/>
              </a:pPr>
              <a:r>
                <a:rPr lang="zh-CN" altLang="en-US" sz="1400" kern="0" dirty="0" smtClean="0">
                  <a:solidFill>
                    <a:srgbClr val="FFFFFF"/>
                  </a:solidFill>
                  <a:latin typeface="微软雅黑"/>
                  <a:ea typeface="微软雅黑"/>
                  <a:cs typeface="Lato Light" charset="0"/>
                  <a:sym typeface="Lato Light" charset="0"/>
                </a:rPr>
                <a:t>此处添加详细文本描述，建议与标题相关。</a:t>
              </a:r>
              <a:endParaRPr lang="en-US" sz="1400" kern="0" dirty="0" smtClean="0">
                <a:solidFill>
                  <a:srgbClr val="FFFFFF"/>
                </a:solidFill>
                <a:latin typeface="微软雅黑"/>
                <a:ea typeface="微软雅黑"/>
                <a:cs typeface="Lato Light" charset="0"/>
                <a:sym typeface="Lato Light" charset="0"/>
              </a:endParaRPr>
            </a:p>
          </p:txBody>
        </p:sp>
      </p:grpSp>
      <p:grpSp>
        <p:nvGrpSpPr>
          <p:cNvPr id="117" name="Group 17"/>
          <p:cNvGrpSpPr>
            <a:grpSpLocks/>
          </p:cNvGrpSpPr>
          <p:nvPr/>
        </p:nvGrpSpPr>
        <p:grpSpPr bwMode="auto">
          <a:xfrm>
            <a:off x="9223320" y="2103215"/>
            <a:ext cx="1194747" cy="1179932"/>
            <a:chOff x="0" y="0"/>
            <a:chExt cx="3263" cy="3263"/>
          </a:xfrm>
        </p:grpSpPr>
        <p:grpSp>
          <p:nvGrpSpPr>
            <p:cNvPr id="118" name="Group 18"/>
            <p:cNvGrpSpPr>
              <a:grpSpLocks/>
            </p:cNvGrpSpPr>
            <p:nvPr/>
          </p:nvGrpSpPr>
          <p:grpSpPr bwMode="auto">
            <a:xfrm>
              <a:off x="0" y="0"/>
              <a:ext cx="3263" cy="3263"/>
              <a:chOff x="0" y="0"/>
              <a:chExt cx="3263" cy="3263"/>
            </a:xfrm>
          </p:grpSpPr>
          <p:sp>
            <p:nvSpPr>
              <p:cNvPr id="120" name="Oval 20"/>
              <p:cNvSpPr>
                <a:spLocks/>
              </p:cNvSpPr>
              <p:nvPr/>
            </p:nvSpPr>
            <p:spPr bwMode="auto">
              <a:xfrm>
                <a:off x="0" y="0"/>
                <a:ext cx="3263" cy="3263"/>
              </a:xfrm>
              <a:prstGeom prst="ellipse">
                <a:avLst/>
              </a:prstGeom>
              <a:solidFill>
                <a:srgbClr val="FFFFFF"/>
              </a:solidFill>
              <a:ln w="19050" cap="rnd">
                <a:solidFill>
                  <a:srgbClr val="3CCCC7">
                    <a:alpha val="84999"/>
                  </a:srgbClr>
                </a:solid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a:sym typeface="Gill Sans" charset="0"/>
                </a:endParaRPr>
              </a:p>
            </p:txBody>
          </p:sp>
          <p:sp>
            <p:nvSpPr>
              <p:cNvPr id="121" name="Oval 19"/>
              <p:cNvSpPr>
                <a:spLocks/>
              </p:cNvSpPr>
              <p:nvPr/>
            </p:nvSpPr>
            <p:spPr bwMode="auto">
              <a:xfrm>
                <a:off x="195" y="193"/>
                <a:ext cx="2882" cy="2881"/>
              </a:xfrm>
              <a:prstGeom prst="ellipse">
                <a:avLst/>
              </a:prstGeom>
              <a:solidFill>
                <a:srgbClr val="5E779F"/>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a:sym typeface="Gill Sans" charset="0"/>
                </a:endParaRPr>
              </a:p>
            </p:txBody>
          </p:sp>
        </p:grpSp>
        <p:sp>
          <p:nvSpPr>
            <p:cNvPr id="119" name="Rectangle 21"/>
            <p:cNvSpPr>
              <a:spLocks/>
            </p:cNvSpPr>
            <p:nvPr/>
          </p:nvSpPr>
          <p:spPr bwMode="auto">
            <a:xfrm>
              <a:off x="588" y="1351"/>
              <a:ext cx="2188"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defRPr/>
              </a:pPr>
              <a:r>
                <a:rPr lang="en-US" sz="3600" b="1" kern="0" dirty="0" smtClean="0">
                  <a:solidFill>
                    <a:srgbClr val="FFFFFF"/>
                  </a:solidFill>
                  <a:latin typeface="Impact MT Std" pitchFamily="34" charset="0"/>
                  <a:ea typeface="微软雅黑"/>
                  <a:cs typeface="Bebas Neue" charset="0"/>
                  <a:sym typeface="Bebas Neue" charset="0"/>
                </a:rPr>
                <a:t>13%</a:t>
              </a:r>
            </a:p>
          </p:txBody>
        </p:sp>
      </p:grpSp>
      <p:grpSp>
        <p:nvGrpSpPr>
          <p:cNvPr id="122" name="Group 11"/>
          <p:cNvGrpSpPr/>
          <p:nvPr/>
        </p:nvGrpSpPr>
        <p:grpSpPr>
          <a:xfrm>
            <a:off x="1466386" y="5044162"/>
            <a:ext cx="488208" cy="482154"/>
            <a:chOff x="944950" y="4029717"/>
            <a:chExt cx="382700" cy="382700"/>
          </a:xfrm>
        </p:grpSpPr>
        <p:sp>
          <p:nvSpPr>
            <p:cNvPr id="123" name="Oval 214"/>
            <p:cNvSpPr/>
            <p:nvPr/>
          </p:nvSpPr>
          <p:spPr bwMode="auto">
            <a:xfrm>
              <a:off x="944950"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24" name="Freeform 8"/>
            <p:cNvSpPr>
              <a:spLocks noEditPoints="1"/>
            </p:cNvSpPr>
            <p:nvPr/>
          </p:nvSpPr>
          <p:spPr bwMode="auto">
            <a:xfrm>
              <a:off x="1014178" y="4107508"/>
              <a:ext cx="223229" cy="228082"/>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25" name="Group 12"/>
          <p:cNvGrpSpPr/>
          <p:nvPr/>
        </p:nvGrpSpPr>
        <p:grpSpPr>
          <a:xfrm>
            <a:off x="3889634" y="5044162"/>
            <a:ext cx="488208" cy="482154"/>
            <a:chOff x="2844502" y="4029717"/>
            <a:chExt cx="382700" cy="382700"/>
          </a:xfrm>
        </p:grpSpPr>
        <p:sp>
          <p:nvSpPr>
            <p:cNvPr id="126" name="Oval 211"/>
            <p:cNvSpPr/>
            <p:nvPr/>
          </p:nvSpPr>
          <p:spPr bwMode="auto">
            <a:xfrm>
              <a:off x="2844502"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27" name="Freeform 7"/>
            <p:cNvSpPr>
              <a:spLocks/>
            </p:cNvSpPr>
            <p:nvPr/>
          </p:nvSpPr>
          <p:spPr bwMode="auto">
            <a:xfrm>
              <a:off x="2927761" y="4069053"/>
              <a:ext cx="220945" cy="263458"/>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28" name="Group 13"/>
          <p:cNvGrpSpPr/>
          <p:nvPr/>
        </p:nvGrpSpPr>
        <p:grpSpPr>
          <a:xfrm>
            <a:off x="6312881" y="5044162"/>
            <a:ext cx="488208" cy="482154"/>
            <a:chOff x="4744054" y="4029717"/>
            <a:chExt cx="382700" cy="382700"/>
          </a:xfrm>
        </p:grpSpPr>
        <p:sp>
          <p:nvSpPr>
            <p:cNvPr id="129" name="Oval 217"/>
            <p:cNvSpPr/>
            <p:nvPr/>
          </p:nvSpPr>
          <p:spPr bwMode="auto">
            <a:xfrm>
              <a:off x="4744054"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30" name="Freeform 6"/>
            <p:cNvSpPr>
              <a:spLocks noEditPoints="1"/>
            </p:cNvSpPr>
            <p:nvPr/>
          </p:nvSpPr>
          <p:spPr bwMode="auto">
            <a:xfrm>
              <a:off x="4813750" y="4119643"/>
              <a:ext cx="204349" cy="204349"/>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131" name="Group 14"/>
          <p:cNvGrpSpPr/>
          <p:nvPr/>
        </p:nvGrpSpPr>
        <p:grpSpPr>
          <a:xfrm>
            <a:off x="8736129" y="5044162"/>
            <a:ext cx="488208" cy="482154"/>
            <a:chOff x="6643606" y="4029717"/>
            <a:chExt cx="382700" cy="382700"/>
          </a:xfrm>
        </p:grpSpPr>
        <p:sp>
          <p:nvSpPr>
            <p:cNvPr id="132" name="Oval 220"/>
            <p:cNvSpPr/>
            <p:nvPr/>
          </p:nvSpPr>
          <p:spPr bwMode="auto">
            <a:xfrm>
              <a:off x="6643606" y="4029717"/>
              <a:ext cx="382700" cy="382700"/>
            </a:xfrm>
            <a:prstGeom prst="ellipse">
              <a:avLst/>
            </a:prstGeom>
            <a:solidFill>
              <a:srgbClr val="FF6D6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微软雅黑"/>
                <a:ea typeface="微软雅黑"/>
                <a:sym typeface="Gill Sans" charset="0"/>
              </a:endParaRPr>
            </a:p>
          </p:txBody>
        </p:sp>
        <p:sp>
          <p:nvSpPr>
            <p:cNvPr id="133" name="Freeform 9"/>
            <p:cNvSpPr>
              <a:spLocks noEditPoints="1"/>
            </p:cNvSpPr>
            <p:nvPr/>
          </p:nvSpPr>
          <p:spPr bwMode="auto">
            <a:xfrm>
              <a:off x="6707521" y="4115328"/>
              <a:ext cx="250582" cy="200961"/>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143" name="矩形 142"/>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5</a:t>
            </a:r>
            <a:endParaRPr lang="zh-CN" dirty="0">
              <a:latin typeface="方正兰亭超细黑简体" panose="02000000000000000000" pitchFamily="2" charset="-122"/>
              <a:ea typeface="方正兰亭超细黑简体" panose="02000000000000000000" pitchFamily="2" charset="-122"/>
            </a:endParaRPr>
          </a:p>
        </p:txBody>
      </p:sp>
      <p:sp>
        <p:nvSpPr>
          <p:cNvPr id="148" name="TextBox 1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149" name="矩形 14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192931" y="0"/>
            <a:ext cx="576064" cy="836712"/>
            <a:chOff x="841003" y="360040"/>
            <a:chExt cx="504056" cy="836712"/>
          </a:xfrm>
          <a:solidFill>
            <a:srgbClr val="3CCCC7"/>
          </a:solidFill>
        </p:grpSpPr>
        <p:sp>
          <p:nvSpPr>
            <p:cNvPr id="151" name="矩形 15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3" name="文本框 9"/>
          <p:cNvSpPr txBox="1"/>
          <p:nvPr/>
        </p:nvSpPr>
        <p:spPr>
          <a:xfrm>
            <a:off x="841003" y="202431"/>
            <a:ext cx="1584176"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销售</a:t>
            </a:r>
            <a:r>
              <a:rPr lang="zh-CN" altLang="en-US" dirty="0" smtClean="0">
                <a:solidFill>
                  <a:srgbClr val="3CCCC7"/>
                </a:solidFill>
                <a:latin typeface="微软雅黑" pitchFamily="34" charset="-122"/>
                <a:ea typeface="微软雅黑" pitchFamily="34" charset="-122"/>
              </a:rPr>
              <a:t>网络布局</a:t>
            </a:r>
            <a:endParaRPr lang="zh-CN" altLang="en-US" dirty="0">
              <a:solidFill>
                <a:srgbClr val="3CCCC7"/>
              </a:solidFill>
              <a:latin typeface="微软雅黑" pitchFamily="34" charset="-122"/>
              <a:ea typeface="微软雅黑" pitchFamily="34" charset="-122"/>
            </a:endParaRPr>
          </a:p>
        </p:txBody>
      </p:sp>
      <p:sp>
        <p:nvSpPr>
          <p:cNvPr id="154"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4131638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300"/>
                                        <p:tgtEl>
                                          <p:spTgt spid="73"/>
                                        </p:tgtEl>
                                      </p:cBhvr>
                                    </p:animEffect>
                                    <p:anim calcmode="lin" valueType="num">
                                      <p:cBhvr>
                                        <p:cTn id="8" dur="300" fill="hold"/>
                                        <p:tgtEl>
                                          <p:spTgt spid="73"/>
                                        </p:tgtEl>
                                        <p:attrNameLst>
                                          <p:attrName>ppt_x</p:attrName>
                                        </p:attrNameLst>
                                      </p:cBhvr>
                                      <p:tavLst>
                                        <p:tav tm="0">
                                          <p:val>
                                            <p:strVal val="#ppt_x"/>
                                          </p:val>
                                        </p:tav>
                                        <p:tav tm="100000">
                                          <p:val>
                                            <p:strVal val="#ppt_x"/>
                                          </p:val>
                                        </p:tav>
                                      </p:tavLst>
                                    </p:anim>
                                    <p:anim calcmode="lin" valueType="num">
                                      <p:cBhvr>
                                        <p:cTn id="9" dur="3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animEffect transition="in" filter="fade">
                                      <p:cBhvr>
                                        <p:cTn id="15" dur="500"/>
                                        <p:tgtEl>
                                          <p:spTgt spid="98"/>
                                        </p:tgtEl>
                                      </p:cBhvr>
                                    </p:animEffect>
                                  </p:childTnLst>
                                </p:cTn>
                              </p:par>
                            </p:childTnLst>
                          </p:cTn>
                        </p:par>
                        <p:par>
                          <p:cTn id="16" fill="hold">
                            <p:stCondLst>
                              <p:cond delay="800"/>
                            </p:stCondLst>
                            <p:childTnLst>
                              <p:par>
                                <p:cTn id="17" presetID="53" presetClass="entr" presetSubtype="16"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ppt_w</p:attrName>
                                        </p:attrNameLst>
                                      </p:cBhvr>
                                      <p:tavLst>
                                        <p:tav tm="0">
                                          <p:val>
                                            <p:fltVal val="0"/>
                                          </p:val>
                                        </p:tav>
                                        <p:tav tm="100000">
                                          <p:val>
                                            <p:strVal val="#ppt_w"/>
                                          </p:val>
                                        </p:tav>
                                      </p:tavLst>
                                    </p:anim>
                                    <p:anim calcmode="lin" valueType="num">
                                      <p:cBhvr>
                                        <p:cTn id="20" dur="500" fill="hold"/>
                                        <p:tgtEl>
                                          <p:spTgt spid="95"/>
                                        </p:tgtEl>
                                        <p:attrNameLst>
                                          <p:attrName>ppt_h</p:attrName>
                                        </p:attrNameLst>
                                      </p:cBhvr>
                                      <p:tavLst>
                                        <p:tav tm="0">
                                          <p:val>
                                            <p:fltVal val="0"/>
                                          </p:val>
                                        </p:tav>
                                        <p:tav tm="100000">
                                          <p:val>
                                            <p:strVal val="#ppt_h"/>
                                          </p:val>
                                        </p:tav>
                                      </p:tavLst>
                                    </p:anim>
                                    <p:animEffect transition="in" filter="fade">
                                      <p:cBhvr>
                                        <p:cTn id="21" dur="500"/>
                                        <p:tgtEl>
                                          <p:spTgt spid="95"/>
                                        </p:tgtEl>
                                      </p:cBhvr>
                                    </p:animEffect>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1800"/>
                            </p:stCondLst>
                            <p:childTnLst>
                              <p:par>
                                <p:cTn id="29" presetID="53" presetClass="entr" presetSubtype="16"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Effect transition="in" filter="fade">
                                      <p:cBhvr>
                                        <p:cTn id="33" dur="500"/>
                                        <p:tgtEl>
                                          <p:spTgt spid="101"/>
                                        </p:tgtEl>
                                      </p:cBhvr>
                                    </p:animEffect>
                                  </p:childTnLst>
                                </p:cTn>
                              </p:par>
                            </p:childTnLst>
                          </p:cTn>
                        </p:par>
                        <p:par>
                          <p:cTn id="34" fill="hold">
                            <p:stCondLst>
                              <p:cond delay="2300"/>
                            </p:stCondLst>
                            <p:childTnLst>
                              <p:par>
                                <p:cTn id="35" presetID="23" presetClass="entr" presetSubtype="36"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p:cTn id="37" dur="500" fill="hold"/>
                                        <p:tgtEl>
                                          <p:spTgt spid="74"/>
                                        </p:tgtEl>
                                        <p:attrNameLst>
                                          <p:attrName>ppt_w</p:attrName>
                                        </p:attrNameLst>
                                      </p:cBhvr>
                                      <p:tavLst>
                                        <p:tav tm="0">
                                          <p:val>
                                            <p:strVal val="(6*min(max(#ppt_w*#ppt_h,.3),1)-7.4)/-.7*#ppt_w"/>
                                          </p:val>
                                        </p:tav>
                                        <p:tav tm="100000">
                                          <p:val>
                                            <p:strVal val="#ppt_w"/>
                                          </p:val>
                                        </p:tav>
                                      </p:tavLst>
                                    </p:anim>
                                    <p:anim calcmode="lin" valueType="num">
                                      <p:cBhvr>
                                        <p:cTn id="38" dur="500" fill="hold"/>
                                        <p:tgtEl>
                                          <p:spTgt spid="74"/>
                                        </p:tgtEl>
                                        <p:attrNameLst>
                                          <p:attrName>ppt_h</p:attrName>
                                        </p:attrNameLst>
                                      </p:cBhvr>
                                      <p:tavLst>
                                        <p:tav tm="0">
                                          <p:val>
                                            <p:strVal val="(6*min(max(#ppt_w*#ppt_h,.3),1)-7.4)/-.7*#ppt_h"/>
                                          </p:val>
                                        </p:tav>
                                        <p:tav tm="100000">
                                          <p:val>
                                            <p:strVal val="#ppt_h"/>
                                          </p:val>
                                        </p:tav>
                                      </p:tavLst>
                                    </p:anim>
                                    <p:anim calcmode="lin" valueType="num">
                                      <p:cBhvr>
                                        <p:cTn id="39" dur="500" fill="hold"/>
                                        <p:tgtEl>
                                          <p:spTgt spid="74"/>
                                        </p:tgtEl>
                                        <p:attrNameLst>
                                          <p:attrName>ppt_x</p:attrName>
                                        </p:attrNameLst>
                                      </p:cBhvr>
                                      <p:tavLst>
                                        <p:tav tm="0">
                                          <p:val>
                                            <p:fltVal val="0.5"/>
                                          </p:val>
                                        </p:tav>
                                        <p:tav tm="100000">
                                          <p:val>
                                            <p:strVal val="#ppt_x"/>
                                          </p:val>
                                        </p:tav>
                                      </p:tavLst>
                                    </p:anim>
                                    <p:anim calcmode="lin" valueType="num">
                                      <p:cBhvr>
                                        <p:cTn id="40"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2800"/>
                            </p:stCondLst>
                            <p:childTnLst>
                              <p:par>
                                <p:cTn id="42" presetID="23" presetClass="entr" presetSubtype="32" fill="hold" nodeType="after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500" fill="hold"/>
                                        <p:tgtEl>
                                          <p:spTgt spid="80"/>
                                        </p:tgtEl>
                                        <p:attrNameLst>
                                          <p:attrName>ppt_w</p:attrName>
                                        </p:attrNameLst>
                                      </p:cBhvr>
                                      <p:tavLst>
                                        <p:tav tm="0">
                                          <p:val>
                                            <p:strVal val="4*#ppt_w"/>
                                          </p:val>
                                        </p:tav>
                                        <p:tav tm="100000">
                                          <p:val>
                                            <p:strVal val="#ppt_w"/>
                                          </p:val>
                                        </p:tav>
                                      </p:tavLst>
                                    </p:anim>
                                    <p:anim calcmode="lin" valueType="num">
                                      <p:cBhvr>
                                        <p:cTn id="45" dur="500" fill="hold"/>
                                        <p:tgtEl>
                                          <p:spTgt spid="80"/>
                                        </p:tgtEl>
                                        <p:attrNameLst>
                                          <p:attrName>ppt_h</p:attrName>
                                        </p:attrNameLst>
                                      </p:cBhvr>
                                      <p:tavLst>
                                        <p:tav tm="0">
                                          <p:val>
                                            <p:strVal val="4*#ppt_h"/>
                                          </p:val>
                                        </p:tav>
                                        <p:tav tm="100000">
                                          <p:val>
                                            <p:strVal val="#ppt_h"/>
                                          </p:val>
                                        </p:tav>
                                      </p:tavLst>
                                    </p:anim>
                                  </p:childTnLst>
                                </p:cTn>
                              </p:par>
                            </p:childTnLst>
                          </p:cTn>
                        </p:par>
                        <p:par>
                          <p:cTn id="46" fill="hold">
                            <p:stCondLst>
                              <p:cond delay="3300"/>
                            </p:stCondLst>
                            <p:childTnLst>
                              <p:par>
                                <p:cTn id="47" presetID="23" presetClass="entr" presetSubtype="32"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strVal val="4*#ppt_w"/>
                                          </p:val>
                                        </p:tav>
                                        <p:tav tm="100000">
                                          <p:val>
                                            <p:strVal val="#ppt_w"/>
                                          </p:val>
                                        </p:tav>
                                      </p:tavLst>
                                    </p:anim>
                                    <p:anim calcmode="lin" valueType="num">
                                      <p:cBhvr>
                                        <p:cTn id="50" dur="500" fill="hold"/>
                                        <p:tgtEl>
                                          <p:spTgt spid="77"/>
                                        </p:tgtEl>
                                        <p:attrNameLst>
                                          <p:attrName>ppt_h</p:attrName>
                                        </p:attrNameLst>
                                      </p:cBhvr>
                                      <p:tavLst>
                                        <p:tav tm="0">
                                          <p:val>
                                            <p:strVal val="4*#ppt_h"/>
                                          </p:val>
                                        </p:tav>
                                        <p:tav tm="100000">
                                          <p:val>
                                            <p:strVal val="#ppt_h"/>
                                          </p:val>
                                        </p:tav>
                                      </p:tavLst>
                                    </p:anim>
                                  </p:childTnLst>
                                </p:cTn>
                              </p:par>
                            </p:childTnLst>
                          </p:cTn>
                        </p:par>
                        <p:par>
                          <p:cTn id="51" fill="hold">
                            <p:stCondLst>
                              <p:cond delay="3800"/>
                            </p:stCondLst>
                            <p:childTnLst>
                              <p:par>
                                <p:cTn id="52" presetID="22" presetClass="entr" presetSubtype="4"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wipe(down)">
                                      <p:cBhvr>
                                        <p:cTn id="54" dur="300"/>
                                        <p:tgtEl>
                                          <p:spTgt spid="90"/>
                                        </p:tgtEl>
                                      </p:cBhvr>
                                    </p:animEffect>
                                  </p:childTnLst>
                                </p:cTn>
                              </p:par>
                            </p:childTnLst>
                          </p:cTn>
                        </p:par>
                        <p:par>
                          <p:cTn id="55" fill="hold">
                            <p:stCondLst>
                              <p:cond delay="4100"/>
                            </p:stCondLst>
                            <p:childTnLst>
                              <p:par>
                                <p:cTn id="56" presetID="22" presetClass="entr" presetSubtype="8"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300"/>
                                        <p:tgtEl>
                                          <p:spTgt spid="89"/>
                                        </p:tgtEl>
                                      </p:cBhvr>
                                    </p:animEffect>
                                  </p:childTnLst>
                                </p:cTn>
                              </p:par>
                            </p:childTnLst>
                          </p:cTn>
                        </p:par>
                        <p:par>
                          <p:cTn id="59" fill="hold">
                            <p:stCondLst>
                              <p:cond delay="4400"/>
                            </p:stCondLst>
                            <p:childTnLst>
                              <p:par>
                                <p:cTn id="60" presetID="22" presetClass="entr" presetSubtype="2"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wipe(right)">
                                      <p:cBhvr>
                                        <p:cTn id="62" dur="300"/>
                                        <p:tgtEl>
                                          <p:spTgt spid="92"/>
                                        </p:tgtEl>
                                      </p:cBhvr>
                                    </p:animEffect>
                                  </p:childTnLst>
                                </p:cTn>
                              </p:par>
                            </p:childTnLst>
                          </p:cTn>
                        </p:par>
                        <p:par>
                          <p:cTn id="63" fill="hold">
                            <p:stCondLst>
                              <p:cond delay="4700"/>
                            </p:stCondLst>
                            <p:childTnLst>
                              <p:par>
                                <p:cTn id="64" presetID="22" presetClass="entr" presetSubtype="8"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300"/>
                                        <p:tgtEl>
                                          <p:spTgt spid="86"/>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down)">
                                      <p:cBhvr>
                                        <p:cTn id="70" dur="300"/>
                                        <p:tgtEl>
                                          <p:spTgt spid="94"/>
                                        </p:tgtEl>
                                      </p:cBhvr>
                                    </p:animEffect>
                                  </p:childTnLst>
                                </p:cTn>
                              </p:par>
                            </p:childTnLst>
                          </p:cTn>
                        </p:par>
                        <p:par>
                          <p:cTn id="71" fill="hold">
                            <p:stCondLst>
                              <p:cond delay="5300"/>
                            </p:stCondLst>
                            <p:childTnLst>
                              <p:par>
                                <p:cTn id="72" presetID="22" presetClass="entr" presetSubtype="1" fill="hold" nodeType="after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up)">
                                      <p:cBhvr>
                                        <p:cTn id="74" dur="300"/>
                                        <p:tgtEl>
                                          <p:spTgt spid="88"/>
                                        </p:tgtEl>
                                      </p:cBhvr>
                                    </p:animEffect>
                                  </p:childTnLst>
                                </p:cTn>
                              </p:par>
                            </p:childTnLst>
                          </p:cTn>
                        </p:par>
                        <p:par>
                          <p:cTn id="75" fill="hold">
                            <p:stCondLst>
                              <p:cond delay="5600"/>
                            </p:stCondLst>
                            <p:childTnLst>
                              <p:par>
                                <p:cTn id="76" presetID="22" presetClass="entr" presetSubtype="8"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left)">
                                      <p:cBhvr>
                                        <p:cTn id="78" dur="300"/>
                                        <p:tgtEl>
                                          <p:spTgt spid="93"/>
                                        </p:tgtEl>
                                      </p:cBhvr>
                                    </p:animEffect>
                                  </p:childTnLst>
                                </p:cTn>
                              </p:par>
                            </p:childTnLst>
                          </p:cTn>
                        </p:par>
                        <p:par>
                          <p:cTn id="79" fill="hold">
                            <p:stCondLst>
                              <p:cond delay="5900"/>
                            </p:stCondLst>
                            <p:childTnLst>
                              <p:par>
                                <p:cTn id="80" presetID="22" presetClass="entr" presetSubtype="2"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right)">
                                      <p:cBhvr>
                                        <p:cTn id="82" dur="300"/>
                                        <p:tgtEl>
                                          <p:spTgt spid="87"/>
                                        </p:tgtEl>
                                      </p:cBhvr>
                                    </p:animEffect>
                                  </p:childTnLst>
                                </p:cTn>
                              </p:par>
                            </p:childTnLst>
                          </p:cTn>
                        </p:par>
                        <p:par>
                          <p:cTn id="83" fill="hold">
                            <p:stCondLst>
                              <p:cond delay="6200"/>
                            </p:stCondLst>
                            <p:childTnLst>
                              <p:par>
                                <p:cTn id="84" presetID="22" presetClass="entr" presetSubtype="4"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300"/>
                                        <p:tgtEl>
                                          <p:spTgt spid="83"/>
                                        </p:tgtEl>
                                      </p:cBhvr>
                                    </p:animEffect>
                                  </p:childTnLst>
                                </p:cTn>
                              </p:par>
                            </p:childTnLst>
                          </p:cTn>
                        </p:par>
                        <p:par>
                          <p:cTn id="87" fill="hold">
                            <p:stCondLst>
                              <p:cond delay="6500"/>
                            </p:stCondLst>
                            <p:childTnLst>
                              <p:par>
                                <p:cTn id="88" presetID="22" presetClass="entr" presetSubtype="4" fill="hold" nodeType="afterEffect">
                                  <p:stCondLst>
                                    <p:cond delay="0"/>
                                  </p:stCondLst>
                                  <p:childTnLst>
                                    <p:set>
                                      <p:cBhvr>
                                        <p:cTn id="89" dur="1" fill="hold">
                                          <p:stCondLst>
                                            <p:cond delay="0"/>
                                          </p:stCondLst>
                                        </p:cTn>
                                        <p:tgtEl>
                                          <p:spTgt spid="85"/>
                                        </p:tgtEl>
                                        <p:attrNameLst>
                                          <p:attrName>style.visibility</p:attrName>
                                        </p:attrNameLst>
                                      </p:cBhvr>
                                      <p:to>
                                        <p:strVal val="visible"/>
                                      </p:to>
                                    </p:set>
                                    <p:animEffect transition="in" filter="wipe(down)">
                                      <p:cBhvr>
                                        <p:cTn id="90" dur="300"/>
                                        <p:tgtEl>
                                          <p:spTgt spid="85"/>
                                        </p:tgtEl>
                                      </p:cBhvr>
                                    </p:animEffect>
                                  </p:childTnLst>
                                </p:cTn>
                              </p:par>
                            </p:childTnLst>
                          </p:cTn>
                        </p:par>
                        <p:par>
                          <p:cTn id="91" fill="hold">
                            <p:stCondLst>
                              <p:cond delay="6800"/>
                            </p:stCondLst>
                            <p:childTnLst>
                              <p:par>
                                <p:cTn id="92" presetID="22" presetClass="entr" presetSubtype="1" fill="hold" nodeType="after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wipe(up)">
                                      <p:cBhvr>
                                        <p:cTn id="94" dur="300"/>
                                        <p:tgtEl>
                                          <p:spTgt spid="84"/>
                                        </p:tgtEl>
                                      </p:cBhvr>
                                    </p:animEffect>
                                  </p:childTnLst>
                                </p:cTn>
                              </p:par>
                            </p:childTnLst>
                          </p:cTn>
                        </p:par>
                        <p:par>
                          <p:cTn id="95" fill="hold">
                            <p:stCondLst>
                              <p:cond delay="7100"/>
                            </p:stCondLst>
                            <p:childTnLst>
                              <p:par>
                                <p:cTn id="96" presetID="22" presetClass="entr" presetSubtype="4" fill="hold" nodeType="after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down)">
                                      <p:cBhvr>
                                        <p:cTn id="98" dur="300"/>
                                        <p:tgtEl>
                                          <p:spTgt spid="91"/>
                                        </p:tgtEl>
                                      </p:cBhvr>
                                    </p:animEffect>
                                  </p:childTnLst>
                                </p:cTn>
                              </p:par>
                            </p:childTnLst>
                          </p:cTn>
                        </p:par>
                        <p:par>
                          <p:cTn id="99" fill="hold">
                            <p:stCondLst>
                              <p:cond delay="7400"/>
                            </p:stCondLst>
                            <p:childTnLst>
                              <p:par>
                                <p:cTn id="100" presetID="53" presetClass="entr" presetSubtype="16" fill="hold" nodeType="afterEffect">
                                  <p:stCondLst>
                                    <p:cond delay="0"/>
                                  </p:stCondLst>
                                  <p:childTnLst>
                                    <p:set>
                                      <p:cBhvr>
                                        <p:cTn id="101" dur="1" fill="hold">
                                          <p:stCondLst>
                                            <p:cond delay="0"/>
                                          </p:stCondLst>
                                        </p:cTn>
                                        <p:tgtEl>
                                          <p:spTgt spid="111"/>
                                        </p:tgtEl>
                                        <p:attrNameLst>
                                          <p:attrName>style.visibility</p:attrName>
                                        </p:attrNameLst>
                                      </p:cBhvr>
                                      <p:to>
                                        <p:strVal val="visible"/>
                                      </p:to>
                                    </p:set>
                                    <p:anim calcmode="lin" valueType="num">
                                      <p:cBhvr>
                                        <p:cTn id="102" dur="500" fill="hold"/>
                                        <p:tgtEl>
                                          <p:spTgt spid="111"/>
                                        </p:tgtEl>
                                        <p:attrNameLst>
                                          <p:attrName>ppt_w</p:attrName>
                                        </p:attrNameLst>
                                      </p:cBhvr>
                                      <p:tavLst>
                                        <p:tav tm="0">
                                          <p:val>
                                            <p:fltVal val="0"/>
                                          </p:val>
                                        </p:tav>
                                        <p:tav tm="100000">
                                          <p:val>
                                            <p:strVal val="#ppt_w"/>
                                          </p:val>
                                        </p:tav>
                                      </p:tavLst>
                                    </p:anim>
                                    <p:anim calcmode="lin" valueType="num">
                                      <p:cBhvr>
                                        <p:cTn id="103" dur="500" fill="hold"/>
                                        <p:tgtEl>
                                          <p:spTgt spid="111"/>
                                        </p:tgtEl>
                                        <p:attrNameLst>
                                          <p:attrName>ppt_h</p:attrName>
                                        </p:attrNameLst>
                                      </p:cBhvr>
                                      <p:tavLst>
                                        <p:tav tm="0">
                                          <p:val>
                                            <p:fltVal val="0"/>
                                          </p:val>
                                        </p:tav>
                                        <p:tav tm="100000">
                                          <p:val>
                                            <p:strVal val="#ppt_h"/>
                                          </p:val>
                                        </p:tav>
                                      </p:tavLst>
                                    </p:anim>
                                    <p:animEffect transition="in" filter="fade">
                                      <p:cBhvr>
                                        <p:cTn id="104" dur="500"/>
                                        <p:tgtEl>
                                          <p:spTgt spid="111"/>
                                        </p:tgtEl>
                                      </p:cBhvr>
                                    </p:animEffect>
                                  </p:childTnLst>
                                </p:cTn>
                              </p:par>
                            </p:childTnLst>
                          </p:cTn>
                        </p:par>
                        <p:par>
                          <p:cTn id="105" fill="hold">
                            <p:stCondLst>
                              <p:cond delay="7900"/>
                            </p:stCondLst>
                            <p:childTnLst>
                              <p:par>
                                <p:cTn id="106" presetID="23" presetClass="entr" presetSubtype="288" fill="hold" nodeType="afterEffect">
                                  <p:stCondLst>
                                    <p:cond delay="0"/>
                                  </p:stCondLst>
                                  <p:childTnLst>
                                    <p:set>
                                      <p:cBhvr>
                                        <p:cTn id="107" dur="1" fill="hold">
                                          <p:stCondLst>
                                            <p:cond delay="0"/>
                                          </p:stCondLst>
                                        </p:cTn>
                                        <p:tgtEl>
                                          <p:spTgt spid="117"/>
                                        </p:tgtEl>
                                        <p:attrNameLst>
                                          <p:attrName>style.visibility</p:attrName>
                                        </p:attrNameLst>
                                      </p:cBhvr>
                                      <p:to>
                                        <p:strVal val="visible"/>
                                      </p:to>
                                    </p:set>
                                    <p:anim calcmode="lin" valueType="num">
                                      <p:cBhvr>
                                        <p:cTn id="108" dur="500" fill="hold"/>
                                        <p:tgtEl>
                                          <p:spTgt spid="117"/>
                                        </p:tgtEl>
                                        <p:attrNameLst>
                                          <p:attrName>ppt_w</p:attrName>
                                        </p:attrNameLst>
                                      </p:cBhvr>
                                      <p:tavLst>
                                        <p:tav tm="0">
                                          <p:val>
                                            <p:strVal val="4/3*#ppt_w"/>
                                          </p:val>
                                        </p:tav>
                                        <p:tav tm="100000">
                                          <p:val>
                                            <p:strVal val="#ppt_w"/>
                                          </p:val>
                                        </p:tav>
                                      </p:tavLst>
                                    </p:anim>
                                    <p:anim calcmode="lin" valueType="num">
                                      <p:cBhvr>
                                        <p:cTn id="109" dur="500" fill="hold"/>
                                        <p:tgtEl>
                                          <p:spTgt spid="117"/>
                                        </p:tgtEl>
                                        <p:attrNameLst>
                                          <p:attrName>ppt_h</p:attrName>
                                        </p:attrNameLst>
                                      </p:cBhvr>
                                      <p:tavLst>
                                        <p:tav tm="0">
                                          <p:val>
                                            <p:strVal val="4/3*#ppt_h"/>
                                          </p:val>
                                        </p:tav>
                                        <p:tav tm="100000">
                                          <p:val>
                                            <p:strVal val="#ppt_h"/>
                                          </p:val>
                                        </p:tav>
                                      </p:tavLst>
                                    </p:anim>
                                  </p:childTnLst>
                                </p:cTn>
                              </p:par>
                            </p:childTnLst>
                          </p:cTn>
                        </p:par>
                        <p:par>
                          <p:cTn id="110" fill="hold">
                            <p:stCondLst>
                              <p:cond delay="8400"/>
                            </p:stCondLst>
                            <p:childTnLst>
                              <p:par>
                                <p:cTn id="111" presetID="53" presetClass="entr" presetSubtype="16" fill="hold" nodeType="afterEffect">
                                  <p:stCondLst>
                                    <p:cond delay="0"/>
                                  </p:stCondLst>
                                  <p:childTnLst>
                                    <p:set>
                                      <p:cBhvr>
                                        <p:cTn id="112" dur="1" fill="hold">
                                          <p:stCondLst>
                                            <p:cond delay="0"/>
                                          </p:stCondLst>
                                        </p:cTn>
                                        <p:tgtEl>
                                          <p:spTgt spid="122"/>
                                        </p:tgtEl>
                                        <p:attrNameLst>
                                          <p:attrName>style.visibility</p:attrName>
                                        </p:attrNameLst>
                                      </p:cBhvr>
                                      <p:to>
                                        <p:strVal val="visible"/>
                                      </p:to>
                                    </p:set>
                                    <p:anim calcmode="lin" valueType="num">
                                      <p:cBhvr>
                                        <p:cTn id="113" dur="500" fill="hold"/>
                                        <p:tgtEl>
                                          <p:spTgt spid="122"/>
                                        </p:tgtEl>
                                        <p:attrNameLst>
                                          <p:attrName>ppt_w</p:attrName>
                                        </p:attrNameLst>
                                      </p:cBhvr>
                                      <p:tavLst>
                                        <p:tav tm="0">
                                          <p:val>
                                            <p:fltVal val="0"/>
                                          </p:val>
                                        </p:tav>
                                        <p:tav tm="100000">
                                          <p:val>
                                            <p:strVal val="#ppt_w"/>
                                          </p:val>
                                        </p:tav>
                                      </p:tavLst>
                                    </p:anim>
                                    <p:anim calcmode="lin" valueType="num">
                                      <p:cBhvr>
                                        <p:cTn id="114" dur="500" fill="hold"/>
                                        <p:tgtEl>
                                          <p:spTgt spid="122"/>
                                        </p:tgtEl>
                                        <p:attrNameLst>
                                          <p:attrName>ppt_h</p:attrName>
                                        </p:attrNameLst>
                                      </p:cBhvr>
                                      <p:tavLst>
                                        <p:tav tm="0">
                                          <p:val>
                                            <p:fltVal val="0"/>
                                          </p:val>
                                        </p:tav>
                                        <p:tav tm="100000">
                                          <p:val>
                                            <p:strVal val="#ppt_h"/>
                                          </p:val>
                                        </p:tav>
                                      </p:tavLst>
                                    </p:anim>
                                    <p:animEffect transition="in" filter="fade">
                                      <p:cBhvr>
                                        <p:cTn id="115" dur="500"/>
                                        <p:tgtEl>
                                          <p:spTgt spid="12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04"/>
                                        </p:tgtEl>
                                        <p:attrNameLst>
                                          <p:attrName>style.visibility</p:attrName>
                                        </p:attrNameLst>
                                      </p:cBhvr>
                                      <p:to>
                                        <p:strVal val="visible"/>
                                      </p:to>
                                    </p:set>
                                    <p:animEffect transition="in" filter="wipe(left)">
                                      <p:cBhvr>
                                        <p:cTn id="118" dur="500"/>
                                        <p:tgtEl>
                                          <p:spTgt spid="104"/>
                                        </p:tgtEl>
                                      </p:cBhvr>
                                    </p:animEffect>
                                  </p:childTnLst>
                                </p:cTn>
                              </p:par>
                            </p:childTnLst>
                          </p:cTn>
                        </p:par>
                        <p:par>
                          <p:cTn id="119" fill="hold">
                            <p:stCondLst>
                              <p:cond delay="8900"/>
                            </p:stCondLst>
                            <p:childTnLst>
                              <p:par>
                                <p:cTn id="120" presetID="53" presetClass="entr" presetSubtype="16" fill="hold" nodeType="afterEffect">
                                  <p:stCondLst>
                                    <p:cond delay="0"/>
                                  </p:stCondLst>
                                  <p:childTnLst>
                                    <p:set>
                                      <p:cBhvr>
                                        <p:cTn id="121" dur="1" fill="hold">
                                          <p:stCondLst>
                                            <p:cond delay="0"/>
                                          </p:stCondLst>
                                        </p:cTn>
                                        <p:tgtEl>
                                          <p:spTgt spid="125"/>
                                        </p:tgtEl>
                                        <p:attrNameLst>
                                          <p:attrName>style.visibility</p:attrName>
                                        </p:attrNameLst>
                                      </p:cBhvr>
                                      <p:to>
                                        <p:strVal val="visible"/>
                                      </p:to>
                                    </p:set>
                                    <p:anim calcmode="lin" valueType="num">
                                      <p:cBhvr>
                                        <p:cTn id="122" dur="500" fill="hold"/>
                                        <p:tgtEl>
                                          <p:spTgt spid="125"/>
                                        </p:tgtEl>
                                        <p:attrNameLst>
                                          <p:attrName>ppt_w</p:attrName>
                                        </p:attrNameLst>
                                      </p:cBhvr>
                                      <p:tavLst>
                                        <p:tav tm="0">
                                          <p:val>
                                            <p:fltVal val="0"/>
                                          </p:val>
                                        </p:tav>
                                        <p:tav tm="100000">
                                          <p:val>
                                            <p:strVal val="#ppt_w"/>
                                          </p:val>
                                        </p:tav>
                                      </p:tavLst>
                                    </p:anim>
                                    <p:anim calcmode="lin" valueType="num">
                                      <p:cBhvr>
                                        <p:cTn id="123" dur="500" fill="hold"/>
                                        <p:tgtEl>
                                          <p:spTgt spid="125"/>
                                        </p:tgtEl>
                                        <p:attrNameLst>
                                          <p:attrName>ppt_h</p:attrName>
                                        </p:attrNameLst>
                                      </p:cBhvr>
                                      <p:tavLst>
                                        <p:tav tm="0">
                                          <p:val>
                                            <p:fltVal val="0"/>
                                          </p:val>
                                        </p:tav>
                                        <p:tav tm="100000">
                                          <p:val>
                                            <p:strVal val="#ppt_h"/>
                                          </p:val>
                                        </p:tav>
                                      </p:tavLst>
                                    </p:anim>
                                    <p:animEffect transition="in" filter="fade">
                                      <p:cBhvr>
                                        <p:cTn id="124" dur="500"/>
                                        <p:tgtEl>
                                          <p:spTgt spid="125"/>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105"/>
                                        </p:tgtEl>
                                        <p:attrNameLst>
                                          <p:attrName>style.visibility</p:attrName>
                                        </p:attrNameLst>
                                      </p:cBhvr>
                                      <p:to>
                                        <p:strVal val="visible"/>
                                      </p:to>
                                    </p:set>
                                    <p:animEffect transition="in" filter="wipe(left)">
                                      <p:cBhvr>
                                        <p:cTn id="127" dur="500"/>
                                        <p:tgtEl>
                                          <p:spTgt spid="105"/>
                                        </p:tgtEl>
                                      </p:cBhvr>
                                    </p:animEffect>
                                  </p:childTnLst>
                                </p:cTn>
                              </p:par>
                            </p:childTnLst>
                          </p:cTn>
                        </p:par>
                        <p:par>
                          <p:cTn id="128" fill="hold">
                            <p:stCondLst>
                              <p:cond delay="9400"/>
                            </p:stCondLst>
                            <p:childTnLst>
                              <p:par>
                                <p:cTn id="129" presetID="53" presetClass="entr" presetSubtype="16" fill="hold" nodeType="afterEffect">
                                  <p:stCondLst>
                                    <p:cond delay="0"/>
                                  </p:stCondLst>
                                  <p:childTnLst>
                                    <p:set>
                                      <p:cBhvr>
                                        <p:cTn id="130" dur="1" fill="hold">
                                          <p:stCondLst>
                                            <p:cond delay="0"/>
                                          </p:stCondLst>
                                        </p:cTn>
                                        <p:tgtEl>
                                          <p:spTgt spid="128"/>
                                        </p:tgtEl>
                                        <p:attrNameLst>
                                          <p:attrName>style.visibility</p:attrName>
                                        </p:attrNameLst>
                                      </p:cBhvr>
                                      <p:to>
                                        <p:strVal val="visible"/>
                                      </p:to>
                                    </p:set>
                                    <p:anim calcmode="lin" valueType="num">
                                      <p:cBhvr>
                                        <p:cTn id="131" dur="500" fill="hold"/>
                                        <p:tgtEl>
                                          <p:spTgt spid="128"/>
                                        </p:tgtEl>
                                        <p:attrNameLst>
                                          <p:attrName>ppt_w</p:attrName>
                                        </p:attrNameLst>
                                      </p:cBhvr>
                                      <p:tavLst>
                                        <p:tav tm="0">
                                          <p:val>
                                            <p:fltVal val="0"/>
                                          </p:val>
                                        </p:tav>
                                        <p:tav tm="100000">
                                          <p:val>
                                            <p:strVal val="#ppt_w"/>
                                          </p:val>
                                        </p:tav>
                                      </p:tavLst>
                                    </p:anim>
                                    <p:anim calcmode="lin" valueType="num">
                                      <p:cBhvr>
                                        <p:cTn id="132" dur="500" fill="hold"/>
                                        <p:tgtEl>
                                          <p:spTgt spid="128"/>
                                        </p:tgtEl>
                                        <p:attrNameLst>
                                          <p:attrName>ppt_h</p:attrName>
                                        </p:attrNameLst>
                                      </p:cBhvr>
                                      <p:tavLst>
                                        <p:tav tm="0">
                                          <p:val>
                                            <p:fltVal val="0"/>
                                          </p:val>
                                        </p:tav>
                                        <p:tav tm="100000">
                                          <p:val>
                                            <p:strVal val="#ppt_h"/>
                                          </p:val>
                                        </p:tav>
                                      </p:tavLst>
                                    </p:anim>
                                    <p:animEffect transition="in" filter="fade">
                                      <p:cBhvr>
                                        <p:cTn id="133" dur="500"/>
                                        <p:tgtEl>
                                          <p:spTgt spid="128"/>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06"/>
                                        </p:tgtEl>
                                        <p:attrNameLst>
                                          <p:attrName>style.visibility</p:attrName>
                                        </p:attrNameLst>
                                      </p:cBhvr>
                                      <p:to>
                                        <p:strVal val="visible"/>
                                      </p:to>
                                    </p:set>
                                    <p:animEffect transition="in" filter="wipe(left)">
                                      <p:cBhvr>
                                        <p:cTn id="136" dur="500"/>
                                        <p:tgtEl>
                                          <p:spTgt spid="106"/>
                                        </p:tgtEl>
                                      </p:cBhvr>
                                    </p:animEffect>
                                  </p:childTnLst>
                                </p:cTn>
                              </p:par>
                            </p:childTnLst>
                          </p:cTn>
                        </p:par>
                        <p:par>
                          <p:cTn id="137" fill="hold">
                            <p:stCondLst>
                              <p:cond delay="9900"/>
                            </p:stCondLst>
                            <p:childTnLst>
                              <p:par>
                                <p:cTn id="138" presetID="53" presetClass="entr" presetSubtype="16" fill="hold" nodeType="afterEffect">
                                  <p:stCondLst>
                                    <p:cond delay="0"/>
                                  </p:stCondLst>
                                  <p:childTnLst>
                                    <p:set>
                                      <p:cBhvr>
                                        <p:cTn id="139" dur="1" fill="hold">
                                          <p:stCondLst>
                                            <p:cond delay="0"/>
                                          </p:stCondLst>
                                        </p:cTn>
                                        <p:tgtEl>
                                          <p:spTgt spid="131"/>
                                        </p:tgtEl>
                                        <p:attrNameLst>
                                          <p:attrName>style.visibility</p:attrName>
                                        </p:attrNameLst>
                                      </p:cBhvr>
                                      <p:to>
                                        <p:strVal val="visible"/>
                                      </p:to>
                                    </p:set>
                                    <p:anim calcmode="lin" valueType="num">
                                      <p:cBhvr>
                                        <p:cTn id="140" dur="500" fill="hold"/>
                                        <p:tgtEl>
                                          <p:spTgt spid="131"/>
                                        </p:tgtEl>
                                        <p:attrNameLst>
                                          <p:attrName>ppt_w</p:attrName>
                                        </p:attrNameLst>
                                      </p:cBhvr>
                                      <p:tavLst>
                                        <p:tav tm="0">
                                          <p:val>
                                            <p:fltVal val="0"/>
                                          </p:val>
                                        </p:tav>
                                        <p:tav tm="100000">
                                          <p:val>
                                            <p:strVal val="#ppt_w"/>
                                          </p:val>
                                        </p:tav>
                                      </p:tavLst>
                                    </p:anim>
                                    <p:anim calcmode="lin" valueType="num">
                                      <p:cBhvr>
                                        <p:cTn id="141" dur="500" fill="hold"/>
                                        <p:tgtEl>
                                          <p:spTgt spid="131"/>
                                        </p:tgtEl>
                                        <p:attrNameLst>
                                          <p:attrName>ppt_h</p:attrName>
                                        </p:attrNameLst>
                                      </p:cBhvr>
                                      <p:tavLst>
                                        <p:tav tm="0">
                                          <p:val>
                                            <p:fltVal val="0"/>
                                          </p:val>
                                        </p:tav>
                                        <p:tav tm="100000">
                                          <p:val>
                                            <p:strVal val="#ppt_h"/>
                                          </p:val>
                                        </p:tav>
                                      </p:tavLst>
                                    </p:anim>
                                    <p:animEffect transition="in" filter="fade">
                                      <p:cBhvr>
                                        <p:cTn id="142" dur="500"/>
                                        <p:tgtEl>
                                          <p:spTgt spid="131"/>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107"/>
                                        </p:tgtEl>
                                        <p:attrNameLst>
                                          <p:attrName>style.visibility</p:attrName>
                                        </p:attrNameLst>
                                      </p:cBhvr>
                                      <p:to>
                                        <p:strVal val="visible"/>
                                      </p:to>
                                    </p:set>
                                    <p:animEffect transition="in" filter="wipe(left)">
                                      <p:cBhvr>
                                        <p:cTn id="145" dur="500"/>
                                        <p:tgtEl>
                                          <p:spTgt spid="107"/>
                                        </p:tgtEl>
                                      </p:cBhvr>
                                    </p:animEffect>
                                  </p:childTnLst>
                                </p:cTn>
                              </p:par>
                            </p:childTnLst>
                          </p:cTn>
                        </p:par>
                        <p:par>
                          <p:cTn id="146" fill="hold">
                            <p:stCondLst>
                              <p:cond delay="10400"/>
                            </p:stCondLst>
                            <p:childTnLst>
                              <p:par>
                                <p:cTn id="147" presetID="10" presetClass="entr" presetSubtype="0" fill="hold" grpId="0" nodeType="afterEffect">
                                  <p:stCondLst>
                                    <p:cond delay="0"/>
                                  </p:stCondLst>
                                  <p:childTnLst>
                                    <p:set>
                                      <p:cBhvr>
                                        <p:cTn id="148" dur="1" fill="hold">
                                          <p:stCondLst>
                                            <p:cond delay="0"/>
                                          </p:stCondLst>
                                        </p:cTn>
                                        <p:tgtEl>
                                          <p:spTgt spid="148"/>
                                        </p:tgtEl>
                                        <p:attrNameLst>
                                          <p:attrName>style.visibility</p:attrName>
                                        </p:attrNameLst>
                                      </p:cBhvr>
                                      <p:to>
                                        <p:strVal val="visible"/>
                                      </p:to>
                                    </p:set>
                                    <p:animEffect transition="in" filter="fade">
                                      <p:cBhvr>
                                        <p:cTn id="149" dur="125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04" grpId="0"/>
      <p:bldP spid="105" grpId="0"/>
      <p:bldP spid="106" grpId="0"/>
      <p:bldP spid="107" grpId="0"/>
      <p:bldP spid="14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1993131" y="3319975"/>
            <a:ext cx="2485289" cy="2485289"/>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9" name="TextBox 18"/>
          <p:cNvSpPr txBox="1"/>
          <p:nvPr/>
        </p:nvSpPr>
        <p:spPr>
          <a:xfrm>
            <a:off x="2232247" y="4355812"/>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利润来源分析</a:t>
            </a:r>
            <a:endParaRPr lang="en-US" altLang="zh-CN" sz="2400" b="1" dirty="0">
              <a:solidFill>
                <a:schemeClr val="bg1"/>
              </a:solidFill>
            </a:endParaRPr>
          </a:p>
        </p:txBody>
      </p:sp>
      <p:sp>
        <p:nvSpPr>
          <p:cNvPr id="20" name="椭圆 19"/>
          <p:cNvSpPr/>
          <p:nvPr/>
        </p:nvSpPr>
        <p:spPr>
          <a:xfrm>
            <a:off x="1993131" y="1303751"/>
            <a:ext cx="2485289" cy="2485289"/>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2409167" y="197092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椭圆 21"/>
          <p:cNvSpPr/>
          <p:nvPr/>
        </p:nvSpPr>
        <p:spPr>
          <a:xfrm>
            <a:off x="4945459" y="1509846"/>
            <a:ext cx="576622" cy="57678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3" name="直接连接符 22"/>
          <p:cNvCxnSpPr/>
          <p:nvPr/>
        </p:nvCxnSpPr>
        <p:spPr>
          <a:xfrm>
            <a:off x="5522597" y="181467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674339" y="1340768"/>
            <a:ext cx="2385512" cy="369324"/>
          </a:xfrm>
          <a:prstGeom prst="rect">
            <a:avLst/>
          </a:prstGeom>
        </p:spPr>
        <p:txBody>
          <a:bodyPr wrap="square" lIns="91431" tIns="45716" rIns="91431" bIns="45716">
            <a:spAutoFit/>
          </a:bodyPr>
          <a:lstStyle/>
          <a:p>
            <a:pPr>
              <a:spcBef>
                <a:spcPct val="0"/>
              </a:spcBef>
            </a:pPr>
            <a:r>
              <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5" name="矩形 47"/>
          <p:cNvSpPr>
            <a:spLocks noChangeArrowheads="1"/>
          </p:cNvSpPr>
          <p:nvPr/>
        </p:nvSpPr>
        <p:spPr bwMode="auto">
          <a:xfrm>
            <a:off x="6673650" y="166376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30" name="椭圆 29"/>
          <p:cNvSpPr/>
          <p:nvPr/>
        </p:nvSpPr>
        <p:spPr>
          <a:xfrm>
            <a:off x="4945459" y="2364959"/>
            <a:ext cx="576622" cy="576785"/>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1" name="直接连接符 30"/>
          <p:cNvCxnSpPr/>
          <p:nvPr/>
        </p:nvCxnSpPr>
        <p:spPr>
          <a:xfrm>
            <a:off x="5522597" y="266979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674339" y="227687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47"/>
          <p:cNvSpPr>
            <a:spLocks noChangeArrowheads="1"/>
          </p:cNvSpPr>
          <p:nvPr/>
        </p:nvSpPr>
        <p:spPr bwMode="auto">
          <a:xfrm>
            <a:off x="6673650" y="2599870"/>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38" name="椭圆 37"/>
          <p:cNvSpPr/>
          <p:nvPr/>
        </p:nvSpPr>
        <p:spPr>
          <a:xfrm>
            <a:off x="4945459" y="3229055"/>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41" name="直接连接符 40"/>
          <p:cNvCxnSpPr/>
          <p:nvPr/>
        </p:nvCxnSpPr>
        <p:spPr>
          <a:xfrm>
            <a:off x="5522597" y="35338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674339" y="3203993"/>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6673650" y="3526991"/>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49" name="椭圆 48"/>
          <p:cNvSpPr/>
          <p:nvPr/>
        </p:nvSpPr>
        <p:spPr>
          <a:xfrm>
            <a:off x="4945459" y="4093151"/>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50" name="直接连接符 49"/>
          <p:cNvCxnSpPr/>
          <p:nvPr/>
        </p:nvCxnSpPr>
        <p:spPr>
          <a:xfrm>
            <a:off x="5522597" y="430917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674339" y="4102718"/>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6673650" y="442571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53" name="椭圆 52"/>
          <p:cNvSpPr/>
          <p:nvPr/>
        </p:nvSpPr>
        <p:spPr>
          <a:xfrm>
            <a:off x="4945459" y="5012455"/>
            <a:ext cx="576622" cy="576785"/>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54" name="直接连接符 53"/>
          <p:cNvCxnSpPr/>
          <p:nvPr/>
        </p:nvCxnSpPr>
        <p:spPr>
          <a:xfrm>
            <a:off x="5522597" y="53172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674340" y="501689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5E779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47"/>
          <p:cNvSpPr>
            <a:spLocks noChangeArrowheads="1"/>
          </p:cNvSpPr>
          <p:nvPr/>
        </p:nvSpPr>
        <p:spPr bwMode="auto">
          <a:xfrm>
            <a:off x="6673651" y="5339890"/>
            <a:ext cx="424104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rPr>
              <a:t>在</a:t>
            </a: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itchFamily="34" charset="-122"/>
            </a:endParaRPr>
          </a:p>
        </p:txBody>
      </p:sp>
      <p:sp>
        <p:nvSpPr>
          <p:cNvPr id="66" name="矩形 65"/>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2" name="矩形 4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931" y="0"/>
            <a:ext cx="576064" cy="836712"/>
            <a:chOff x="841003" y="360040"/>
            <a:chExt cx="504056" cy="836712"/>
          </a:xfrm>
          <a:solidFill>
            <a:srgbClr val="3CCCC7"/>
          </a:solidFill>
        </p:grpSpPr>
        <p:sp>
          <p:nvSpPr>
            <p:cNvPr id="44" name="矩形 4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9"/>
          <p:cNvSpPr txBox="1"/>
          <p:nvPr/>
        </p:nvSpPr>
        <p:spPr>
          <a:xfrm>
            <a:off x="841003" y="202431"/>
            <a:ext cx="1872208"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短期盈利方式</a:t>
            </a:r>
            <a:endParaRPr lang="zh-CN" altLang="en-US" dirty="0">
              <a:solidFill>
                <a:srgbClr val="3CCCC7"/>
              </a:solidFill>
              <a:latin typeface="微软雅黑" pitchFamily="34" charset="-122"/>
              <a:ea typeface="微软雅黑" pitchFamily="34" charset="-122"/>
            </a:endParaRPr>
          </a:p>
        </p:txBody>
      </p:sp>
      <p:sp>
        <p:nvSpPr>
          <p:cNvPr id="72"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8503209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anim calcmode="lin" valueType="num">
                                      <p:cBhvr>
                                        <p:cTn id="10" dur="500" fill="hold"/>
                                        <p:tgtEl>
                                          <p:spTgt spid="20"/>
                                        </p:tgtEl>
                                        <p:attrNameLst>
                                          <p:attrName>ppt_x</p:attrName>
                                        </p:attrNameLst>
                                      </p:cBhvr>
                                      <p:tavLst>
                                        <p:tav tm="0">
                                          <p:val>
                                            <p:fltVal val="0.5"/>
                                          </p:val>
                                        </p:tav>
                                        <p:tav tm="100000">
                                          <p:val>
                                            <p:strVal val="#ppt_x"/>
                                          </p:val>
                                        </p:tav>
                                      </p:tavLst>
                                    </p:anim>
                                    <p:anim calcmode="lin" valueType="num">
                                      <p:cBhvr>
                                        <p:cTn id="11" dur="500" fill="hold"/>
                                        <p:tgtEl>
                                          <p:spTgt spid="2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fltVal val="0.5"/>
                                          </p:val>
                                        </p:tav>
                                        <p:tav tm="100000">
                                          <p:val>
                                            <p:strVal val="#ppt_x"/>
                                          </p:val>
                                        </p:tav>
                                      </p:tavLst>
                                    </p:anim>
                                    <p:anim calcmode="lin" valueType="num">
                                      <p:cBhvr>
                                        <p:cTn id="19" dur="500" fill="hold"/>
                                        <p:tgtEl>
                                          <p:spTgt spid="21"/>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anim calcmode="lin" valueType="num">
                                      <p:cBhvr>
                                        <p:cTn id="25" dur="500" fill="hold"/>
                                        <p:tgtEl>
                                          <p:spTgt spid="19"/>
                                        </p:tgtEl>
                                        <p:attrNameLst>
                                          <p:attrName>ppt_x</p:attrName>
                                        </p:attrNameLst>
                                      </p:cBhvr>
                                      <p:tavLst>
                                        <p:tav tm="0">
                                          <p:val>
                                            <p:fltVal val="0.5"/>
                                          </p:val>
                                        </p:tav>
                                        <p:tav tm="100000">
                                          <p:val>
                                            <p:strVal val="#ppt_x"/>
                                          </p:val>
                                        </p:tav>
                                      </p:tavLst>
                                    </p:anim>
                                    <p:anim calcmode="lin" valueType="num">
                                      <p:cBhvr>
                                        <p:cTn id="26" dur="500" fill="hold"/>
                                        <p:tgtEl>
                                          <p:spTgt spid="19"/>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fltVal val="0.5"/>
                                          </p:val>
                                        </p:tav>
                                        <p:tav tm="100000">
                                          <p:val>
                                            <p:strVal val="#ppt_x"/>
                                          </p:val>
                                        </p:tav>
                                      </p:tavLst>
                                    </p:anim>
                                    <p:anim calcmode="lin" valueType="num">
                                      <p:cBhvr>
                                        <p:cTn id="33" dur="500" fill="hold"/>
                                        <p:tgtEl>
                                          <p:spTgt spid="18"/>
                                        </p:tgtEl>
                                        <p:attrNameLst>
                                          <p:attrName>ppt_y</p:attrName>
                                        </p:attrNameLst>
                                      </p:cBhvr>
                                      <p:tavLst>
                                        <p:tav tm="0">
                                          <p:val>
                                            <p:fltVal val="0.5"/>
                                          </p:val>
                                        </p:tav>
                                        <p:tav tm="100000">
                                          <p:val>
                                            <p:strVal val="#ppt_y"/>
                                          </p:val>
                                        </p:tav>
                                      </p:tavLst>
                                    </p:anim>
                                  </p:childTnLst>
                                </p:cTn>
                              </p:par>
                            </p:childTnLst>
                          </p:cTn>
                        </p:par>
                        <p:par>
                          <p:cTn id="34" fill="hold">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400"/>
                                        <p:tgtEl>
                                          <p:spTgt spid="25"/>
                                        </p:tgtEl>
                                      </p:cBhvr>
                                    </p:animEffect>
                                  </p:childTnLst>
                                </p:cTn>
                              </p:par>
                            </p:childTnLst>
                          </p:cTn>
                        </p:par>
                        <p:par>
                          <p:cTn id="48" fill="hold">
                            <p:stCondLst>
                              <p:cond delay="265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par>
                          <p:cTn id="52" fill="hold">
                            <p:stCondLst>
                              <p:cond delay="315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32"/>
                                        </p:tgtEl>
                                        <p:attrNameLst>
                                          <p:attrName>style.visibility</p:attrName>
                                        </p:attrNameLst>
                                      </p:cBhvr>
                                      <p:to>
                                        <p:strVal val="visible"/>
                                      </p:to>
                                    </p:set>
                                    <p:animEffect transition="in" filter="randombar(horizontal)">
                                      <p:cBhvr>
                                        <p:cTn id="58" dur="400"/>
                                        <p:tgtEl>
                                          <p:spTgt spid="32"/>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33"/>
                                        </p:tgtEl>
                                        <p:attrNameLst>
                                          <p:attrName>style.visibility</p:attrName>
                                        </p:attrNameLst>
                                      </p:cBhvr>
                                      <p:to>
                                        <p:strVal val="visible"/>
                                      </p:to>
                                    </p:set>
                                    <p:animEffect transition="in" filter="randombar(horizontal)">
                                      <p:cBhvr>
                                        <p:cTn id="61" dur="400"/>
                                        <p:tgtEl>
                                          <p:spTgt spid="33"/>
                                        </p:tgtEl>
                                      </p:cBhvr>
                                    </p:animEffect>
                                  </p:childTnLst>
                                </p:cTn>
                              </p:par>
                            </p:childTnLst>
                          </p:cTn>
                        </p:par>
                        <p:par>
                          <p:cTn id="62" fill="hold">
                            <p:stCondLst>
                              <p:cond delay="4050"/>
                            </p:stCondLst>
                            <p:childTnLst>
                              <p:par>
                                <p:cTn id="63" presetID="10"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par>
                          <p:cTn id="66" fill="hold">
                            <p:stCondLst>
                              <p:cond delay="455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par>
                                <p:cTn id="70" presetID="14" presetClass="entr" presetSubtype="10" fill="hold" grpId="0" nodeType="withEffect">
                                  <p:stCondLst>
                                    <p:cond delay="500"/>
                                  </p:stCondLst>
                                  <p:childTnLst>
                                    <p:set>
                                      <p:cBhvr>
                                        <p:cTn id="71" dur="1" fill="hold">
                                          <p:stCondLst>
                                            <p:cond delay="0"/>
                                          </p:stCondLst>
                                        </p:cTn>
                                        <p:tgtEl>
                                          <p:spTgt spid="46"/>
                                        </p:tgtEl>
                                        <p:attrNameLst>
                                          <p:attrName>style.visibility</p:attrName>
                                        </p:attrNameLst>
                                      </p:cBhvr>
                                      <p:to>
                                        <p:strVal val="visible"/>
                                      </p:to>
                                    </p:set>
                                    <p:animEffect transition="in" filter="randombar(horizontal)">
                                      <p:cBhvr>
                                        <p:cTn id="72" dur="400"/>
                                        <p:tgtEl>
                                          <p:spTgt spid="46"/>
                                        </p:tgtEl>
                                      </p:cBhvr>
                                    </p:animEffect>
                                  </p:childTnLst>
                                </p:cTn>
                              </p:par>
                              <p:par>
                                <p:cTn id="73" presetID="14" presetClass="entr" presetSubtype="1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Effect transition="in" filter="randombar(horizontal)">
                                      <p:cBhvr>
                                        <p:cTn id="75" dur="400"/>
                                        <p:tgtEl>
                                          <p:spTgt spid="48"/>
                                        </p:tgtEl>
                                      </p:cBhvr>
                                    </p:animEffect>
                                  </p:childTnLst>
                                </p:cTn>
                              </p:par>
                            </p:childTnLst>
                          </p:cTn>
                        </p:par>
                        <p:par>
                          <p:cTn id="76" fill="hold">
                            <p:stCondLst>
                              <p:cond delay="5450"/>
                            </p:stCondLst>
                            <p:childTnLst>
                              <p:par>
                                <p:cTn id="77" presetID="10"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childTnLst>
                          </p:cTn>
                        </p:par>
                        <p:par>
                          <p:cTn id="80" fill="hold">
                            <p:stCondLst>
                              <p:cond delay="5950"/>
                            </p:stCondLst>
                            <p:childTnLst>
                              <p:par>
                                <p:cTn id="81" presetID="22" presetClass="entr" presetSubtype="8"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500"/>
                                        <p:tgtEl>
                                          <p:spTgt spid="50"/>
                                        </p:tgtEl>
                                      </p:cBhvr>
                                    </p:animEffect>
                                  </p:childTnLst>
                                </p:cTn>
                              </p:par>
                              <p:par>
                                <p:cTn id="84" presetID="14" presetClass="entr" presetSubtype="10" fill="hold" grpId="0" nodeType="withEffect">
                                  <p:stCondLst>
                                    <p:cond delay="500"/>
                                  </p:stCondLst>
                                  <p:childTnLst>
                                    <p:set>
                                      <p:cBhvr>
                                        <p:cTn id="85" dur="1" fill="hold">
                                          <p:stCondLst>
                                            <p:cond delay="0"/>
                                          </p:stCondLst>
                                        </p:cTn>
                                        <p:tgtEl>
                                          <p:spTgt spid="51"/>
                                        </p:tgtEl>
                                        <p:attrNameLst>
                                          <p:attrName>style.visibility</p:attrName>
                                        </p:attrNameLst>
                                      </p:cBhvr>
                                      <p:to>
                                        <p:strVal val="visible"/>
                                      </p:to>
                                    </p:set>
                                    <p:animEffect transition="in" filter="randombar(horizontal)">
                                      <p:cBhvr>
                                        <p:cTn id="86" dur="400"/>
                                        <p:tgtEl>
                                          <p:spTgt spid="51"/>
                                        </p:tgtEl>
                                      </p:cBhvr>
                                    </p:animEffect>
                                  </p:childTnLst>
                                </p:cTn>
                              </p:par>
                              <p:par>
                                <p:cTn id="87" presetID="14" presetClass="entr" presetSubtype="10" fill="hold" grpId="0" nodeType="withEffect">
                                  <p:stCondLst>
                                    <p:cond delay="500"/>
                                  </p:stCondLst>
                                  <p:childTnLst>
                                    <p:set>
                                      <p:cBhvr>
                                        <p:cTn id="88" dur="1" fill="hold">
                                          <p:stCondLst>
                                            <p:cond delay="0"/>
                                          </p:stCondLst>
                                        </p:cTn>
                                        <p:tgtEl>
                                          <p:spTgt spid="52"/>
                                        </p:tgtEl>
                                        <p:attrNameLst>
                                          <p:attrName>style.visibility</p:attrName>
                                        </p:attrNameLst>
                                      </p:cBhvr>
                                      <p:to>
                                        <p:strVal val="visible"/>
                                      </p:to>
                                    </p:set>
                                    <p:animEffect transition="in" filter="randombar(horizontal)">
                                      <p:cBhvr>
                                        <p:cTn id="89" dur="400"/>
                                        <p:tgtEl>
                                          <p:spTgt spid="52"/>
                                        </p:tgtEl>
                                      </p:cBhvr>
                                    </p:animEffect>
                                  </p:childTnLst>
                                </p:cTn>
                              </p:par>
                            </p:childTnLst>
                          </p:cTn>
                        </p:par>
                        <p:par>
                          <p:cTn id="90" fill="hold">
                            <p:stCondLst>
                              <p:cond delay="6850"/>
                            </p:stCondLst>
                            <p:childTnLst>
                              <p:par>
                                <p:cTn id="91" presetID="10" presetClass="entr" presetSubtype="0" fill="hold" grpId="0"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par>
                          <p:cTn id="94" fill="hold">
                            <p:stCondLst>
                              <p:cond delay="7350"/>
                            </p:stCondLst>
                            <p:childTnLst>
                              <p:par>
                                <p:cTn id="95" presetID="22" presetClass="entr" presetSubtype="8" fill="hold" nodeType="afterEffect">
                                  <p:stCondLst>
                                    <p:cond delay="0"/>
                                  </p:stCondLst>
                                  <p:childTnLst>
                                    <p:set>
                                      <p:cBhvr>
                                        <p:cTn id="96" dur="1" fill="hold">
                                          <p:stCondLst>
                                            <p:cond delay="0"/>
                                          </p:stCondLst>
                                        </p:cTn>
                                        <p:tgtEl>
                                          <p:spTgt spid="54"/>
                                        </p:tgtEl>
                                        <p:attrNameLst>
                                          <p:attrName>style.visibility</p:attrName>
                                        </p:attrNameLst>
                                      </p:cBhvr>
                                      <p:to>
                                        <p:strVal val="visible"/>
                                      </p:to>
                                    </p:set>
                                    <p:animEffect transition="in" filter="wipe(left)">
                                      <p:cBhvr>
                                        <p:cTn id="97" dur="500"/>
                                        <p:tgtEl>
                                          <p:spTgt spid="54"/>
                                        </p:tgtEl>
                                      </p:cBhvr>
                                    </p:animEffect>
                                  </p:childTnLst>
                                </p:cTn>
                              </p:par>
                              <p:par>
                                <p:cTn id="98" presetID="14" presetClass="entr" presetSubtype="10" fill="hold" grpId="0" nodeType="withEffect">
                                  <p:stCondLst>
                                    <p:cond delay="500"/>
                                  </p:stCondLst>
                                  <p:childTnLst>
                                    <p:set>
                                      <p:cBhvr>
                                        <p:cTn id="99" dur="1" fill="hold">
                                          <p:stCondLst>
                                            <p:cond delay="0"/>
                                          </p:stCondLst>
                                        </p:cTn>
                                        <p:tgtEl>
                                          <p:spTgt spid="55"/>
                                        </p:tgtEl>
                                        <p:attrNameLst>
                                          <p:attrName>style.visibility</p:attrName>
                                        </p:attrNameLst>
                                      </p:cBhvr>
                                      <p:to>
                                        <p:strVal val="visible"/>
                                      </p:to>
                                    </p:set>
                                    <p:animEffect transition="in" filter="randombar(horizontal)">
                                      <p:cBhvr>
                                        <p:cTn id="100" dur="400"/>
                                        <p:tgtEl>
                                          <p:spTgt spid="55"/>
                                        </p:tgtEl>
                                      </p:cBhvr>
                                    </p:animEffect>
                                  </p:childTnLst>
                                </p:cTn>
                              </p:par>
                              <p:par>
                                <p:cTn id="101" presetID="14" presetClass="entr" presetSubtype="10" fill="hold" grpId="0" nodeType="withEffect">
                                  <p:stCondLst>
                                    <p:cond delay="500"/>
                                  </p:stCondLst>
                                  <p:childTnLst>
                                    <p:set>
                                      <p:cBhvr>
                                        <p:cTn id="102" dur="1" fill="hold">
                                          <p:stCondLst>
                                            <p:cond delay="0"/>
                                          </p:stCondLst>
                                        </p:cTn>
                                        <p:tgtEl>
                                          <p:spTgt spid="56"/>
                                        </p:tgtEl>
                                        <p:attrNameLst>
                                          <p:attrName>style.visibility</p:attrName>
                                        </p:attrNameLst>
                                      </p:cBhvr>
                                      <p:to>
                                        <p:strVal val="visible"/>
                                      </p:to>
                                    </p:set>
                                    <p:animEffect transition="in" filter="randombar(horizontal)">
                                      <p:cBhvr>
                                        <p:cTn id="103" dur="400"/>
                                        <p:tgtEl>
                                          <p:spTgt spid="56"/>
                                        </p:tgtEl>
                                      </p:cBhvr>
                                    </p:animEffect>
                                  </p:childTnLst>
                                </p:cTn>
                              </p:par>
                            </p:childTnLst>
                          </p:cTn>
                        </p:par>
                        <p:par>
                          <p:cTn id="104" fill="hold">
                            <p:stCondLst>
                              <p:cond delay="8250"/>
                            </p:stCondLst>
                            <p:childTnLst>
                              <p:par>
                                <p:cTn id="105" presetID="10" presetClass="entr" presetSubtype="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animBg="1"/>
      <p:bldP spid="21" grpId="0" animBg="1"/>
      <p:bldP spid="22" grpId="0" animBg="1"/>
      <p:bldP spid="24" grpId="0"/>
      <p:bldP spid="25" grpId="0"/>
      <p:bldP spid="30" grpId="0" animBg="1"/>
      <p:bldP spid="32" grpId="0"/>
      <p:bldP spid="33" grpId="0"/>
      <p:bldP spid="38" grpId="0" animBg="1"/>
      <p:bldP spid="46" grpId="0"/>
      <p:bldP spid="48" grpId="0"/>
      <p:bldP spid="49" grpId="0" animBg="1"/>
      <p:bldP spid="51" grpId="0"/>
      <p:bldP spid="52" grpId="0"/>
      <p:bldP spid="53" grpId="0" animBg="1"/>
      <p:bldP spid="55" grpId="0"/>
      <p:bldP spid="56"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8EB55A"/>
          </a:solidFill>
          <a:ln>
            <a:noFill/>
          </a:ln>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Impact MT Std" pitchFamily="34" charset="0"/>
                <a:ea typeface="微软雅黑" panose="020B0503020204020204" pitchFamily="34" charset="-122"/>
                <a:cs typeface="UKIJ Qolyazma" pitchFamily="18" charset="0"/>
              </a:rPr>
              <a:t>6</a:t>
            </a:r>
            <a:r>
              <a:rPr lang="en-US" altLang="zh-CN" sz="5400" dirty="0" smtClean="0">
                <a:solidFill>
                  <a:schemeClr val="bg1"/>
                </a:solidFill>
                <a:latin typeface="Impact MT Std" pitchFamily="34" charset="0"/>
                <a:ea typeface="微软雅黑" panose="020B0503020204020204" pitchFamily="34" charset="-122"/>
                <a:cs typeface="UKIJ Qolyazma" pitchFamily="18" charset="0"/>
              </a:rPr>
              <a:t>2</a:t>
            </a:r>
            <a:r>
              <a:rPr lang="en-US" altLang="zh-CN" sz="2400" dirty="0" smtClean="0">
                <a:solidFill>
                  <a:schemeClr val="bg1"/>
                </a:solidFill>
                <a:latin typeface="Impact MT Std" pitchFamily="34" charset="0"/>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Impact MT Std" pitchFamily="34" charset="0"/>
                <a:ea typeface="微软雅黑" pitchFamily="34" charset="-122"/>
              </a:rPr>
              <a:t>您的内容打在这里，或者通过复制您的文本后，在此框中选择粘贴。</a:t>
            </a:r>
          </a:p>
        </p:txBody>
      </p:sp>
      <p:sp>
        <p:nvSpPr>
          <p:cNvPr id="19"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6D67"/>
          </a:solidFill>
          <a:ln>
            <a:noFill/>
          </a:ln>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Impact MT Std" pitchFamily="34" charset="0"/>
                <a:ea typeface="微软雅黑" panose="020B0503020204020204" pitchFamily="34" charset="-122"/>
                <a:cs typeface="UKIJ Qolyazma" pitchFamily="18" charset="0"/>
              </a:rPr>
              <a:t>38</a:t>
            </a:r>
            <a:r>
              <a:rPr lang="en-US" altLang="zh-CN" sz="2400" dirty="0" smtClean="0">
                <a:solidFill>
                  <a:prstClr val="white"/>
                </a:solidFill>
                <a:latin typeface="Impact MT Std" pitchFamily="34" charset="0"/>
                <a:ea typeface="微软雅黑" panose="020B0503020204020204" pitchFamily="34" charset="-122"/>
                <a:cs typeface="UKIJ Qolyazma" pitchFamily="18" charset="0"/>
              </a:rPr>
              <a:t>%</a:t>
            </a:r>
            <a:endParaRPr lang="en-US" altLang="zh-CN" sz="2400" dirty="0">
              <a:solidFill>
                <a:prstClr val="white"/>
              </a:solidFill>
              <a:latin typeface="Impact MT Std" pitchFamily="34" charset="0"/>
              <a:ea typeface="微软雅黑" panose="020B0503020204020204" pitchFamily="34" charset="-122"/>
              <a:cs typeface="UKIJ Qolyazma" pitchFamily="18" charset="0"/>
            </a:endParaRPr>
          </a:p>
          <a:p>
            <a:endParaRPr lang="zh-CN" altLang="en-US" dirty="0">
              <a:latin typeface="Impact MT Std" pitchFamily="34" charset="0"/>
              <a:ea typeface="微软雅黑" panose="020B0503020204020204" pitchFamily="34" charset="-122"/>
            </a:endParaRPr>
          </a:p>
        </p:txBody>
      </p:sp>
      <p:cxnSp>
        <p:nvCxnSpPr>
          <p:cNvPr id="20" name="直接连接符 19"/>
          <p:cNvCxnSpPr/>
          <p:nvPr/>
        </p:nvCxnSpPr>
        <p:spPr>
          <a:xfrm flipH="1">
            <a:off x="1807591" y="312730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p:cNvCxnSpPr>
          <p:nvPr/>
        </p:nvCxnSpPr>
        <p:spPr>
          <a:xfrm flipH="1">
            <a:off x="1807591" y="334991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8EB55A"/>
                </a:solidFill>
                <a:cs typeface="Arial" panose="020B0604020202020204" pitchFamily="34" charset="0"/>
              </a:rPr>
              <a:t>点击输入标题</a:t>
            </a:r>
          </a:p>
        </p:txBody>
      </p:sp>
      <p:sp>
        <p:nvSpPr>
          <p:cNvPr id="23"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4"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FF6D67"/>
                </a:solidFill>
                <a:cs typeface="Arial" panose="020B0604020202020204" pitchFamily="34" charset="0"/>
              </a:rPr>
              <a:t>点击输入标题</a:t>
            </a:r>
          </a:p>
        </p:txBody>
      </p:sp>
      <p:sp>
        <p:nvSpPr>
          <p:cNvPr id="25"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a:t>
            </a:r>
            <a:r>
              <a:rPr lang="zh-CN" altLang="en-US" sz="1400" smtClean="0">
                <a:solidFill>
                  <a:schemeClr val="tx1">
                    <a:lumMod val="50000"/>
                    <a:lumOff val="50000"/>
                  </a:schemeClr>
                </a:solidFill>
                <a:latin typeface="微软雅黑" pitchFamily="34" charset="-122"/>
                <a:ea typeface="微软雅黑" pitchFamily="34" charset="-122"/>
              </a:rPr>
              <a:t>文本</a:t>
            </a:r>
            <a:r>
              <a:rPr lang="zh-CN" altLang="en-US" sz="1400">
                <a:solidFill>
                  <a:schemeClr val="tx1">
                    <a:lumMod val="50000"/>
                    <a:lumOff val="50000"/>
                  </a:schemeClr>
                </a:solidFill>
                <a:latin typeface="微软雅黑" pitchFamily="34" charset="-122"/>
                <a:ea typeface="微软雅黑" pitchFamily="34" charset="-122"/>
              </a:rPr>
              <a:t>后您的内容打在这里</a:t>
            </a:r>
            <a:r>
              <a:rPr lang="zh-CN" altLang="en-US" sz="1400" smtClean="0">
                <a:solidFill>
                  <a:schemeClr val="tx1">
                    <a:lumMod val="50000"/>
                    <a:lumOff val="50000"/>
                  </a:schemeClr>
                </a:solidFill>
                <a:latin typeface="微软雅黑" pitchFamily="34" charset="-122"/>
                <a:ea typeface="微软雅黑" pitchFamily="34" charset="-122"/>
              </a:rPr>
              <a:t>。</a:t>
            </a:r>
            <a:endParaRPr lang="zh-CN" altLang="en-US" sz="1400">
              <a:solidFill>
                <a:schemeClr val="tx1">
                  <a:lumMod val="50000"/>
                  <a:lumOff val="50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51" name="矩形 5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56" name="TextBox 5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26" name="矩形 2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92931" y="0"/>
            <a:ext cx="576064" cy="836712"/>
            <a:chOff x="841003" y="360040"/>
            <a:chExt cx="504056" cy="836712"/>
          </a:xfrm>
          <a:solidFill>
            <a:srgbClr val="3CCCC7"/>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9"/>
          <p:cNvSpPr txBox="1"/>
          <p:nvPr/>
        </p:nvSpPr>
        <p:spPr>
          <a:xfrm>
            <a:off x="841003" y="202431"/>
            <a:ext cx="172819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过程难点评估</a:t>
            </a:r>
            <a:endParaRPr lang="zh-CN" altLang="en-US" dirty="0">
              <a:solidFill>
                <a:srgbClr val="3CCCC7"/>
              </a:solidFill>
              <a:latin typeface="微软雅黑" pitchFamily="34" charset="-122"/>
              <a:ea typeface="微软雅黑" pitchFamily="34" charset="-122"/>
            </a:endParaRPr>
          </a:p>
        </p:txBody>
      </p:sp>
      <p:sp>
        <p:nvSpPr>
          <p:cNvPr id="35" name="KSO_Shape"/>
          <p:cNvSpPr>
            <a:spLocks/>
          </p:cNvSpPr>
          <p:nvPr/>
        </p:nvSpPr>
        <p:spPr bwMode="auto">
          <a:xfrm>
            <a:off x="321762" y="160736"/>
            <a:ext cx="341493" cy="2902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3902759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par>
                                <p:cTn id="13" presetID="22" presetClass="entr" presetSubtype="2" fill="hold" nodeType="withEffect">
                                  <p:stCondLst>
                                    <p:cond delay="40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2" presetClass="entr" presetSubtype="2" fill="hold" nodeType="withEffect">
                                  <p:stCondLst>
                                    <p:cond delay="40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22"/>
                                        </p:tgtEl>
                                        <p:attrNameLst>
                                          <p:attrName>style.visibility</p:attrName>
                                        </p:attrNameLst>
                                      </p:cBhvr>
                                      <p:to>
                                        <p:strVal val="visible"/>
                                      </p:to>
                                    </p:set>
                                    <p:animEffect transition="in" filter="fade">
                                      <p:cBhvr>
                                        <p:cTn id="21" dur="100"/>
                                        <p:tgtEl>
                                          <p:spTgt spid="22"/>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23"/>
                                        </p:tgtEl>
                                        <p:attrNameLst>
                                          <p:attrName>style.visibility</p:attrName>
                                        </p:attrNameLst>
                                      </p:cBhvr>
                                      <p:to>
                                        <p:strVal val="visible"/>
                                      </p:to>
                                    </p:set>
                                    <p:animEffect transition="in" filter="fade">
                                      <p:cBhvr>
                                        <p:cTn id="24" dur="100"/>
                                        <p:tgtEl>
                                          <p:spTgt spid="23"/>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24"/>
                                        </p:tgtEl>
                                        <p:attrNameLst>
                                          <p:attrName>style.visibility</p:attrName>
                                        </p:attrNameLst>
                                      </p:cBhvr>
                                      <p:to>
                                        <p:strVal val="visible"/>
                                      </p:to>
                                    </p:set>
                                    <p:animEffect transition="in" filter="fade">
                                      <p:cBhvr>
                                        <p:cTn id="27" dur="100"/>
                                        <p:tgtEl>
                                          <p:spTgt spid="24"/>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25"/>
                                        </p:tgtEl>
                                        <p:attrNameLst>
                                          <p:attrName>style.visibility</p:attrName>
                                        </p:attrNameLst>
                                      </p:cBhvr>
                                      <p:to>
                                        <p:strVal val="visible"/>
                                      </p:to>
                                    </p:set>
                                    <p:animEffect transition="in" filter="fade">
                                      <p:cBhvr>
                                        <p:cTn id="30" dur="100"/>
                                        <p:tgtEl>
                                          <p:spTgt spid="25"/>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p:bldP spid="23" grpId="0"/>
      <p:bldP spid="24" grpId="0"/>
      <p:bldP spid="25" grpId="0"/>
      <p:bldP spid="30" grpId="0"/>
      <p:bldP spid="5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财务与融资</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商务合作方式</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融资计划</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5"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46"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latin typeface="微软雅黑" panose="020B0503020204020204" pitchFamily="34" charset="-122"/>
                <a:ea typeface="微软雅黑" panose="020B0503020204020204" pitchFamily="34" charset="-122"/>
              </a:rPr>
              <a:t>第五章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54848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2"/>
                                        </p:tgtEl>
                                        <p:attrNameLst>
                                          <p:attrName>style.visibility</p:attrName>
                                        </p:attrNameLst>
                                      </p:cBhvr>
                                      <p:to>
                                        <p:strVal val="visible"/>
                                      </p:to>
                                    </p:set>
                                    <p:anim calcmode="lin" valueType="num">
                                      <p:cBhvr>
                                        <p:cTn id="66" dur="500" fill="hold"/>
                                        <p:tgtEl>
                                          <p:spTgt spid="132"/>
                                        </p:tgtEl>
                                        <p:attrNameLst>
                                          <p:attrName>ppt_w</p:attrName>
                                        </p:attrNameLst>
                                      </p:cBhvr>
                                      <p:tavLst>
                                        <p:tav tm="0">
                                          <p:val>
                                            <p:fltVal val="0"/>
                                          </p:val>
                                        </p:tav>
                                        <p:tav tm="100000">
                                          <p:val>
                                            <p:strVal val="#ppt_w"/>
                                          </p:val>
                                        </p:tav>
                                      </p:tavLst>
                                    </p:anim>
                                    <p:anim calcmode="lin" valueType="num">
                                      <p:cBhvr>
                                        <p:cTn id="67" dur="500" fill="hold"/>
                                        <p:tgtEl>
                                          <p:spTgt spid="132"/>
                                        </p:tgtEl>
                                        <p:attrNameLst>
                                          <p:attrName>ppt_h</p:attrName>
                                        </p:attrNameLst>
                                      </p:cBhvr>
                                      <p:tavLst>
                                        <p:tav tm="0">
                                          <p:val>
                                            <p:fltVal val="0"/>
                                          </p:val>
                                        </p:tav>
                                        <p:tav tm="100000">
                                          <p:val>
                                            <p:strVal val="#ppt_h"/>
                                          </p:val>
                                        </p:tav>
                                      </p:tavLst>
                                    </p:anim>
                                    <p:animEffect transition="in" filter="fade">
                                      <p:cBhvr>
                                        <p:cTn id="68" dur="500"/>
                                        <p:tgtEl>
                                          <p:spTgt spid="132"/>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p:bldP spid="70" grpId="0"/>
      <p:bldP spid="44" grpId="0"/>
      <p:bldP spid="45" grpId="0" animBg="1"/>
      <p:bldP spid="4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1" name="Oval 13"/>
          <p:cNvSpPr/>
          <p:nvPr/>
        </p:nvSpPr>
        <p:spPr>
          <a:xfrm>
            <a:off x="1966563" y="1840011"/>
            <a:ext cx="1176338" cy="1176338"/>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2" name="Arc 14"/>
          <p:cNvSpPr/>
          <p:nvPr/>
        </p:nvSpPr>
        <p:spPr>
          <a:xfrm>
            <a:off x="1768126" y="1641574"/>
            <a:ext cx="1573212" cy="1573212"/>
          </a:xfrm>
          <a:prstGeom prst="arc">
            <a:avLst>
              <a:gd name="adj1" fmla="val 16018236"/>
              <a:gd name="adj2" fmla="val 9832525"/>
            </a:avLst>
          </a:prstGeom>
          <a:noFill/>
          <a:ln w="101600" cap="rnd" cmpd="sng">
            <a:solidFill>
              <a:srgbClr val="8EB55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3"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4" name="Oval 19"/>
          <p:cNvSpPr/>
          <p:nvPr/>
        </p:nvSpPr>
        <p:spPr>
          <a:xfrm>
            <a:off x="4349872" y="1840011"/>
            <a:ext cx="1176338" cy="1176338"/>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5" name="Arc 20"/>
          <p:cNvSpPr/>
          <p:nvPr/>
        </p:nvSpPr>
        <p:spPr>
          <a:xfrm>
            <a:off x="4151435" y="1641574"/>
            <a:ext cx="1573212" cy="1573212"/>
          </a:xfrm>
          <a:prstGeom prst="arc">
            <a:avLst>
              <a:gd name="adj1" fmla="val 16018236"/>
              <a:gd name="adj2" fmla="val 5788795"/>
            </a:avLst>
          </a:prstGeom>
          <a:noFill/>
          <a:ln w="101600" cap="rnd" cmpd="sng">
            <a:solidFill>
              <a:srgbClr val="FF6D6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0"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1" name="Oval 23"/>
          <p:cNvSpPr/>
          <p:nvPr/>
        </p:nvSpPr>
        <p:spPr>
          <a:xfrm>
            <a:off x="6726136" y="1840011"/>
            <a:ext cx="1176337" cy="1176338"/>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32" name="Arc 24"/>
          <p:cNvSpPr/>
          <p:nvPr/>
        </p:nvSpPr>
        <p:spPr>
          <a:xfrm>
            <a:off x="6527698" y="1641574"/>
            <a:ext cx="1573213" cy="1573212"/>
          </a:xfrm>
          <a:prstGeom prst="arc">
            <a:avLst>
              <a:gd name="adj1" fmla="val 16018236"/>
              <a:gd name="adj2" fmla="val 3132458"/>
            </a:avLst>
          </a:prstGeom>
          <a:noFill/>
          <a:ln w="101600" cap="rnd" cmpd="sng">
            <a:solidFill>
              <a:srgbClr val="F5C058"/>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3"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8" name="Oval 27"/>
          <p:cNvSpPr/>
          <p:nvPr/>
        </p:nvSpPr>
        <p:spPr>
          <a:xfrm>
            <a:off x="9071867" y="1840011"/>
            <a:ext cx="1176337" cy="1176338"/>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41" name="Arc 28"/>
          <p:cNvSpPr/>
          <p:nvPr/>
        </p:nvSpPr>
        <p:spPr>
          <a:xfrm>
            <a:off x="8873429" y="1641574"/>
            <a:ext cx="1573213" cy="1573212"/>
          </a:xfrm>
          <a:prstGeom prst="arc">
            <a:avLst>
              <a:gd name="adj1" fmla="val 16018236"/>
              <a:gd name="adj2" fmla="val 13285852"/>
            </a:avLst>
          </a:prstGeom>
          <a:noFill/>
          <a:ln w="101600" cap="rnd" cmpd="sng">
            <a:solidFill>
              <a:srgbClr val="5E779F"/>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61" name="矩形 6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en-US" altLang="zh-CN" dirty="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66" name="矩形 65"/>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7" name="矩形 66"/>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8" name="矩形 67"/>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9" name="矩形 68"/>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71"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72" name="TextBox 71"/>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6" name="矩形 3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92931" y="0"/>
            <a:ext cx="576064" cy="836712"/>
            <a:chOff x="841003" y="360040"/>
            <a:chExt cx="504056" cy="836712"/>
          </a:xfrm>
          <a:solidFill>
            <a:srgbClr val="3CCCC7"/>
          </a:solidFill>
        </p:grpSpPr>
        <p:sp>
          <p:nvSpPr>
            <p:cNvPr id="39" name="矩形 3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成本预算</a:t>
            </a:r>
            <a:endParaRPr lang="zh-CN" altLang="en-US" dirty="0">
              <a:solidFill>
                <a:srgbClr val="3CCCC7"/>
              </a:solidFill>
              <a:latin typeface="微软雅黑" pitchFamily="34" charset="-122"/>
              <a:ea typeface="微软雅黑" pitchFamily="34" charset="-122"/>
            </a:endParaRPr>
          </a:p>
        </p:txBody>
      </p:sp>
      <p:sp>
        <p:nvSpPr>
          <p:cNvPr id="44"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8354539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fltVal val="0"/>
                                          </p:val>
                                        </p:tav>
                                        <p:tav tm="100000">
                                          <p:val>
                                            <p:strVal val="#ppt_w"/>
                                          </p:val>
                                        </p:tav>
                                      </p:tavLst>
                                    </p:anim>
                                    <p:anim calcmode="lin" valueType="num">
                                      <p:cBhvr>
                                        <p:cTn id="38" dur="1000" fill="hold"/>
                                        <p:tgtEl>
                                          <p:spTgt spid="25"/>
                                        </p:tgtEl>
                                        <p:attrNameLst>
                                          <p:attrName>ppt_h</p:attrName>
                                        </p:attrNameLst>
                                      </p:cBhvr>
                                      <p:tavLst>
                                        <p:tav tm="0">
                                          <p:val>
                                            <p:fltVal val="0"/>
                                          </p:val>
                                        </p:tav>
                                        <p:tav tm="100000">
                                          <p:val>
                                            <p:strVal val="#ppt_h"/>
                                          </p:val>
                                        </p:tav>
                                      </p:tavLst>
                                    </p:anim>
                                    <p:anim calcmode="lin" valueType="num">
                                      <p:cBhvr>
                                        <p:cTn id="39" dur="1000" fill="hold"/>
                                        <p:tgtEl>
                                          <p:spTgt spid="25"/>
                                        </p:tgtEl>
                                        <p:attrNameLst>
                                          <p:attrName>style.rotation</p:attrName>
                                        </p:attrNameLst>
                                      </p:cBhvr>
                                      <p:tavLst>
                                        <p:tav tm="0">
                                          <p:val>
                                            <p:fltVal val="90"/>
                                          </p:val>
                                        </p:tav>
                                        <p:tav tm="100000">
                                          <p:val>
                                            <p:fltVal val="0"/>
                                          </p:val>
                                        </p:tav>
                                      </p:tavLst>
                                    </p:anim>
                                    <p:animEffect transition="in" filter="fade">
                                      <p:cBhvr>
                                        <p:cTn id="40" dur="1000"/>
                                        <p:tgtEl>
                                          <p:spTgt spid="25"/>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1000" fill="hold"/>
                                        <p:tgtEl>
                                          <p:spTgt spid="30"/>
                                        </p:tgtEl>
                                        <p:attrNameLst>
                                          <p:attrName>ppt_w</p:attrName>
                                        </p:attrNameLst>
                                      </p:cBhvr>
                                      <p:tavLst>
                                        <p:tav tm="0">
                                          <p:val>
                                            <p:fltVal val="0"/>
                                          </p:val>
                                        </p:tav>
                                        <p:tav tm="100000">
                                          <p:val>
                                            <p:strVal val="#ppt_w"/>
                                          </p:val>
                                        </p:tav>
                                      </p:tavLst>
                                    </p:anim>
                                    <p:anim calcmode="lin" valueType="num">
                                      <p:cBhvr>
                                        <p:cTn id="44" dur="1000" fill="hold"/>
                                        <p:tgtEl>
                                          <p:spTgt spid="30"/>
                                        </p:tgtEl>
                                        <p:attrNameLst>
                                          <p:attrName>ppt_h</p:attrName>
                                        </p:attrNameLst>
                                      </p:cBhvr>
                                      <p:tavLst>
                                        <p:tav tm="0">
                                          <p:val>
                                            <p:fltVal val="0"/>
                                          </p:val>
                                        </p:tav>
                                        <p:tav tm="100000">
                                          <p:val>
                                            <p:strVal val="#ppt_h"/>
                                          </p:val>
                                        </p:tav>
                                      </p:tavLst>
                                    </p:anim>
                                    <p:anim calcmode="lin" valueType="num">
                                      <p:cBhvr>
                                        <p:cTn id="45" dur="1000" fill="hold"/>
                                        <p:tgtEl>
                                          <p:spTgt spid="30"/>
                                        </p:tgtEl>
                                        <p:attrNameLst>
                                          <p:attrName>style.rotation</p:attrName>
                                        </p:attrNameLst>
                                      </p:cBhvr>
                                      <p:tavLst>
                                        <p:tav tm="0">
                                          <p:val>
                                            <p:fltVal val="90"/>
                                          </p:val>
                                        </p:tav>
                                        <p:tav tm="100000">
                                          <p:val>
                                            <p:fltVal val="0"/>
                                          </p:val>
                                        </p:tav>
                                      </p:tavLst>
                                    </p:anim>
                                    <p:animEffect transition="in" filter="fade">
                                      <p:cBhvr>
                                        <p:cTn id="46" dur="1000"/>
                                        <p:tgtEl>
                                          <p:spTgt spid="30"/>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fltVal val="0"/>
                                          </p:val>
                                        </p:tav>
                                        <p:tav tm="100000">
                                          <p:val>
                                            <p:strVal val="#ppt_w"/>
                                          </p:val>
                                        </p:tav>
                                      </p:tavLst>
                                    </p:anim>
                                    <p:anim calcmode="lin" valueType="num">
                                      <p:cBhvr>
                                        <p:cTn id="50" dur="1000" fill="hold"/>
                                        <p:tgtEl>
                                          <p:spTgt spid="31"/>
                                        </p:tgtEl>
                                        <p:attrNameLst>
                                          <p:attrName>ppt_h</p:attrName>
                                        </p:attrNameLst>
                                      </p:cBhvr>
                                      <p:tavLst>
                                        <p:tav tm="0">
                                          <p:val>
                                            <p:fltVal val="0"/>
                                          </p:val>
                                        </p:tav>
                                        <p:tav tm="100000">
                                          <p:val>
                                            <p:strVal val="#ppt_h"/>
                                          </p:val>
                                        </p:tav>
                                      </p:tavLst>
                                    </p:anim>
                                    <p:anim calcmode="lin" valueType="num">
                                      <p:cBhvr>
                                        <p:cTn id="51" dur="1000" fill="hold"/>
                                        <p:tgtEl>
                                          <p:spTgt spid="31"/>
                                        </p:tgtEl>
                                        <p:attrNameLst>
                                          <p:attrName>style.rotation</p:attrName>
                                        </p:attrNameLst>
                                      </p:cBhvr>
                                      <p:tavLst>
                                        <p:tav tm="0">
                                          <p:val>
                                            <p:fltVal val="90"/>
                                          </p:val>
                                        </p:tav>
                                        <p:tav tm="100000">
                                          <p:val>
                                            <p:fltVal val="0"/>
                                          </p:val>
                                        </p:tav>
                                      </p:tavLst>
                                    </p:anim>
                                    <p:animEffect transition="in" filter="fade">
                                      <p:cBhvr>
                                        <p:cTn id="52" dur="1000"/>
                                        <p:tgtEl>
                                          <p:spTgt spid="31"/>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1000" fill="hold"/>
                                        <p:tgtEl>
                                          <p:spTgt spid="32"/>
                                        </p:tgtEl>
                                        <p:attrNameLst>
                                          <p:attrName>ppt_w</p:attrName>
                                        </p:attrNameLst>
                                      </p:cBhvr>
                                      <p:tavLst>
                                        <p:tav tm="0">
                                          <p:val>
                                            <p:fltVal val="0"/>
                                          </p:val>
                                        </p:tav>
                                        <p:tav tm="100000">
                                          <p:val>
                                            <p:strVal val="#ppt_w"/>
                                          </p:val>
                                        </p:tav>
                                      </p:tavLst>
                                    </p:anim>
                                    <p:anim calcmode="lin" valueType="num">
                                      <p:cBhvr>
                                        <p:cTn id="56" dur="1000" fill="hold"/>
                                        <p:tgtEl>
                                          <p:spTgt spid="32"/>
                                        </p:tgtEl>
                                        <p:attrNameLst>
                                          <p:attrName>ppt_h</p:attrName>
                                        </p:attrNameLst>
                                      </p:cBhvr>
                                      <p:tavLst>
                                        <p:tav tm="0">
                                          <p:val>
                                            <p:fltVal val="0"/>
                                          </p:val>
                                        </p:tav>
                                        <p:tav tm="100000">
                                          <p:val>
                                            <p:strVal val="#ppt_h"/>
                                          </p:val>
                                        </p:tav>
                                      </p:tavLst>
                                    </p:anim>
                                    <p:anim calcmode="lin" valueType="num">
                                      <p:cBhvr>
                                        <p:cTn id="57" dur="1000" fill="hold"/>
                                        <p:tgtEl>
                                          <p:spTgt spid="32"/>
                                        </p:tgtEl>
                                        <p:attrNameLst>
                                          <p:attrName>style.rotation</p:attrName>
                                        </p:attrNameLst>
                                      </p:cBhvr>
                                      <p:tavLst>
                                        <p:tav tm="0">
                                          <p:val>
                                            <p:fltVal val="90"/>
                                          </p:val>
                                        </p:tav>
                                        <p:tav tm="100000">
                                          <p:val>
                                            <p:fltVal val="0"/>
                                          </p:val>
                                        </p:tav>
                                      </p:tavLst>
                                    </p:anim>
                                    <p:animEffect transition="in" filter="fade">
                                      <p:cBhvr>
                                        <p:cTn id="58" dur="1000"/>
                                        <p:tgtEl>
                                          <p:spTgt spid="32"/>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fltVal val="0"/>
                                          </p:val>
                                        </p:tav>
                                        <p:tav tm="100000">
                                          <p:val>
                                            <p:strVal val="#ppt_w"/>
                                          </p:val>
                                        </p:tav>
                                      </p:tavLst>
                                    </p:anim>
                                    <p:anim calcmode="lin" valueType="num">
                                      <p:cBhvr>
                                        <p:cTn id="62" dur="1000" fill="hold"/>
                                        <p:tgtEl>
                                          <p:spTgt spid="33"/>
                                        </p:tgtEl>
                                        <p:attrNameLst>
                                          <p:attrName>ppt_h</p:attrName>
                                        </p:attrNameLst>
                                      </p:cBhvr>
                                      <p:tavLst>
                                        <p:tav tm="0">
                                          <p:val>
                                            <p:fltVal val="0"/>
                                          </p:val>
                                        </p:tav>
                                        <p:tav tm="100000">
                                          <p:val>
                                            <p:strVal val="#ppt_h"/>
                                          </p:val>
                                        </p:tav>
                                      </p:tavLst>
                                    </p:anim>
                                    <p:anim calcmode="lin" valueType="num">
                                      <p:cBhvr>
                                        <p:cTn id="63" dur="1000" fill="hold"/>
                                        <p:tgtEl>
                                          <p:spTgt spid="33"/>
                                        </p:tgtEl>
                                        <p:attrNameLst>
                                          <p:attrName>style.rotation</p:attrName>
                                        </p:attrNameLst>
                                      </p:cBhvr>
                                      <p:tavLst>
                                        <p:tav tm="0">
                                          <p:val>
                                            <p:fltVal val="90"/>
                                          </p:val>
                                        </p:tav>
                                        <p:tav tm="100000">
                                          <p:val>
                                            <p:fltVal val="0"/>
                                          </p:val>
                                        </p:tav>
                                      </p:tavLst>
                                    </p:anim>
                                    <p:animEffect transition="in" filter="fade">
                                      <p:cBhvr>
                                        <p:cTn id="64" dur="1000"/>
                                        <p:tgtEl>
                                          <p:spTgt spid="33"/>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1000" fill="hold"/>
                                        <p:tgtEl>
                                          <p:spTgt spid="38"/>
                                        </p:tgtEl>
                                        <p:attrNameLst>
                                          <p:attrName>ppt_w</p:attrName>
                                        </p:attrNameLst>
                                      </p:cBhvr>
                                      <p:tavLst>
                                        <p:tav tm="0">
                                          <p:val>
                                            <p:fltVal val="0"/>
                                          </p:val>
                                        </p:tav>
                                        <p:tav tm="100000">
                                          <p:val>
                                            <p:strVal val="#ppt_w"/>
                                          </p:val>
                                        </p:tav>
                                      </p:tavLst>
                                    </p:anim>
                                    <p:anim calcmode="lin" valueType="num">
                                      <p:cBhvr>
                                        <p:cTn id="68" dur="1000" fill="hold"/>
                                        <p:tgtEl>
                                          <p:spTgt spid="38"/>
                                        </p:tgtEl>
                                        <p:attrNameLst>
                                          <p:attrName>ppt_h</p:attrName>
                                        </p:attrNameLst>
                                      </p:cBhvr>
                                      <p:tavLst>
                                        <p:tav tm="0">
                                          <p:val>
                                            <p:fltVal val="0"/>
                                          </p:val>
                                        </p:tav>
                                        <p:tav tm="100000">
                                          <p:val>
                                            <p:strVal val="#ppt_h"/>
                                          </p:val>
                                        </p:tav>
                                      </p:tavLst>
                                    </p:anim>
                                    <p:anim calcmode="lin" valueType="num">
                                      <p:cBhvr>
                                        <p:cTn id="69" dur="1000" fill="hold"/>
                                        <p:tgtEl>
                                          <p:spTgt spid="38"/>
                                        </p:tgtEl>
                                        <p:attrNameLst>
                                          <p:attrName>style.rotation</p:attrName>
                                        </p:attrNameLst>
                                      </p:cBhvr>
                                      <p:tavLst>
                                        <p:tav tm="0">
                                          <p:val>
                                            <p:fltVal val="90"/>
                                          </p:val>
                                        </p:tav>
                                        <p:tav tm="100000">
                                          <p:val>
                                            <p:fltVal val="0"/>
                                          </p:val>
                                        </p:tav>
                                      </p:tavLst>
                                    </p:anim>
                                    <p:animEffect transition="in" filter="fade">
                                      <p:cBhvr>
                                        <p:cTn id="70" dur="1000"/>
                                        <p:tgtEl>
                                          <p:spTgt spid="38"/>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1000" fill="hold"/>
                                        <p:tgtEl>
                                          <p:spTgt spid="41"/>
                                        </p:tgtEl>
                                        <p:attrNameLst>
                                          <p:attrName>ppt_w</p:attrName>
                                        </p:attrNameLst>
                                      </p:cBhvr>
                                      <p:tavLst>
                                        <p:tav tm="0">
                                          <p:val>
                                            <p:fltVal val="0"/>
                                          </p:val>
                                        </p:tav>
                                        <p:tav tm="100000">
                                          <p:val>
                                            <p:strVal val="#ppt_w"/>
                                          </p:val>
                                        </p:tav>
                                      </p:tavLst>
                                    </p:anim>
                                    <p:anim calcmode="lin" valueType="num">
                                      <p:cBhvr>
                                        <p:cTn id="74" dur="1000" fill="hold"/>
                                        <p:tgtEl>
                                          <p:spTgt spid="41"/>
                                        </p:tgtEl>
                                        <p:attrNameLst>
                                          <p:attrName>ppt_h</p:attrName>
                                        </p:attrNameLst>
                                      </p:cBhvr>
                                      <p:tavLst>
                                        <p:tav tm="0">
                                          <p:val>
                                            <p:fltVal val="0"/>
                                          </p:val>
                                        </p:tav>
                                        <p:tav tm="100000">
                                          <p:val>
                                            <p:strVal val="#ppt_h"/>
                                          </p:val>
                                        </p:tav>
                                      </p:tavLst>
                                    </p:anim>
                                    <p:anim calcmode="lin" valueType="num">
                                      <p:cBhvr>
                                        <p:cTn id="75" dur="1000" fill="hold"/>
                                        <p:tgtEl>
                                          <p:spTgt spid="41"/>
                                        </p:tgtEl>
                                        <p:attrNameLst>
                                          <p:attrName>style.rotation</p:attrName>
                                        </p:attrNameLst>
                                      </p:cBhvr>
                                      <p:tavLst>
                                        <p:tav tm="0">
                                          <p:val>
                                            <p:fltVal val="90"/>
                                          </p:val>
                                        </p:tav>
                                        <p:tav tm="100000">
                                          <p:val>
                                            <p:fltVal val="0"/>
                                          </p:val>
                                        </p:tav>
                                      </p:tavLst>
                                    </p:anim>
                                    <p:animEffect transition="in" filter="fade">
                                      <p:cBhvr>
                                        <p:cTn id="76" dur="1000"/>
                                        <p:tgtEl>
                                          <p:spTgt spid="41"/>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wipe(up)">
                                      <p:cBhvr>
                                        <p:cTn id="80" dur="500"/>
                                        <p:tgtEl>
                                          <p:spTgt spid="66"/>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up)">
                                      <p:cBhvr>
                                        <p:cTn id="84" dur="500"/>
                                        <p:tgtEl>
                                          <p:spTgt spid="67"/>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up)">
                                      <p:cBhvr>
                                        <p:cTn id="88" dur="500"/>
                                        <p:tgtEl>
                                          <p:spTgt spid="68"/>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up)">
                                      <p:cBhvr>
                                        <p:cTn id="92" dur="500"/>
                                        <p:tgtEl>
                                          <p:spTgt spid="69"/>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70"/>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71"/>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71"/>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strips(upRight)">
                                      <p:cBhvr>
                                        <p:cTn id="105" dur="500"/>
                                        <p:tgtEl>
                                          <p:spTgt spid="72"/>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animBg="1"/>
      <p:bldP spid="31" grpId="0" animBg="1"/>
      <p:bldP spid="32" grpId="0" animBg="1"/>
      <p:bldP spid="33" grpId="0" animBg="1"/>
      <p:bldP spid="38" grpId="0" animBg="1"/>
      <p:bldP spid="41" grpId="0" animBg="1"/>
      <p:bldP spid="66" grpId="0"/>
      <p:bldP spid="67" grpId="0"/>
      <p:bldP spid="68" grpId="0"/>
      <p:bldP spid="69" grpId="0"/>
      <p:bldP spid="70" grpId="0" animBg="1"/>
      <p:bldP spid="70" grpId="1" animBg="1"/>
      <p:bldP spid="71" grpId="0" animBg="1"/>
      <p:bldP spid="71" grpId="1" animBg="1"/>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2.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23093" y="-27385"/>
            <a:ext cx="12192001" cy="68853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4217" y="-27383"/>
            <a:ext cx="5734050" cy="6885384"/>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503"/>
          <p:cNvSpPr>
            <a:spLocks noChangeArrowheads="1"/>
          </p:cNvSpPr>
          <p:nvPr/>
        </p:nvSpPr>
        <p:spPr bwMode="auto">
          <a:xfrm>
            <a:off x="6646015" y="-5509865"/>
            <a:ext cx="11035040" cy="12261156"/>
          </a:xfrm>
          <a:prstGeom prst="star8">
            <a:avLst>
              <a:gd name="adj" fmla="val 12806"/>
            </a:avLst>
          </a:prstGeom>
          <a:gradFill rotWithShape="1">
            <a:gsLst>
              <a:gs pos="0">
                <a:srgbClr val="FFFFFF">
                  <a:alpha val="50000"/>
                </a:srgb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4998" tIns="47499" rIns="94998" bIns="47499" anchor="ctr"/>
          <a:lstStyle/>
          <a:p>
            <a:pPr defTabSz="949997"/>
            <a:endParaRPr lang="zh-CN" altLang="en-US" sz="1900">
              <a:solidFill>
                <a:prstClr val="black"/>
              </a:solidFill>
            </a:endParaRPr>
          </a:p>
        </p:txBody>
      </p:sp>
      <p:sp>
        <p:nvSpPr>
          <p:cNvPr id="5" name="文本框 27"/>
          <p:cNvSpPr txBox="1"/>
          <p:nvPr/>
        </p:nvSpPr>
        <p:spPr>
          <a:xfrm>
            <a:off x="246831" y="-13742"/>
            <a:ext cx="5346700" cy="3154710"/>
          </a:xfrm>
          <a:prstGeom prst="rect">
            <a:avLst/>
          </a:prstGeom>
          <a:noFill/>
        </p:spPr>
        <p:txBody>
          <a:bodyPr wrap="square" rtlCol="0">
            <a:spAutoFit/>
          </a:bodyPr>
          <a:lstStyle/>
          <a:p>
            <a:pPr algn="ctr"/>
            <a:r>
              <a:rPr lang="zh-CN" altLang="en-US" sz="19900" dirty="0">
                <a:solidFill>
                  <a:schemeClr val="tx2">
                    <a:lumMod val="50000"/>
                  </a:schemeClr>
                </a:solidFill>
                <a:latin typeface="叶根友行书繁" panose="02010601030101010101" pitchFamily="2" charset="-122"/>
                <a:ea typeface="叶根友行书繁" panose="02010601030101010101" pitchFamily="2" charset="-122"/>
              </a:rPr>
              <a:t>承诺</a:t>
            </a:r>
          </a:p>
        </p:txBody>
      </p:sp>
      <p:sp>
        <p:nvSpPr>
          <p:cNvPr id="6" name="文本框 27"/>
          <p:cNvSpPr txBox="1"/>
          <p:nvPr/>
        </p:nvSpPr>
        <p:spPr>
          <a:xfrm>
            <a:off x="606871" y="3174067"/>
            <a:ext cx="2654548" cy="584775"/>
          </a:xfrm>
          <a:prstGeom prst="rect">
            <a:avLst/>
          </a:prstGeom>
          <a:noFill/>
        </p:spPr>
        <p:txBody>
          <a:bodyPr wrap="square" rtlCol="0">
            <a:spAutoFit/>
          </a:bodyPr>
          <a:lstStyle/>
          <a:p>
            <a:r>
              <a:rPr lang="zh-CN" altLang="en-US" sz="3200" b="1" dirty="0" smtClean="0">
                <a:solidFill>
                  <a:schemeClr val="tx2">
                    <a:lumMod val="50000"/>
                  </a:schemeClr>
                </a:solidFill>
                <a:latin typeface="微软雅黑" panose="020B0503020204020204" pitchFamily="34" charset="-122"/>
                <a:ea typeface="微软雅黑" panose="020B0503020204020204" pitchFamily="34" charset="-122"/>
              </a:rPr>
              <a:t>企业的信誉</a:t>
            </a:r>
            <a:endParaRPr lang="zh-CN" altLang="en-US" sz="3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7" name="文本框 27"/>
          <p:cNvSpPr txBox="1"/>
          <p:nvPr/>
        </p:nvSpPr>
        <p:spPr>
          <a:xfrm>
            <a:off x="624979" y="3585210"/>
            <a:ext cx="4968552" cy="584775"/>
          </a:xfrm>
          <a:prstGeom prst="rect">
            <a:avLst/>
          </a:prstGeom>
          <a:noFill/>
        </p:spPr>
        <p:txBody>
          <a:bodyPr wrap="square" rtlCol="0">
            <a:spAutoFit/>
          </a:bodyPr>
          <a:lstStyle/>
          <a:p>
            <a:r>
              <a:rPr lang="en-US" altLang="zh-CN" sz="3200" b="1" dirty="0">
                <a:solidFill>
                  <a:schemeClr val="tx2">
                    <a:lumMod val="50000"/>
                  </a:schemeClr>
                </a:solidFill>
                <a:latin typeface="微软雅黑" panose="020B0503020204020204" pitchFamily="34" charset="-122"/>
                <a:ea typeface="微软雅黑" panose="020B0503020204020204" pitchFamily="34" charset="-122"/>
              </a:rPr>
              <a:t>Enterprise credibility</a:t>
            </a:r>
            <a:endParaRPr lang="zh-CN" altLang="en-US" sz="3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8" name="文本框 27"/>
          <p:cNvSpPr txBox="1"/>
          <p:nvPr/>
        </p:nvSpPr>
        <p:spPr>
          <a:xfrm>
            <a:off x="624979" y="4161274"/>
            <a:ext cx="4968552" cy="707886"/>
          </a:xfrm>
          <a:prstGeom prst="rect">
            <a:avLst/>
          </a:prstGeom>
          <a:noFill/>
        </p:spPr>
        <p:txBody>
          <a:bodyPr wrap="square" rtlCol="0">
            <a:spAutoFit/>
          </a:bodyPr>
          <a:lstStyle/>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良好的信誉，是公司稳定的基石；</a:t>
            </a:r>
            <a:endParaRPr lang="en-US" altLang="zh-CN" sz="2000"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不变的承诺，是我们坚定的宗旨。</a:t>
            </a:r>
            <a:endParaRPr lang="zh-CN" altLang="en-US" sz="20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974049"/>
      </p:ext>
    </p:extLst>
  </p:cSld>
  <p:clrMapOvr>
    <a:masterClrMapping/>
  </p:clrMapOvr>
  <mc:AlternateContent xmlns:mc="http://schemas.openxmlformats.org/markup-compatibility/2006" xmlns:p14="http://schemas.microsoft.com/office/powerpoint/2010/main">
    <mc:Choice Requires="p14">
      <p:transition spd="slow" p14:dur="1200" advClick="0" advTm="7000">
        <p14:prism dir="d"/>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7250" fill="hold"/>
                                        <p:tgtEl>
                                          <p:spTgt spid="2"/>
                                        </p:tgtEl>
                                      </p:cBhvr>
                                      <p:by x="150000" y="150000"/>
                                    </p:animScale>
                                  </p:childTnLst>
                                </p:cTn>
                              </p:par>
                              <p:par>
                                <p:cTn id="7" presetID="8" presetClass="emph" presetSubtype="0" fill="hold" grpId="0" nodeType="withEffect">
                                  <p:stCondLst>
                                    <p:cond delay="0"/>
                                  </p:stCondLst>
                                  <p:childTnLst>
                                    <p:animRot by="5400000">
                                      <p:cBhvr>
                                        <p:cTn id="8" dur="7250" fill="hold"/>
                                        <p:tgtEl>
                                          <p:spTgt spid="4"/>
                                        </p:tgtEl>
                                        <p:attrNameLst>
                                          <p:attrName>r</p:attrName>
                                        </p:attrNameLst>
                                      </p:cBhvr>
                                    </p:animRot>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1+#ppt_w/2"/>
                                          </p:val>
                                        </p:tav>
                                        <p:tav tm="100000">
                                          <p:val>
                                            <p:strVal val="#ppt_x"/>
                                          </p:val>
                                        </p:tav>
                                      </p:tavLst>
                                    </p:anim>
                                    <p:anim calcmode="lin" valueType="num">
                                      <p:cBhvr additive="base">
                                        <p:cTn id="12" dur="20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2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 presetClass="entr" presetSubtype="8" fill="hold" grpId="0" nodeType="withEffect">
                                  <p:stCondLst>
                                    <p:cond delay="2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30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图表 81"/>
          <p:cNvGraphicFramePr/>
          <p:nvPr>
            <p:extLst>
              <p:ext uri="{D42A27DB-BD31-4B8C-83A1-F6EECF244321}">
                <p14:modId xmlns:p14="http://schemas.microsoft.com/office/powerpoint/2010/main" val="3815878564"/>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83"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8EB55A"/>
                </a:solidFill>
                <a:latin typeface="方正兰亭黑简体" panose="02000000000000000000" pitchFamily="2" charset="-122"/>
                <a:ea typeface="方正兰亭黑简体" panose="02000000000000000000" pitchFamily="2" charset="-122"/>
              </a:rPr>
              <a:t>64%</a:t>
            </a:r>
            <a:endParaRPr lang="zh-CN" altLang="en-US" sz="2000" dirty="0">
              <a:solidFill>
                <a:srgbClr val="8EB55A"/>
              </a:solidFill>
              <a:latin typeface="方正兰亭黑简体" panose="02000000000000000000" pitchFamily="2" charset="-122"/>
              <a:ea typeface="方正兰亭黑简体" panose="02000000000000000000" pitchFamily="2" charset="-122"/>
            </a:endParaRPr>
          </a:p>
        </p:txBody>
      </p:sp>
      <p:sp>
        <p:nvSpPr>
          <p:cNvPr id="84"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8EB55A"/>
                </a:solidFill>
                <a:latin typeface="微软雅黑" panose="020B0503020204020204" pitchFamily="34" charset="-122"/>
                <a:ea typeface="微软雅黑" panose="020B0503020204020204" pitchFamily="34" charset="-122"/>
              </a:rPr>
              <a:t>输入文字</a:t>
            </a:r>
            <a:r>
              <a:rPr lang="zh-CN" altLang="en-US" sz="1800" b="1" dirty="0">
                <a:solidFill>
                  <a:srgbClr val="8EB55A"/>
                </a:solidFill>
                <a:latin typeface="微软雅黑" panose="020B0503020204020204" pitchFamily="34" charset="-122"/>
                <a:ea typeface="微软雅黑" panose="020B0503020204020204" pitchFamily="34" charset="-122"/>
              </a:rPr>
              <a:t>标题</a:t>
            </a:r>
          </a:p>
        </p:txBody>
      </p:sp>
      <p:sp>
        <p:nvSpPr>
          <p:cNvPr id="86"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FF6D67"/>
                </a:solidFill>
                <a:latin typeface="方正兰亭黑简体" panose="02000000000000000000" pitchFamily="2" charset="-122"/>
                <a:ea typeface="方正兰亭黑简体" panose="02000000000000000000" pitchFamily="2" charset="-122"/>
              </a:rPr>
              <a:t>25%</a:t>
            </a:r>
            <a:endParaRPr lang="zh-CN" altLang="en-US" sz="2000" dirty="0">
              <a:solidFill>
                <a:srgbClr val="FF6D67"/>
              </a:solidFill>
              <a:latin typeface="方正兰亭黑简体" panose="02000000000000000000" pitchFamily="2" charset="-122"/>
              <a:ea typeface="方正兰亭黑简体" panose="02000000000000000000" pitchFamily="2" charset="-122"/>
            </a:endParaRPr>
          </a:p>
        </p:txBody>
      </p:sp>
      <p:sp>
        <p:nvSpPr>
          <p:cNvPr id="87"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FF6D67"/>
                </a:solidFill>
                <a:latin typeface="微软雅黑" panose="020B0503020204020204" pitchFamily="34" charset="-122"/>
                <a:ea typeface="微软雅黑" panose="020B0503020204020204" pitchFamily="34" charset="-122"/>
              </a:rPr>
              <a:t>输入文字</a:t>
            </a:r>
            <a:r>
              <a:rPr lang="zh-CN" altLang="en-US" sz="1800" b="1" dirty="0">
                <a:solidFill>
                  <a:srgbClr val="FF6D67"/>
                </a:solidFill>
                <a:latin typeface="微软雅黑" panose="020B0503020204020204" pitchFamily="34" charset="-122"/>
                <a:ea typeface="微软雅黑" panose="020B0503020204020204" pitchFamily="34" charset="-122"/>
              </a:rPr>
              <a:t>标题</a:t>
            </a:r>
          </a:p>
        </p:txBody>
      </p:sp>
      <p:sp>
        <p:nvSpPr>
          <p:cNvPr id="89"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F5C058"/>
                </a:solidFill>
                <a:latin typeface="方正兰亭黑简体" panose="02000000000000000000" pitchFamily="2" charset="-122"/>
                <a:ea typeface="方正兰亭黑简体" panose="02000000000000000000" pitchFamily="2" charset="-122"/>
              </a:rPr>
              <a:t>11%</a:t>
            </a:r>
            <a:endParaRPr lang="zh-CN" altLang="en-US" sz="2000" dirty="0">
              <a:solidFill>
                <a:srgbClr val="F5C058"/>
              </a:solidFill>
              <a:latin typeface="方正兰亭黑简体" panose="02000000000000000000" pitchFamily="2" charset="-122"/>
              <a:ea typeface="方正兰亭黑简体" panose="02000000000000000000" pitchFamily="2" charset="-122"/>
            </a:endParaRPr>
          </a:p>
        </p:txBody>
      </p:sp>
      <p:sp>
        <p:nvSpPr>
          <p:cNvPr id="90"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F5C058"/>
                </a:solidFill>
                <a:latin typeface="微软雅黑" panose="020B0503020204020204" pitchFamily="34" charset="-122"/>
                <a:ea typeface="微软雅黑" panose="020B0503020204020204" pitchFamily="34" charset="-122"/>
              </a:rPr>
              <a:t>输入文字</a:t>
            </a:r>
            <a:r>
              <a:rPr lang="zh-CN" altLang="en-US" sz="1800" b="1" dirty="0">
                <a:solidFill>
                  <a:srgbClr val="F5C058"/>
                </a:solidFill>
                <a:latin typeface="微软雅黑" panose="020B0503020204020204" pitchFamily="34" charset="-122"/>
                <a:ea typeface="微软雅黑" panose="020B0503020204020204" pitchFamily="34" charset="-122"/>
              </a:rPr>
              <a:t>标题</a:t>
            </a:r>
          </a:p>
        </p:txBody>
      </p:sp>
      <p:sp>
        <p:nvSpPr>
          <p:cNvPr id="92" name="TextBox 91"/>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3" name="TextBox 92"/>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chemeClr val="accent1">
                    <a:lumMod val="50000"/>
                  </a:schemeClr>
                </a:solidFill>
                <a:latin typeface="Impact MT Std" pitchFamily="34" charset="0"/>
                <a:ea typeface="微软雅黑" pitchFamily="34" charset="-122"/>
              </a:rPr>
              <a:t>点击输入标题文本</a:t>
            </a:r>
            <a:endParaRPr lang="zh-CN" altLang="en-US" b="1" dirty="0">
              <a:solidFill>
                <a:schemeClr val="accent1">
                  <a:lumMod val="50000"/>
                </a:schemeClr>
              </a:solidFill>
              <a:latin typeface="Impact MT Std" pitchFamily="34" charset="0"/>
              <a:ea typeface="微软雅黑" pitchFamily="34" charset="-122"/>
            </a:endParaRPr>
          </a:p>
        </p:txBody>
      </p:sp>
      <p:sp>
        <p:nvSpPr>
          <p:cNvPr id="50" name="矩形 4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40</a:t>
            </a:r>
            <a:endParaRPr lang="zh-CN" dirty="0">
              <a:latin typeface="方正兰亭超细黑简体" panose="02000000000000000000" pitchFamily="2" charset="-122"/>
              <a:ea typeface="方正兰亭超细黑简体" panose="02000000000000000000" pitchFamily="2" charset="-122"/>
            </a:endParaRPr>
          </a:p>
        </p:txBody>
      </p:sp>
      <p:sp>
        <p:nvSpPr>
          <p:cNvPr id="55" name="TextBox 5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0" name="矩形 3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2931" y="0"/>
            <a:ext cx="576064" cy="836712"/>
            <a:chOff x="841003" y="360040"/>
            <a:chExt cx="504056" cy="836712"/>
          </a:xfrm>
          <a:solidFill>
            <a:srgbClr val="3CCCC7"/>
          </a:solidFill>
        </p:grpSpPr>
        <p:sp>
          <p:nvSpPr>
            <p:cNvPr id="43" name="矩形 4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资金缺口</a:t>
            </a:r>
            <a:endParaRPr lang="zh-CN" altLang="en-US" dirty="0">
              <a:solidFill>
                <a:srgbClr val="3CCCC7"/>
              </a:solidFill>
              <a:latin typeface="微软雅黑" pitchFamily="34" charset="-122"/>
              <a:ea typeface="微软雅黑" pitchFamily="34" charset="-122"/>
            </a:endParaRPr>
          </a:p>
        </p:txBody>
      </p:sp>
      <p:sp>
        <p:nvSpPr>
          <p:cNvPr id="47"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514652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84"/>
                                        </p:tgtEl>
                                        <p:attrNameLst>
                                          <p:attrName>style.visibility</p:attrName>
                                        </p:attrNameLst>
                                      </p:cBhvr>
                                      <p:to>
                                        <p:strVal val="visible"/>
                                      </p:to>
                                    </p:set>
                                    <p:anim calcmode="lin" valueType="num">
                                      <p:cBhvr>
                                        <p:cTn id="17" dur="500" fill="hold"/>
                                        <p:tgtEl>
                                          <p:spTgt spid="84"/>
                                        </p:tgtEl>
                                        <p:attrNameLst>
                                          <p:attrName>ppt_w</p:attrName>
                                        </p:attrNameLst>
                                      </p:cBhvr>
                                      <p:tavLst>
                                        <p:tav tm="0">
                                          <p:val>
                                            <p:fltVal val="0"/>
                                          </p:val>
                                        </p:tav>
                                        <p:tav tm="100000">
                                          <p:val>
                                            <p:strVal val="#ppt_w"/>
                                          </p:val>
                                        </p:tav>
                                      </p:tavLst>
                                    </p:anim>
                                    <p:anim calcmode="lin" valueType="num">
                                      <p:cBhvr>
                                        <p:cTn id="18" dur="500" fill="hold"/>
                                        <p:tgtEl>
                                          <p:spTgt spid="84"/>
                                        </p:tgtEl>
                                        <p:attrNameLst>
                                          <p:attrName>ppt_h</p:attrName>
                                        </p:attrNameLst>
                                      </p:cBhvr>
                                      <p:tavLst>
                                        <p:tav tm="0">
                                          <p:val>
                                            <p:fltVal val="0"/>
                                          </p:val>
                                        </p:tav>
                                        <p:tav tm="100000">
                                          <p:val>
                                            <p:strVal val="#ppt_h"/>
                                          </p:val>
                                        </p:tav>
                                      </p:tavLst>
                                    </p:anim>
                                    <p:animEffect transition="in" filter="fade">
                                      <p:cBhvr>
                                        <p:cTn id="19" dur="500"/>
                                        <p:tgtEl>
                                          <p:spTgt spid="84"/>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85"/>
                                        </p:tgtEl>
                                        <p:attrNameLst>
                                          <p:attrName>style.visibility</p:attrName>
                                        </p:attrNameLst>
                                      </p:cBhvr>
                                      <p:to>
                                        <p:strVal val="visible"/>
                                      </p:to>
                                    </p:set>
                                    <p:anim calcmode="lin" valueType="num">
                                      <p:cBhvr>
                                        <p:cTn id="22" dur="500" fill="hold"/>
                                        <p:tgtEl>
                                          <p:spTgt spid="85"/>
                                        </p:tgtEl>
                                        <p:attrNameLst>
                                          <p:attrName>ppt_w</p:attrName>
                                        </p:attrNameLst>
                                      </p:cBhvr>
                                      <p:tavLst>
                                        <p:tav tm="0">
                                          <p:val>
                                            <p:fltVal val="0"/>
                                          </p:val>
                                        </p:tav>
                                        <p:tav tm="100000">
                                          <p:val>
                                            <p:strVal val="#ppt_w"/>
                                          </p:val>
                                        </p:tav>
                                      </p:tavLst>
                                    </p:anim>
                                    <p:anim calcmode="lin" valueType="num">
                                      <p:cBhvr>
                                        <p:cTn id="23" dur="500" fill="hold"/>
                                        <p:tgtEl>
                                          <p:spTgt spid="85"/>
                                        </p:tgtEl>
                                        <p:attrNameLst>
                                          <p:attrName>ppt_h</p:attrName>
                                        </p:attrNameLst>
                                      </p:cBhvr>
                                      <p:tavLst>
                                        <p:tav tm="0">
                                          <p:val>
                                            <p:fltVal val="0"/>
                                          </p:val>
                                        </p:tav>
                                        <p:tav tm="100000">
                                          <p:val>
                                            <p:strVal val="#ppt_h"/>
                                          </p:val>
                                        </p:tav>
                                      </p:tavLst>
                                    </p:anim>
                                    <p:animEffect transition="in" filter="fade">
                                      <p:cBhvr>
                                        <p:cTn id="24" dur="500"/>
                                        <p:tgtEl>
                                          <p:spTgt spid="85"/>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91"/>
                                        </p:tgtEl>
                                        <p:attrNameLst>
                                          <p:attrName>style.visibility</p:attrName>
                                        </p:attrNameLst>
                                      </p:cBhvr>
                                      <p:to>
                                        <p:strVal val="visible"/>
                                      </p:to>
                                    </p:set>
                                    <p:anim calcmode="lin" valueType="num">
                                      <p:cBhvr>
                                        <p:cTn id="52" dur="500" fill="hold"/>
                                        <p:tgtEl>
                                          <p:spTgt spid="91"/>
                                        </p:tgtEl>
                                        <p:attrNameLst>
                                          <p:attrName>ppt_w</p:attrName>
                                        </p:attrNameLst>
                                      </p:cBhvr>
                                      <p:tavLst>
                                        <p:tav tm="0">
                                          <p:val>
                                            <p:fltVal val="0"/>
                                          </p:val>
                                        </p:tav>
                                        <p:tav tm="100000">
                                          <p:val>
                                            <p:strVal val="#ppt_w"/>
                                          </p:val>
                                        </p:tav>
                                      </p:tavLst>
                                    </p:anim>
                                    <p:anim calcmode="lin" valueType="num">
                                      <p:cBhvr>
                                        <p:cTn id="53" dur="500" fill="hold"/>
                                        <p:tgtEl>
                                          <p:spTgt spid="91"/>
                                        </p:tgtEl>
                                        <p:attrNameLst>
                                          <p:attrName>ppt_h</p:attrName>
                                        </p:attrNameLst>
                                      </p:cBhvr>
                                      <p:tavLst>
                                        <p:tav tm="0">
                                          <p:val>
                                            <p:fltVal val="0"/>
                                          </p:val>
                                        </p:tav>
                                        <p:tav tm="100000">
                                          <p:val>
                                            <p:strVal val="#ppt_h"/>
                                          </p:val>
                                        </p:tav>
                                      </p:tavLst>
                                    </p:anim>
                                    <p:animEffect transition="in" filter="fade">
                                      <p:cBhvr>
                                        <p:cTn id="54" dur="500"/>
                                        <p:tgtEl>
                                          <p:spTgt spid="91"/>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300" fill="hold"/>
                                        <p:tgtEl>
                                          <p:spTgt spid="93"/>
                                        </p:tgtEl>
                                        <p:attrNameLst>
                                          <p:attrName>ppt_x</p:attrName>
                                        </p:attrNameLst>
                                      </p:cBhvr>
                                      <p:tavLst>
                                        <p:tav tm="0">
                                          <p:val>
                                            <p:strVal val="1+#ppt_w/2"/>
                                          </p:val>
                                        </p:tav>
                                        <p:tav tm="100000">
                                          <p:val>
                                            <p:strVal val="#ppt_x"/>
                                          </p:val>
                                        </p:tav>
                                      </p:tavLst>
                                    </p:anim>
                                    <p:anim calcmode="lin" valueType="num">
                                      <p:cBhvr additive="base">
                                        <p:cTn id="59" dur="300" fill="hold"/>
                                        <p:tgtEl>
                                          <p:spTgt spid="93"/>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additive="base">
                                        <p:cTn id="63" dur="300" fill="hold"/>
                                        <p:tgtEl>
                                          <p:spTgt spid="92"/>
                                        </p:tgtEl>
                                        <p:attrNameLst>
                                          <p:attrName>ppt_x</p:attrName>
                                        </p:attrNameLst>
                                      </p:cBhvr>
                                      <p:tavLst>
                                        <p:tav tm="0">
                                          <p:val>
                                            <p:strVal val="1+#ppt_w/2"/>
                                          </p:val>
                                        </p:tav>
                                        <p:tav tm="100000">
                                          <p:val>
                                            <p:strVal val="#ppt_x"/>
                                          </p:val>
                                        </p:tav>
                                      </p:tavLst>
                                    </p:anim>
                                    <p:anim calcmode="lin" valueType="num">
                                      <p:cBhvr additive="base">
                                        <p:cTn id="64" dur="300" fill="hold"/>
                                        <p:tgtEl>
                                          <p:spTgt spid="92"/>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1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P spid="83" grpId="0"/>
      <p:bldP spid="84" grpId="0"/>
      <p:bldP spid="85" grpId="0"/>
      <p:bldP spid="86" grpId="0"/>
      <p:bldP spid="87" grpId="0"/>
      <p:bldP spid="88" grpId="0"/>
      <p:bldP spid="89" grpId="0"/>
      <p:bldP spid="90" grpId="0"/>
      <p:bldP spid="91" grpId="0"/>
      <p:bldP spid="92" grpId="0"/>
      <p:bldP spid="93" grpId="0"/>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0" y="1124744"/>
            <a:ext cx="12195175" cy="2888704"/>
          </a:xfrm>
          <a:prstGeom prst="rect">
            <a:avLst/>
          </a:prstGeom>
          <a:solidFill>
            <a:schemeClr val="accent1">
              <a:lumMod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41</a:t>
            </a:r>
            <a:endParaRPr lang="zh-CN" dirty="0">
              <a:latin typeface="方正兰亭超细黑简体" panose="02000000000000000000" pitchFamily="2" charset="-122"/>
              <a:ea typeface="方正兰亭超细黑简体" panose="02000000000000000000" pitchFamily="2" charset="-122"/>
            </a:endParaRPr>
          </a:p>
        </p:txBody>
      </p:sp>
      <p:sp>
        <p:nvSpPr>
          <p:cNvPr id="3" name="矩形 2"/>
          <p:cNvSpPr/>
          <p:nvPr/>
        </p:nvSpPr>
        <p:spPr>
          <a:xfrm>
            <a:off x="0" y="1236948"/>
            <a:ext cx="12195175" cy="2664296"/>
          </a:xfrm>
          <a:prstGeom prst="rect">
            <a:avLst/>
          </a:prstGeom>
          <a:blipFill>
            <a:blip r:embed="rId3"/>
            <a:srcRect/>
            <a:stretch>
              <a:fillRect l="-34165" t="-210782" r="-29957" b="-1161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736321" y="4278043"/>
            <a:ext cx="663125" cy="663125"/>
            <a:chOff x="8077071" y="845254"/>
            <a:chExt cx="2036801" cy="2036802"/>
          </a:xfrm>
        </p:grpSpPr>
        <p:sp>
          <p:nvSpPr>
            <p:cNvPr id="98" name="椭圆 97"/>
            <p:cNvSpPr/>
            <p:nvPr/>
          </p:nvSpPr>
          <p:spPr>
            <a:xfrm>
              <a:off x="8077071" y="845254"/>
              <a:ext cx="2036801" cy="2036802"/>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9"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00" name="组合 99"/>
          <p:cNvGrpSpPr/>
          <p:nvPr/>
        </p:nvGrpSpPr>
        <p:grpSpPr>
          <a:xfrm>
            <a:off x="3715344" y="4278043"/>
            <a:ext cx="663125" cy="663125"/>
            <a:chOff x="8125599" y="1434035"/>
            <a:chExt cx="2036802" cy="2036802"/>
          </a:xfrm>
        </p:grpSpPr>
        <p:sp>
          <p:nvSpPr>
            <p:cNvPr id="101" name="椭圆 100"/>
            <p:cNvSpPr/>
            <p:nvPr/>
          </p:nvSpPr>
          <p:spPr>
            <a:xfrm>
              <a:off x="8125599" y="1434035"/>
              <a:ext cx="2036802" cy="2036802"/>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2"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03" name="组合 102"/>
          <p:cNvGrpSpPr/>
          <p:nvPr/>
        </p:nvGrpSpPr>
        <p:grpSpPr>
          <a:xfrm>
            <a:off x="5737550" y="4278043"/>
            <a:ext cx="663125" cy="663125"/>
            <a:chOff x="8125599" y="1434035"/>
            <a:chExt cx="2036802" cy="2036802"/>
          </a:xfrm>
        </p:grpSpPr>
        <p:sp>
          <p:nvSpPr>
            <p:cNvPr id="104" name="椭圆 103"/>
            <p:cNvSpPr/>
            <p:nvPr/>
          </p:nvSpPr>
          <p:spPr>
            <a:xfrm>
              <a:off x="8125599" y="1434035"/>
              <a:ext cx="2036802" cy="203680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05" name="组合 104"/>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06"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09" name="组合 108"/>
          <p:cNvGrpSpPr/>
          <p:nvPr/>
        </p:nvGrpSpPr>
        <p:grpSpPr>
          <a:xfrm>
            <a:off x="7657626" y="4278043"/>
            <a:ext cx="663125" cy="663125"/>
            <a:chOff x="8125599" y="1434035"/>
            <a:chExt cx="2036802" cy="2036802"/>
          </a:xfrm>
        </p:grpSpPr>
        <p:sp>
          <p:nvSpPr>
            <p:cNvPr id="110" name="椭圆 109"/>
            <p:cNvSpPr/>
            <p:nvPr/>
          </p:nvSpPr>
          <p:spPr>
            <a:xfrm>
              <a:off x="8125599" y="1434035"/>
              <a:ext cx="2036802" cy="2036802"/>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1"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12" name="组合 111"/>
          <p:cNvGrpSpPr/>
          <p:nvPr/>
        </p:nvGrpSpPr>
        <p:grpSpPr>
          <a:xfrm>
            <a:off x="9769322" y="4278043"/>
            <a:ext cx="663125" cy="663125"/>
            <a:chOff x="8125599" y="1434035"/>
            <a:chExt cx="2036802" cy="2036802"/>
          </a:xfrm>
        </p:grpSpPr>
        <p:sp>
          <p:nvSpPr>
            <p:cNvPr id="113" name="椭圆 112"/>
            <p:cNvSpPr/>
            <p:nvPr/>
          </p:nvSpPr>
          <p:spPr>
            <a:xfrm>
              <a:off x="8125599" y="1434035"/>
              <a:ext cx="2036802" cy="2036802"/>
            </a:xfrm>
            <a:prstGeom prst="ellipse">
              <a:avLst/>
            </a:prstGeom>
            <a:solidFill>
              <a:srgbClr val="5E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115" name="矩形 114"/>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8EB55A"/>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6" name="矩形 115"/>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F6D6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7" name="矩形 116"/>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8" name="矩形 117"/>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F5C058"/>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9" name="矩形 118"/>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5E779F"/>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20" name="TextBox 11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8" name="矩形 47"/>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92931" y="0"/>
            <a:ext cx="576064" cy="836712"/>
            <a:chOff x="841003" y="360040"/>
            <a:chExt cx="504056" cy="836712"/>
          </a:xfrm>
          <a:solidFill>
            <a:srgbClr val="3CCCC7"/>
          </a:solidFill>
        </p:grpSpPr>
        <p:sp>
          <p:nvSpPr>
            <p:cNvPr id="53" name="矩形 5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融资计划</a:t>
            </a:r>
            <a:endParaRPr lang="zh-CN" altLang="en-US" dirty="0">
              <a:solidFill>
                <a:srgbClr val="3CCCC7"/>
              </a:solidFill>
              <a:latin typeface="微软雅黑" pitchFamily="34" charset="-122"/>
              <a:ea typeface="微软雅黑" pitchFamily="34" charset="-122"/>
            </a:endParaRPr>
          </a:p>
        </p:txBody>
      </p:sp>
      <p:sp>
        <p:nvSpPr>
          <p:cNvPr id="56"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0723269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53333">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14:bounceEnd="53333">
                                          <p:cBhvr additive="base">
                                            <p:cTn id="17" dur="750" fill="hold"/>
                                            <p:tgtEl>
                                              <p:spTgt spid="97"/>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250"/>
                                </p:stCondLst>
                                <p:childTnLst>
                                  <p:par>
                                    <p:cTn id="24" presetID="2" presetClass="entr" presetSubtype="1" fill="hold" nodeType="afterEffect" p14:presetBounceEnd="53333">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14:bounceEnd="53333">
                                          <p:cBhvr additive="base">
                                            <p:cTn id="26" dur="750" fill="hold"/>
                                            <p:tgtEl>
                                              <p:spTgt spid="100"/>
                                            </p:tgtEl>
                                            <p:attrNameLst>
                                              <p:attrName>ppt_x</p:attrName>
                                            </p:attrNameLst>
                                          </p:cBhvr>
                                          <p:tavLst>
                                            <p:tav tm="0">
                                              <p:val>
                                                <p:strVal val="#ppt_x"/>
                                              </p:val>
                                            </p:tav>
                                            <p:tav tm="100000">
                                              <p:val>
                                                <p:strVal val="#ppt_x"/>
                                              </p:val>
                                            </p:tav>
                                          </p:tavLst>
                                        </p:anim>
                                        <p:anim calcmode="lin" valueType="num" p14:bounceEnd="53333">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3500"/>
                                </p:stCondLst>
                                <p:childTnLst>
                                  <p:par>
                                    <p:cTn id="33" presetID="2" presetClass="entr" presetSubtype="1" fill="hold" nodeType="afterEffect" p14:presetBounceEnd="53333">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14:bounceEnd="53333">
                                          <p:cBhvr additive="base">
                                            <p:cTn id="35" dur="750" fill="hold"/>
                                            <p:tgtEl>
                                              <p:spTgt spid="103"/>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425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4750"/>
                                </p:stCondLst>
                                <p:childTnLst>
                                  <p:par>
                                    <p:cTn id="42" presetID="2" presetClass="entr" presetSubtype="1" fill="hold" nodeType="afterEffect" p14:presetBounceEnd="53333">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14:bounceEnd="53333">
                                          <p:cBhvr additive="base">
                                            <p:cTn id="44" dur="750" fill="hold"/>
                                            <p:tgtEl>
                                              <p:spTgt spid="109"/>
                                            </p:tgtEl>
                                            <p:attrNameLst>
                                              <p:attrName>ppt_x</p:attrName>
                                            </p:attrNameLst>
                                          </p:cBhvr>
                                          <p:tavLst>
                                            <p:tav tm="0">
                                              <p:val>
                                                <p:strVal val="#ppt_x"/>
                                              </p:val>
                                            </p:tav>
                                            <p:tav tm="100000">
                                              <p:val>
                                                <p:strVal val="#ppt_x"/>
                                              </p:val>
                                            </p:tav>
                                          </p:tavLst>
                                        </p:anim>
                                        <p:anim calcmode="lin" valueType="num" p14:bounceEnd="53333">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6000"/>
                                </p:stCondLst>
                                <p:childTnLst>
                                  <p:par>
                                    <p:cTn id="51" presetID="2" presetClass="entr" presetSubtype="1" fill="hold" nodeType="afterEffect" p14:presetBounceEnd="53333">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14:bounceEnd="53333">
                                          <p:cBhvr additive="base">
                                            <p:cTn id="53" dur="750" fill="hold"/>
                                            <p:tgtEl>
                                              <p:spTgt spid="112"/>
                                            </p:tgtEl>
                                            <p:attrNameLst>
                                              <p:attrName>ppt_x</p:attrName>
                                            </p:attrNameLst>
                                          </p:cBhvr>
                                          <p:tavLst>
                                            <p:tav tm="0">
                                              <p:val>
                                                <p:strVal val="#ppt_x"/>
                                              </p:val>
                                            </p:tav>
                                            <p:tav tm="100000">
                                              <p:val>
                                                <p:strVal val="#ppt_x"/>
                                              </p:val>
                                            </p:tav>
                                          </p:tavLst>
                                        </p:anim>
                                        <p:anim calcmode="lin" valueType="num" p14:bounceEnd="53333">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675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725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750" fill="hold"/>
                                            <p:tgtEl>
                                              <p:spTgt spid="97"/>
                                            </p:tgtEl>
                                            <p:attrNameLst>
                                              <p:attrName>ppt_x</p:attrName>
                                            </p:attrNameLst>
                                          </p:cBhvr>
                                          <p:tavLst>
                                            <p:tav tm="0">
                                              <p:val>
                                                <p:strVal val="#ppt_x"/>
                                              </p:val>
                                            </p:tav>
                                            <p:tav tm="100000">
                                              <p:val>
                                                <p:strVal val="#ppt_x"/>
                                              </p:val>
                                            </p:tav>
                                          </p:tavLst>
                                        </p:anim>
                                        <p:anim calcmode="lin" valueType="num">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250"/>
                                </p:stCondLst>
                                <p:childTnLst>
                                  <p:par>
                                    <p:cTn id="24" presetID="2" presetClass="entr" presetSubtype="1" fill="hold"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750" fill="hold"/>
                                            <p:tgtEl>
                                              <p:spTgt spid="100"/>
                                            </p:tgtEl>
                                            <p:attrNameLst>
                                              <p:attrName>ppt_x</p:attrName>
                                            </p:attrNameLst>
                                          </p:cBhvr>
                                          <p:tavLst>
                                            <p:tav tm="0">
                                              <p:val>
                                                <p:strVal val="#ppt_x"/>
                                              </p:val>
                                            </p:tav>
                                            <p:tav tm="100000">
                                              <p:val>
                                                <p:strVal val="#ppt_x"/>
                                              </p:val>
                                            </p:tav>
                                          </p:tavLst>
                                        </p:anim>
                                        <p:anim calcmode="lin" valueType="num">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3500"/>
                                </p:stCondLst>
                                <p:childTnLst>
                                  <p:par>
                                    <p:cTn id="33" presetID="2" presetClass="entr" presetSubtype="1"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750" fill="hold"/>
                                            <p:tgtEl>
                                              <p:spTgt spid="103"/>
                                            </p:tgtEl>
                                            <p:attrNameLst>
                                              <p:attrName>ppt_x</p:attrName>
                                            </p:attrNameLst>
                                          </p:cBhvr>
                                          <p:tavLst>
                                            <p:tav tm="0">
                                              <p:val>
                                                <p:strVal val="#ppt_x"/>
                                              </p:val>
                                            </p:tav>
                                            <p:tav tm="100000">
                                              <p:val>
                                                <p:strVal val="#ppt_x"/>
                                              </p:val>
                                            </p:tav>
                                          </p:tavLst>
                                        </p:anim>
                                        <p:anim calcmode="lin" valueType="num">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425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4750"/>
                                </p:stCondLst>
                                <p:childTnLst>
                                  <p:par>
                                    <p:cTn id="42" presetID="2" presetClass="entr" presetSubtype="1" fill="hold" nodeType="afterEffect">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cBhvr additive="base">
                                            <p:cTn id="44" dur="750" fill="hold"/>
                                            <p:tgtEl>
                                              <p:spTgt spid="109"/>
                                            </p:tgtEl>
                                            <p:attrNameLst>
                                              <p:attrName>ppt_x</p:attrName>
                                            </p:attrNameLst>
                                          </p:cBhvr>
                                          <p:tavLst>
                                            <p:tav tm="0">
                                              <p:val>
                                                <p:strVal val="#ppt_x"/>
                                              </p:val>
                                            </p:tav>
                                            <p:tav tm="100000">
                                              <p:val>
                                                <p:strVal val="#ppt_x"/>
                                              </p:val>
                                            </p:tav>
                                          </p:tavLst>
                                        </p:anim>
                                        <p:anim calcmode="lin" valueType="num">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6000"/>
                                </p:stCondLst>
                                <p:childTnLst>
                                  <p:par>
                                    <p:cTn id="51" presetID="2" presetClass="entr" presetSubtype="1" fill="hold"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750" fill="hold"/>
                                            <p:tgtEl>
                                              <p:spTgt spid="112"/>
                                            </p:tgtEl>
                                            <p:attrNameLst>
                                              <p:attrName>ppt_x</p:attrName>
                                            </p:attrNameLst>
                                          </p:cBhvr>
                                          <p:tavLst>
                                            <p:tav tm="0">
                                              <p:val>
                                                <p:strVal val="#ppt_x"/>
                                              </p:val>
                                            </p:tav>
                                            <p:tav tm="100000">
                                              <p:val>
                                                <p:strVal val="#ppt_x"/>
                                              </p:val>
                                            </p:tav>
                                          </p:tavLst>
                                        </p:anim>
                                        <p:anim calcmode="lin" valueType="num">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675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725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直接连接符 52"/>
          <p:cNvCxnSpPr/>
          <p:nvPr/>
        </p:nvCxnSpPr>
        <p:spPr>
          <a:xfrm flipH="1">
            <a:off x="6050562" y="472473"/>
            <a:ext cx="1" cy="1300343"/>
          </a:xfrm>
          <a:prstGeom prst="line">
            <a:avLst/>
          </a:prstGeom>
          <a:ln w="9525">
            <a:solidFill>
              <a:srgbClr val="3CCCC7"/>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4660794" y="1605969"/>
            <a:ext cx="2779537" cy="2779537"/>
            <a:chOff x="3325860" y="1074902"/>
            <a:chExt cx="2531533" cy="2531533"/>
          </a:xfrm>
        </p:grpSpPr>
        <p:sp>
          <p:nvSpPr>
            <p:cNvPr id="55" name="椭圆 54"/>
            <p:cNvSpPr/>
            <p:nvPr/>
          </p:nvSpPr>
          <p:spPr>
            <a:xfrm>
              <a:off x="3325860" y="1074902"/>
              <a:ext cx="2531533" cy="2531533"/>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57"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资金用途</a:t>
              </a:r>
              <a:endParaRPr lang="en-US" altLang="zh-CN" sz="20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078343" y="1872196"/>
            <a:ext cx="939800" cy="939800"/>
            <a:chOff x="2386060" y="1495059"/>
            <a:chExt cx="939800" cy="939800"/>
          </a:xfrm>
        </p:grpSpPr>
        <p:sp>
          <p:nvSpPr>
            <p:cNvPr id="59" name="椭圆 58"/>
            <p:cNvSpPr/>
            <p:nvPr/>
          </p:nvSpPr>
          <p:spPr>
            <a:xfrm>
              <a:off x="2386060" y="1495059"/>
              <a:ext cx="939800" cy="939800"/>
            </a:xfrm>
            <a:prstGeom prst="ellipse">
              <a:avLst/>
            </a:prstGeom>
            <a:solidFill>
              <a:srgbClr val="FF6D6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0"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773534" y="1593639"/>
            <a:ext cx="939800" cy="939800"/>
            <a:chOff x="5454052" y="1074902"/>
            <a:chExt cx="939800" cy="939800"/>
          </a:xfrm>
        </p:grpSpPr>
        <p:sp>
          <p:nvSpPr>
            <p:cNvPr id="62" name="椭圆 61"/>
            <p:cNvSpPr/>
            <p:nvPr/>
          </p:nvSpPr>
          <p:spPr>
            <a:xfrm>
              <a:off x="5454052" y="1074902"/>
              <a:ext cx="939800" cy="939800"/>
            </a:xfrm>
            <a:prstGeom prst="ellipse">
              <a:avLst/>
            </a:prstGeom>
            <a:solidFill>
              <a:schemeClr val="accent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3" name="组合 62"/>
            <p:cNvGrpSpPr/>
            <p:nvPr/>
          </p:nvGrpSpPr>
          <p:grpSpPr>
            <a:xfrm>
              <a:off x="5729640" y="1309909"/>
              <a:ext cx="411300" cy="441104"/>
              <a:chOff x="5995987" y="547688"/>
              <a:chExt cx="219075" cy="234950"/>
            </a:xfrm>
            <a:solidFill>
              <a:schemeClr val="bg1"/>
            </a:solidFill>
          </p:grpSpPr>
          <p:sp>
            <p:nvSpPr>
              <p:cNvPr id="64"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4653731" y="3501008"/>
            <a:ext cx="939800" cy="939800"/>
            <a:chOff x="3080330" y="2789142"/>
            <a:chExt cx="939800" cy="939800"/>
          </a:xfrm>
        </p:grpSpPr>
        <p:sp>
          <p:nvSpPr>
            <p:cNvPr id="67" name="椭圆 66"/>
            <p:cNvSpPr/>
            <p:nvPr/>
          </p:nvSpPr>
          <p:spPr>
            <a:xfrm>
              <a:off x="3080330" y="2789142"/>
              <a:ext cx="939800" cy="939800"/>
            </a:xfrm>
            <a:prstGeom prst="ellipse">
              <a:avLst/>
            </a:prstGeom>
            <a:solidFill>
              <a:srgbClr val="F5C05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8" name="组合 67"/>
            <p:cNvGrpSpPr/>
            <p:nvPr/>
          </p:nvGrpSpPr>
          <p:grpSpPr>
            <a:xfrm>
              <a:off x="3294687" y="3010257"/>
              <a:ext cx="497794" cy="491067"/>
              <a:chOff x="8123237" y="3667126"/>
              <a:chExt cx="234950" cy="231775"/>
            </a:xfrm>
            <a:solidFill>
              <a:schemeClr val="bg1"/>
            </a:solidFill>
          </p:grpSpPr>
          <p:sp>
            <p:nvSpPr>
              <p:cNvPr id="69"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0"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7076985" y="3242525"/>
            <a:ext cx="901165" cy="901165"/>
            <a:chOff x="5719249" y="3077288"/>
            <a:chExt cx="767347" cy="767347"/>
          </a:xfrm>
        </p:grpSpPr>
        <p:sp>
          <p:nvSpPr>
            <p:cNvPr id="72" name="椭圆 71"/>
            <p:cNvSpPr/>
            <p:nvPr/>
          </p:nvSpPr>
          <p:spPr>
            <a:xfrm>
              <a:off x="5719249" y="3077288"/>
              <a:ext cx="767347" cy="767347"/>
            </a:xfrm>
            <a:prstGeom prst="ellipse">
              <a:avLst/>
            </a:prstGeom>
            <a:solidFill>
              <a:srgbClr val="5E779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3"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74" name="椭圆 73"/>
          <p:cNvSpPr/>
          <p:nvPr/>
        </p:nvSpPr>
        <p:spPr>
          <a:xfrm>
            <a:off x="5733891" y="419393"/>
            <a:ext cx="633343" cy="633343"/>
          </a:xfrm>
          <a:prstGeom prst="ellipse">
            <a:avLst/>
          </a:prstGeom>
          <a:solidFill>
            <a:srgbClr val="8EB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F5C058"/>
                </a:solidFill>
                <a:latin typeface="微软雅黑" pitchFamily="34" charset="-122"/>
                <a:ea typeface="微软雅黑" pitchFamily="34" charset="-122"/>
              </a:rPr>
              <a:t>资金储备</a:t>
            </a:r>
            <a:endParaRPr lang="en-US" altLang="zh-CN" b="1" dirty="0">
              <a:solidFill>
                <a:srgbClr val="F5C058"/>
              </a:solidFill>
              <a:latin typeface="微软雅黑" pitchFamily="34" charset="-122"/>
              <a:ea typeface="微软雅黑" pitchFamily="34" charset="-122"/>
            </a:endParaRPr>
          </a:p>
        </p:txBody>
      </p:sp>
      <p:sp>
        <p:nvSpPr>
          <p:cNvPr id="76" name="矩形 75"/>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FF6D67"/>
                </a:solidFill>
                <a:latin typeface="微软雅黑" pitchFamily="34" charset="-122"/>
                <a:ea typeface="微软雅黑" pitchFamily="34" charset="-122"/>
              </a:rPr>
              <a:t>人才招聘</a:t>
            </a:r>
            <a:endParaRPr lang="en-US" altLang="zh-CN" b="1" dirty="0">
              <a:solidFill>
                <a:srgbClr val="FF6D67"/>
              </a:solidFill>
              <a:latin typeface="微软雅黑" pitchFamily="34" charset="-122"/>
              <a:ea typeface="微软雅黑" pitchFamily="34" charset="-122"/>
            </a:endParaRPr>
          </a:p>
        </p:txBody>
      </p:sp>
      <p:sp>
        <p:nvSpPr>
          <p:cNvPr id="77" name="矩形 76"/>
          <p:cNvSpPr/>
          <p:nvPr/>
        </p:nvSpPr>
        <p:spPr>
          <a:xfrm>
            <a:off x="7825779" y="1772816"/>
            <a:ext cx="1841984" cy="369324"/>
          </a:xfrm>
          <a:prstGeom prst="rect">
            <a:avLst/>
          </a:prstGeom>
        </p:spPr>
        <p:txBody>
          <a:bodyPr wrap="square" lIns="91431" tIns="45716" rIns="91431" bIns="45716">
            <a:spAutoFit/>
          </a:bodyPr>
          <a:lstStyle/>
          <a:p>
            <a:r>
              <a:rPr lang="zh-CN" altLang="en-US" b="1" dirty="0" smtClean="0">
                <a:solidFill>
                  <a:schemeClr val="accent1">
                    <a:lumMod val="50000"/>
                  </a:schemeClr>
                </a:solidFill>
                <a:latin typeface="微软雅黑" pitchFamily="34" charset="-122"/>
                <a:ea typeface="微软雅黑" pitchFamily="34" charset="-122"/>
              </a:rPr>
              <a:t>硬件升级</a:t>
            </a:r>
            <a:endParaRPr lang="en-US" altLang="zh-CN" b="1" dirty="0">
              <a:solidFill>
                <a:schemeClr val="accent1">
                  <a:lumMod val="50000"/>
                </a:schemeClr>
              </a:solidFill>
              <a:latin typeface="微软雅黑" pitchFamily="34" charset="-122"/>
              <a:ea typeface="微软雅黑" pitchFamily="34" charset="-122"/>
            </a:endParaRPr>
          </a:p>
        </p:txBody>
      </p:sp>
      <p:sp>
        <p:nvSpPr>
          <p:cNvPr id="78" name="矩形 77"/>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5E779F"/>
                </a:solidFill>
                <a:latin typeface="微软雅黑" pitchFamily="34" charset="-122"/>
                <a:ea typeface="微软雅黑" pitchFamily="34" charset="-122"/>
              </a:rPr>
              <a:t>市场开拓</a:t>
            </a:r>
            <a:endParaRPr lang="en-US" altLang="zh-CN" b="1" dirty="0">
              <a:solidFill>
                <a:srgbClr val="5E779F"/>
              </a:solidFill>
              <a:latin typeface="微软雅黑" pitchFamily="34" charset="-122"/>
              <a:ea typeface="微软雅黑" pitchFamily="34" charset="-122"/>
            </a:endParaRPr>
          </a:p>
        </p:txBody>
      </p:sp>
      <p:sp>
        <p:nvSpPr>
          <p:cNvPr id="7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8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50000"/>
            </a:schemeClr>
          </a:solidFill>
          <a:ln>
            <a:noFill/>
          </a:ln>
          <a:extLst/>
        </p:spPr>
        <p:txBody>
          <a:bodyPr/>
          <a:lstStyle/>
          <a:p>
            <a:endParaRPr lang="zh-CN" altLang="en-US">
              <a:solidFill>
                <a:schemeClr val="tx1">
                  <a:lumMod val="50000"/>
                  <a:lumOff val="50000"/>
                </a:schemeClr>
              </a:solidFill>
            </a:endParaRPr>
          </a:p>
        </p:txBody>
      </p:sp>
      <p:sp>
        <p:nvSpPr>
          <p:cNvPr id="81" name="TextBox 8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42</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96" name="矩形 9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92931" y="0"/>
            <a:ext cx="576064" cy="836712"/>
            <a:chOff x="841003" y="360040"/>
            <a:chExt cx="504056" cy="836712"/>
          </a:xfrm>
          <a:solidFill>
            <a:srgbClr val="3CCCC7"/>
          </a:solidFill>
        </p:grpSpPr>
        <p:sp>
          <p:nvSpPr>
            <p:cNvPr id="98" name="矩形 9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融资用途</a:t>
            </a:r>
            <a:endParaRPr lang="zh-CN" altLang="en-US" dirty="0">
              <a:solidFill>
                <a:srgbClr val="3CCCC7"/>
              </a:solidFill>
              <a:latin typeface="微软雅黑" pitchFamily="34" charset="-122"/>
              <a:ea typeface="微软雅黑" pitchFamily="34" charset="-122"/>
            </a:endParaRPr>
          </a:p>
        </p:txBody>
      </p:sp>
      <p:sp>
        <p:nvSpPr>
          <p:cNvPr id="101"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8073890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par>
                                <p:cTn id="13" presetID="23" presetClass="entr" presetSubtype="3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strVal val="4*#ppt_w"/>
                                          </p:val>
                                        </p:tav>
                                        <p:tav tm="100000">
                                          <p:val>
                                            <p:strVal val="#ppt_w"/>
                                          </p:val>
                                        </p:tav>
                                      </p:tavLst>
                                    </p:anim>
                                    <p:anim calcmode="lin" valueType="num">
                                      <p:cBhvr>
                                        <p:cTn id="16" dur="500" fill="hold"/>
                                        <p:tgtEl>
                                          <p:spTgt spid="5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400" fill="hold"/>
                                        <p:tgtEl>
                                          <p:spTgt spid="58"/>
                                        </p:tgtEl>
                                        <p:attrNameLst>
                                          <p:attrName>ppt_w</p:attrName>
                                        </p:attrNameLst>
                                      </p:cBhvr>
                                      <p:tavLst>
                                        <p:tav tm="0">
                                          <p:val>
                                            <p:fltVal val="0"/>
                                          </p:val>
                                        </p:tav>
                                        <p:tav tm="100000">
                                          <p:val>
                                            <p:strVal val="#ppt_w"/>
                                          </p:val>
                                        </p:tav>
                                      </p:tavLst>
                                    </p:anim>
                                    <p:anim calcmode="lin" valueType="num">
                                      <p:cBhvr>
                                        <p:cTn id="21" dur="400" fill="hold"/>
                                        <p:tgtEl>
                                          <p:spTgt spid="58"/>
                                        </p:tgtEl>
                                        <p:attrNameLst>
                                          <p:attrName>ppt_h</p:attrName>
                                        </p:attrNameLst>
                                      </p:cBhvr>
                                      <p:tavLst>
                                        <p:tav tm="0">
                                          <p:val>
                                            <p:fltVal val="0"/>
                                          </p:val>
                                        </p:tav>
                                        <p:tav tm="100000">
                                          <p:val>
                                            <p:strVal val="#ppt_h"/>
                                          </p:val>
                                        </p:tav>
                                      </p:tavLst>
                                    </p:anim>
                                    <p:animEffect transition="in" filter="fade">
                                      <p:cBhvr>
                                        <p:cTn id="22" dur="400"/>
                                        <p:tgtEl>
                                          <p:spTgt spid="5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randombar(horizontal)">
                                      <p:cBhvr>
                                        <p:cTn id="25" dur="400"/>
                                        <p:tgtEl>
                                          <p:spTgt spid="76"/>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400" fill="hold"/>
                                        <p:tgtEl>
                                          <p:spTgt spid="66"/>
                                        </p:tgtEl>
                                        <p:attrNameLst>
                                          <p:attrName>ppt_w</p:attrName>
                                        </p:attrNameLst>
                                      </p:cBhvr>
                                      <p:tavLst>
                                        <p:tav tm="0">
                                          <p:val>
                                            <p:fltVal val="0"/>
                                          </p:val>
                                        </p:tav>
                                        <p:tav tm="100000">
                                          <p:val>
                                            <p:strVal val="#ppt_w"/>
                                          </p:val>
                                        </p:tav>
                                      </p:tavLst>
                                    </p:anim>
                                    <p:anim calcmode="lin" valueType="num">
                                      <p:cBhvr>
                                        <p:cTn id="30" dur="400" fill="hold"/>
                                        <p:tgtEl>
                                          <p:spTgt spid="66"/>
                                        </p:tgtEl>
                                        <p:attrNameLst>
                                          <p:attrName>ppt_h</p:attrName>
                                        </p:attrNameLst>
                                      </p:cBhvr>
                                      <p:tavLst>
                                        <p:tav tm="0">
                                          <p:val>
                                            <p:fltVal val="0"/>
                                          </p:val>
                                        </p:tav>
                                        <p:tav tm="100000">
                                          <p:val>
                                            <p:strVal val="#ppt_h"/>
                                          </p:val>
                                        </p:tav>
                                      </p:tavLst>
                                    </p:anim>
                                    <p:animEffect transition="in" filter="fade">
                                      <p:cBhvr>
                                        <p:cTn id="31" dur="400"/>
                                        <p:tgtEl>
                                          <p:spTgt spid="6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randombar(horizontal)">
                                      <p:cBhvr>
                                        <p:cTn id="34" dur="400"/>
                                        <p:tgtEl>
                                          <p:spTgt spid="75"/>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400" fill="hold"/>
                                        <p:tgtEl>
                                          <p:spTgt spid="71"/>
                                        </p:tgtEl>
                                        <p:attrNameLst>
                                          <p:attrName>ppt_w</p:attrName>
                                        </p:attrNameLst>
                                      </p:cBhvr>
                                      <p:tavLst>
                                        <p:tav tm="0">
                                          <p:val>
                                            <p:fltVal val="0"/>
                                          </p:val>
                                        </p:tav>
                                        <p:tav tm="100000">
                                          <p:val>
                                            <p:strVal val="#ppt_w"/>
                                          </p:val>
                                        </p:tav>
                                      </p:tavLst>
                                    </p:anim>
                                    <p:anim calcmode="lin" valueType="num">
                                      <p:cBhvr>
                                        <p:cTn id="39" dur="400" fill="hold"/>
                                        <p:tgtEl>
                                          <p:spTgt spid="71"/>
                                        </p:tgtEl>
                                        <p:attrNameLst>
                                          <p:attrName>ppt_h</p:attrName>
                                        </p:attrNameLst>
                                      </p:cBhvr>
                                      <p:tavLst>
                                        <p:tav tm="0">
                                          <p:val>
                                            <p:fltVal val="0"/>
                                          </p:val>
                                        </p:tav>
                                        <p:tav tm="100000">
                                          <p:val>
                                            <p:strVal val="#ppt_h"/>
                                          </p:val>
                                        </p:tav>
                                      </p:tavLst>
                                    </p:anim>
                                    <p:animEffect transition="in" filter="fade">
                                      <p:cBhvr>
                                        <p:cTn id="40" dur="400"/>
                                        <p:tgtEl>
                                          <p:spTgt spid="7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randombar(horizontal)">
                                      <p:cBhvr>
                                        <p:cTn id="43" dur="400"/>
                                        <p:tgtEl>
                                          <p:spTgt spid="78"/>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400" fill="hold"/>
                                        <p:tgtEl>
                                          <p:spTgt spid="61"/>
                                        </p:tgtEl>
                                        <p:attrNameLst>
                                          <p:attrName>ppt_w</p:attrName>
                                        </p:attrNameLst>
                                      </p:cBhvr>
                                      <p:tavLst>
                                        <p:tav tm="0">
                                          <p:val>
                                            <p:fltVal val="0"/>
                                          </p:val>
                                        </p:tav>
                                        <p:tav tm="100000">
                                          <p:val>
                                            <p:strVal val="#ppt_w"/>
                                          </p:val>
                                        </p:tav>
                                      </p:tavLst>
                                    </p:anim>
                                    <p:anim calcmode="lin" valueType="num">
                                      <p:cBhvr>
                                        <p:cTn id="48" dur="400" fill="hold"/>
                                        <p:tgtEl>
                                          <p:spTgt spid="61"/>
                                        </p:tgtEl>
                                        <p:attrNameLst>
                                          <p:attrName>ppt_h</p:attrName>
                                        </p:attrNameLst>
                                      </p:cBhvr>
                                      <p:tavLst>
                                        <p:tav tm="0">
                                          <p:val>
                                            <p:fltVal val="0"/>
                                          </p:val>
                                        </p:tav>
                                        <p:tav tm="100000">
                                          <p:val>
                                            <p:strVal val="#ppt_h"/>
                                          </p:val>
                                        </p:tav>
                                      </p:tavLst>
                                    </p:anim>
                                    <p:animEffect transition="in" filter="fade">
                                      <p:cBhvr>
                                        <p:cTn id="49" dur="400"/>
                                        <p:tgtEl>
                                          <p:spTgt spid="6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randombar(horizontal)">
                                      <p:cBhvr>
                                        <p:cTn id="52" dur="400"/>
                                        <p:tgtEl>
                                          <p:spTgt spid="77"/>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79"/>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79"/>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80"/>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strips(upRight)">
                                      <p:cBhvr>
                                        <p:cTn id="65" dur="500"/>
                                        <p:tgtEl>
                                          <p:spTgt spid="81"/>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fade">
                                      <p:cBhvr>
                                        <p:cTn id="69"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P spid="76" grpId="0"/>
      <p:bldP spid="77" grpId="0"/>
      <p:bldP spid="78" grpId="0"/>
      <p:bldP spid="79" grpId="0" animBg="1"/>
      <p:bldP spid="79" grpId="1" animBg="1"/>
      <p:bldP spid="80" grpId="0" animBg="1"/>
      <p:bldP spid="80" grpId="1" animBg="1"/>
      <p:bldP spid="81" grpId="0"/>
      <p:bldP spid="9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
          <p:cNvSpPr txBox="1"/>
          <p:nvPr/>
        </p:nvSpPr>
        <p:spPr>
          <a:xfrm>
            <a:off x="156391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23" name="文本框 25"/>
          <p:cNvSpPr txBox="1"/>
          <p:nvPr/>
        </p:nvSpPr>
        <p:spPr>
          <a:xfrm>
            <a:off x="156391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24" name="文本框 26"/>
          <p:cNvSpPr txBox="1"/>
          <p:nvPr/>
        </p:nvSpPr>
        <p:spPr>
          <a:xfrm>
            <a:off x="1547872" y="5119795"/>
            <a:ext cx="9183779" cy="396583"/>
          </a:xfrm>
          <a:prstGeom prst="rect">
            <a:avLst/>
          </a:prstGeom>
          <a:noFill/>
        </p:spPr>
        <p:txBody>
          <a:bodyPr wrap="square" rtlCol="0">
            <a:spAutoFit/>
          </a:bodyPr>
          <a:lstStyle/>
          <a:p>
            <a:pPr>
              <a:lnSpc>
                <a:spcPct val="120000"/>
              </a:lnSpc>
            </a:pPr>
            <a:r>
              <a:rPr lang="zh-CN" altLang="en-US" b="1" dirty="0" smtClean="0">
                <a:solidFill>
                  <a:schemeClr val="accent1">
                    <a:lumMod val="50000"/>
                  </a:schemeClr>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chemeClr val="accent1">
                  <a:lumMod val="50000"/>
                </a:schemeClr>
              </a:solidFill>
              <a:latin typeface="微软雅黑" pitchFamily="34" charset="-122"/>
              <a:ea typeface="微软雅黑" pitchFamily="34" charset="-122"/>
              <a:sym typeface="微软雅黑" pitchFamily="34" charset="-122"/>
            </a:endParaRPr>
          </a:p>
        </p:txBody>
      </p:sp>
      <p:sp>
        <p:nvSpPr>
          <p:cNvPr id="48" name="矩形 4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43</a:t>
            </a:r>
            <a:endParaRPr lang="zh-CN"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5" name="矩形 34"/>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92931" y="0"/>
            <a:ext cx="576064" cy="836712"/>
            <a:chOff x="841003" y="360040"/>
            <a:chExt cx="504056" cy="836712"/>
          </a:xfrm>
          <a:solidFill>
            <a:srgbClr val="3CCCC7"/>
          </a:solidFill>
        </p:grpSpPr>
        <p:sp>
          <p:nvSpPr>
            <p:cNvPr id="37" name="矩形 3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3CCCC7"/>
                </a:solidFill>
                <a:latin typeface="微软雅黑" pitchFamily="34" charset="-122"/>
                <a:ea typeface="微软雅黑" pitchFamily="34" charset="-122"/>
              </a:rPr>
              <a:t>结束语</a:t>
            </a:r>
          </a:p>
        </p:txBody>
      </p:sp>
      <p:sp>
        <p:nvSpPr>
          <p:cNvPr id="42" name="KSO_Shape"/>
          <p:cNvSpPr>
            <a:spLocks/>
          </p:cNvSpPr>
          <p:nvPr/>
        </p:nvSpPr>
        <p:spPr bwMode="auto">
          <a:xfrm>
            <a:off x="294211" y="182889"/>
            <a:ext cx="356225" cy="3419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3652492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5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flipH="1">
            <a:off x="0" y="4522187"/>
            <a:ext cx="4032448" cy="2198473"/>
            <a:chOff x="5917425" y="3435846"/>
            <a:chExt cx="3226575" cy="1707654"/>
          </a:xfrm>
        </p:grpSpPr>
        <p:pic>
          <p:nvPicPr>
            <p:cNvPr id="2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6" name="直接连接符 25"/>
          <p:cNvCxnSpPr/>
          <p:nvPr/>
        </p:nvCxnSpPr>
        <p:spPr>
          <a:xfrm>
            <a:off x="777379" y="0"/>
            <a:ext cx="0" cy="2924944"/>
          </a:xfrm>
          <a:prstGeom prst="line">
            <a:avLst/>
          </a:prstGeom>
          <a:ln w="9525">
            <a:solidFill>
              <a:srgbClr val="3CCCC7"/>
            </a:solidFill>
            <a:prstDash val="solid"/>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69367" y="1412776"/>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69367" y="1844824"/>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69367" y="2276872"/>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13147" y="3005006"/>
            <a:ext cx="792088" cy="79208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36947" y="2928806"/>
            <a:ext cx="944488" cy="944488"/>
          </a:xfrm>
          <a:prstGeom prst="ellipse">
            <a:avLst/>
          </a:prstGeom>
          <a:noFill/>
          <a:ln w="9525">
            <a:solidFill>
              <a:srgbClr val="3CCC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19656" y="2874800"/>
            <a:ext cx="108012" cy="108012"/>
          </a:xfrm>
          <a:prstGeom prst="ellipse">
            <a:avLst/>
          </a:prstGeom>
          <a:gradFill>
            <a:gsLst>
              <a:gs pos="0">
                <a:srgbClr val="92D050"/>
              </a:gs>
              <a:gs pos="52000">
                <a:srgbClr val="3CCCC7"/>
              </a:gs>
              <a:gs pos="100000">
                <a:srgbClr val="25BFF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7916827" y="4483162"/>
            <a:ext cx="4301440" cy="2276522"/>
            <a:chOff x="5917425" y="3435846"/>
            <a:chExt cx="3226575" cy="1707654"/>
          </a:xfrm>
        </p:grpSpPr>
        <p:pic>
          <p:nvPicPr>
            <p:cNvPr id="35"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文本框 9"/>
          <p:cNvSpPr txBox="1"/>
          <p:nvPr/>
        </p:nvSpPr>
        <p:spPr>
          <a:xfrm>
            <a:off x="336947" y="3093784"/>
            <a:ext cx="944488" cy="623248"/>
          </a:xfrm>
          <a:prstGeom prst="rect">
            <a:avLst/>
          </a:prstGeom>
          <a:noFill/>
        </p:spPr>
        <p:txBody>
          <a:bodyPr wrap="square" lIns="68580" tIns="34290" rIns="68580" bIns="34290" rtlCol="0">
            <a:spAutoFit/>
          </a:bodyPr>
          <a:lstStyle/>
          <a:p>
            <a:pPr marL="0" lvl="1" algn="ctr"/>
            <a:r>
              <a:rPr lang="en-US" altLang="zh-CN" b="1" dirty="0" smtClean="0">
                <a:solidFill>
                  <a:schemeClr val="bg1"/>
                </a:solidFill>
                <a:latin typeface="微软雅黑" pitchFamily="34" charset="-122"/>
                <a:ea typeface="微软雅黑" pitchFamily="34" charset="-122"/>
              </a:rPr>
              <a:t>THE</a:t>
            </a:r>
          </a:p>
          <a:p>
            <a:pPr marL="0" lvl="1" algn="ctr"/>
            <a:r>
              <a:rPr lang="en-US" altLang="zh-CN" b="1" dirty="0" smtClean="0">
                <a:solidFill>
                  <a:schemeClr val="bg1"/>
                </a:solidFill>
                <a:latin typeface="微软雅黑" pitchFamily="34" charset="-122"/>
                <a:ea typeface="微软雅黑" pitchFamily="34" charset="-122"/>
              </a:rPr>
              <a:t>END</a:t>
            </a:r>
          </a:p>
        </p:txBody>
      </p:sp>
      <p:sp>
        <p:nvSpPr>
          <p:cNvPr id="18" name="矩形 17"/>
          <p:cNvSpPr/>
          <p:nvPr/>
        </p:nvSpPr>
        <p:spPr>
          <a:xfrm>
            <a:off x="2281238" y="2060847"/>
            <a:ext cx="9937029" cy="2422315"/>
          </a:xfrm>
          <a:prstGeom prst="rect">
            <a:avLst/>
          </a:prstGeom>
          <a:solidFill>
            <a:schemeClr val="accent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7"/>
          <p:cNvSpPr>
            <a:spLocks noChangeArrowheads="1"/>
          </p:cNvSpPr>
          <p:nvPr/>
        </p:nvSpPr>
        <p:spPr bwMode="auto">
          <a:xfrm>
            <a:off x="4369395"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chemeClr val="accent1">
                    <a:lumMod val="50000"/>
                  </a:schemeClr>
                </a:solidFill>
                <a:latin typeface="微软雅黑" pitchFamily="34" charset="-122"/>
                <a:ea typeface="微软雅黑" pitchFamily="34" charset="-122"/>
                <a:sym typeface="微软雅黑" pitchFamily="34" charset="-122"/>
              </a:rPr>
              <a:t>谢谢您的指导</a:t>
            </a:r>
            <a:endParaRPr lang="zh-CN" altLang="en-US" sz="6600" b="1" dirty="0">
              <a:solidFill>
                <a:schemeClr val="accent1">
                  <a:lumMod val="50000"/>
                </a:schemeClr>
              </a:solidFill>
              <a:latin typeface="微软雅黑" pitchFamily="34" charset="-122"/>
              <a:ea typeface="微软雅黑" pitchFamily="34" charset="-122"/>
              <a:sym typeface="微软雅黑" pitchFamily="34" charset="-122"/>
            </a:endParaRPr>
          </a:p>
        </p:txBody>
      </p:sp>
      <p:sp>
        <p:nvSpPr>
          <p:cNvPr id="20" name="TextBox 7"/>
          <p:cNvSpPr>
            <a:spLocks noChangeArrowheads="1"/>
          </p:cNvSpPr>
          <p:nvPr/>
        </p:nvSpPr>
        <p:spPr bwMode="auto">
          <a:xfrm>
            <a:off x="4513411"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chemeClr val="accent1">
                    <a:lumMod val="50000"/>
                  </a:schemeClr>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chemeClr val="accent1">
                  <a:lumMod val="50000"/>
                </a:schemeClr>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21" name="矩形 20"/>
          <p:cNvSpPr/>
          <p:nvPr/>
        </p:nvSpPr>
        <p:spPr>
          <a:xfrm>
            <a:off x="0" y="6741368"/>
            <a:ext cx="12195175" cy="1166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94133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20"/>
                                        </p:tgtEl>
                                        <p:attrNameLst>
                                          <p:attrName>style.visibility</p:attrName>
                                        </p:attrNameLst>
                                      </p:cBhvr>
                                      <p:to>
                                        <p:strVal val="visible"/>
                                      </p:to>
                                    </p:set>
                                    <p:set>
                                      <p:cBhvr>
                                        <p:cTn id="16" dur="114" fill="hold">
                                          <p:stCondLst>
                                            <p:cond delay="0"/>
                                          </p:stCondLst>
                                        </p:cTn>
                                        <p:tgtEl>
                                          <p:spTgt spid="20"/>
                                        </p:tgtEl>
                                        <p:attrNameLst>
                                          <p:attrName>style.rotation</p:attrName>
                                        </p:attrNameLst>
                                      </p:cBhvr>
                                      <p:to>
                                        <p:strVal val="-45.0"/>
                                      </p:to>
                                    </p:set>
                                    <p:anim calcmode="lin" valueType="num">
                                      <p:cBhvr>
                                        <p:cTn id="17"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8"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9"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20"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4625"/>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Scale>
                                      <p:cBhvr>
                                        <p:cTn id="2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9"/>
                                        </p:tgtEl>
                                        <p:attrNameLst>
                                          <p:attrName>ppt_x</p:attrName>
                                          <p:attrName>ppt_y</p:attrName>
                                        </p:attrNameLst>
                                      </p:cBhvr>
                                    </p:animMotion>
                                    <p:animEffect transition="in" filter="fade">
                                      <p:cBhvr>
                                        <p:cTn id="2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8" grpId="0" animBg="1"/>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1"/>
          <p:cNvSpPr/>
          <p:nvPr/>
        </p:nvSpPr>
        <p:spPr>
          <a:xfrm>
            <a:off x="6097587" y="0"/>
            <a:ext cx="5976664" cy="6863359"/>
          </a:xfrm>
          <a:custGeom>
            <a:avLst/>
            <a:gdLst>
              <a:gd name="connsiteX0" fmla="*/ 0 w 2569196"/>
              <a:gd name="connsiteY0" fmla="*/ 0 h 6858000"/>
              <a:gd name="connsiteX1" fmla="*/ 2569196 w 2569196"/>
              <a:gd name="connsiteY1" fmla="*/ 0 h 6858000"/>
              <a:gd name="connsiteX2" fmla="*/ 2569196 w 2569196"/>
              <a:gd name="connsiteY2" fmla="*/ 6858000 h 6858000"/>
              <a:gd name="connsiteX3" fmla="*/ 0 w 2569196"/>
              <a:gd name="connsiteY3" fmla="*/ 6858000 h 6858000"/>
              <a:gd name="connsiteX4" fmla="*/ 0 w 2569196"/>
              <a:gd name="connsiteY4" fmla="*/ 0 h 6858000"/>
              <a:gd name="connsiteX0" fmla="*/ 2317531 w 4886727"/>
              <a:gd name="connsiteY0" fmla="*/ 0 h 6858000"/>
              <a:gd name="connsiteX1" fmla="*/ 4886727 w 4886727"/>
              <a:gd name="connsiteY1" fmla="*/ 0 h 6858000"/>
              <a:gd name="connsiteX2" fmla="*/ 4886727 w 4886727"/>
              <a:gd name="connsiteY2" fmla="*/ 6858000 h 6858000"/>
              <a:gd name="connsiteX3" fmla="*/ 0 w 4886727"/>
              <a:gd name="connsiteY3" fmla="*/ 6842235 h 6858000"/>
              <a:gd name="connsiteX4" fmla="*/ 2317531 w 4886727"/>
              <a:gd name="connsiteY4" fmla="*/ 0 h 6858000"/>
              <a:gd name="connsiteX0" fmla="*/ 2347709 w 4916905"/>
              <a:gd name="connsiteY0" fmla="*/ 0 h 6863359"/>
              <a:gd name="connsiteX1" fmla="*/ 4916905 w 4916905"/>
              <a:gd name="connsiteY1" fmla="*/ 0 h 6863359"/>
              <a:gd name="connsiteX2" fmla="*/ 4916905 w 4916905"/>
              <a:gd name="connsiteY2" fmla="*/ 6858000 h 6863359"/>
              <a:gd name="connsiteX3" fmla="*/ 0 w 4916905"/>
              <a:gd name="connsiteY3" fmla="*/ 6863359 h 6863359"/>
              <a:gd name="connsiteX4" fmla="*/ 2347709 w 4916905"/>
              <a:gd name="connsiteY4" fmla="*/ 0 h 6863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905" h="6863359">
                <a:moveTo>
                  <a:pt x="2347709" y="0"/>
                </a:moveTo>
                <a:lnTo>
                  <a:pt x="4916905" y="0"/>
                </a:lnTo>
                <a:lnTo>
                  <a:pt x="4916905" y="6858000"/>
                </a:lnTo>
                <a:lnTo>
                  <a:pt x="0" y="6863359"/>
                </a:lnTo>
                <a:lnTo>
                  <a:pt x="2347709"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1"/>
          <p:cNvSpPr/>
          <p:nvPr/>
        </p:nvSpPr>
        <p:spPr>
          <a:xfrm>
            <a:off x="6241604" y="0"/>
            <a:ext cx="5976664" cy="6863359"/>
          </a:xfrm>
          <a:custGeom>
            <a:avLst/>
            <a:gdLst>
              <a:gd name="connsiteX0" fmla="*/ 0 w 2569196"/>
              <a:gd name="connsiteY0" fmla="*/ 0 h 6858000"/>
              <a:gd name="connsiteX1" fmla="*/ 2569196 w 2569196"/>
              <a:gd name="connsiteY1" fmla="*/ 0 h 6858000"/>
              <a:gd name="connsiteX2" fmla="*/ 2569196 w 2569196"/>
              <a:gd name="connsiteY2" fmla="*/ 6858000 h 6858000"/>
              <a:gd name="connsiteX3" fmla="*/ 0 w 2569196"/>
              <a:gd name="connsiteY3" fmla="*/ 6858000 h 6858000"/>
              <a:gd name="connsiteX4" fmla="*/ 0 w 2569196"/>
              <a:gd name="connsiteY4" fmla="*/ 0 h 6858000"/>
              <a:gd name="connsiteX0" fmla="*/ 2317531 w 4886727"/>
              <a:gd name="connsiteY0" fmla="*/ 0 h 6858000"/>
              <a:gd name="connsiteX1" fmla="*/ 4886727 w 4886727"/>
              <a:gd name="connsiteY1" fmla="*/ 0 h 6858000"/>
              <a:gd name="connsiteX2" fmla="*/ 4886727 w 4886727"/>
              <a:gd name="connsiteY2" fmla="*/ 6858000 h 6858000"/>
              <a:gd name="connsiteX3" fmla="*/ 0 w 4886727"/>
              <a:gd name="connsiteY3" fmla="*/ 6842235 h 6858000"/>
              <a:gd name="connsiteX4" fmla="*/ 2317531 w 4886727"/>
              <a:gd name="connsiteY4" fmla="*/ 0 h 6858000"/>
              <a:gd name="connsiteX0" fmla="*/ 2347709 w 4916905"/>
              <a:gd name="connsiteY0" fmla="*/ 0 h 6863359"/>
              <a:gd name="connsiteX1" fmla="*/ 4916905 w 4916905"/>
              <a:gd name="connsiteY1" fmla="*/ 0 h 6863359"/>
              <a:gd name="connsiteX2" fmla="*/ 4916905 w 4916905"/>
              <a:gd name="connsiteY2" fmla="*/ 6858000 h 6863359"/>
              <a:gd name="connsiteX3" fmla="*/ 0 w 4916905"/>
              <a:gd name="connsiteY3" fmla="*/ 6863359 h 6863359"/>
              <a:gd name="connsiteX4" fmla="*/ 2347709 w 4916905"/>
              <a:gd name="connsiteY4" fmla="*/ 0 h 6863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905" h="6863359">
                <a:moveTo>
                  <a:pt x="2347709" y="0"/>
                </a:moveTo>
                <a:lnTo>
                  <a:pt x="4916905" y="0"/>
                </a:lnTo>
                <a:lnTo>
                  <a:pt x="4916905" y="6858000"/>
                </a:lnTo>
                <a:lnTo>
                  <a:pt x="0" y="6863359"/>
                </a:lnTo>
                <a:lnTo>
                  <a:pt x="2347709" y="0"/>
                </a:lnTo>
                <a:close/>
              </a:path>
            </a:pathLst>
          </a:custGeom>
          <a:blipFill>
            <a:blip r:embed="rId3"/>
            <a:srcRect/>
            <a:stretch>
              <a:fillRect l="-56615" t="-5338" r="-6019" b="-5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9"/>
          <p:cNvSpPr>
            <a:spLocks noEditPoints="1"/>
          </p:cNvSpPr>
          <p:nvPr/>
        </p:nvSpPr>
        <p:spPr bwMode="auto">
          <a:xfrm>
            <a:off x="557618" y="332656"/>
            <a:ext cx="1584176" cy="666025"/>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28" name="标题 4"/>
          <p:cNvSpPr txBox="1">
            <a:spLocks/>
          </p:cNvSpPr>
          <p:nvPr/>
        </p:nvSpPr>
        <p:spPr>
          <a:xfrm>
            <a:off x="419280" y="1813105"/>
            <a:ext cx="5256584"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b="1" dirty="0" smtClean="0">
                <a:solidFill>
                  <a:schemeClr val="tx2">
                    <a:lumMod val="50000"/>
                  </a:schemeClr>
                </a:solidFill>
                <a:latin typeface="方正兰亭黑简体" panose="02000000000000000000" pitchFamily="2" charset="-122"/>
                <a:ea typeface="方正兰亭黑简体" panose="02000000000000000000" pitchFamily="2" charset="-122"/>
              </a:rPr>
              <a:t>THEBUSINESS PLAN</a:t>
            </a:r>
            <a:endParaRPr lang="en-US" altLang="zh-CN" sz="3600" dirty="0">
              <a:solidFill>
                <a:schemeClr val="tx2">
                  <a:lumMod val="50000"/>
                </a:schemeClr>
              </a:solidFill>
              <a:latin typeface="方正兰亭黑简体" panose="02000000000000000000" pitchFamily="2" charset="-122"/>
              <a:ea typeface="方正兰亭黑简体" panose="02000000000000000000" pitchFamily="2" charset="-122"/>
            </a:endParaRPr>
          </a:p>
        </p:txBody>
      </p:sp>
      <p:sp>
        <p:nvSpPr>
          <p:cNvPr id="29" name="TextBox 28"/>
          <p:cNvSpPr txBox="1"/>
          <p:nvPr/>
        </p:nvSpPr>
        <p:spPr>
          <a:xfrm>
            <a:off x="406864" y="2273712"/>
            <a:ext cx="6626827" cy="1200329"/>
          </a:xfrm>
          <a:prstGeom prst="rect">
            <a:avLst/>
          </a:prstGeom>
          <a:noFill/>
        </p:spPr>
        <p:txBody>
          <a:bodyPr wrap="square" rtlCol="0">
            <a:spAutoFit/>
          </a:bodyPr>
          <a:lstStyle/>
          <a:p>
            <a:r>
              <a:rPr lang="zh-CN" altLang="en-US" sz="7200" b="1" dirty="0" smtClean="0">
                <a:solidFill>
                  <a:schemeClr val="tx2">
                    <a:lumMod val="50000"/>
                  </a:schemeClr>
                </a:solidFill>
                <a:latin typeface="微软雅黑" panose="020B0503020204020204" pitchFamily="34" charset="-122"/>
                <a:ea typeface="微软雅黑" panose="020B0503020204020204" pitchFamily="34" charset="-122"/>
              </a:rPr>
              <a:t>商业策划计划书</a:t>
            </a:r>
            <a:endParaRPr lang="zh-CN" altLang="en-US" sz="72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1" name="标题 4"/>
          <p:cNvSpPr txBox="1">
            <a:spLocks/>
          </p:cNvSpPr>
          <p:nvPr/>
        </p:nvSpPr>
        <p:spPr>
          <a:xfrm>
            <a:off x="782152" y="3364447"/>
            <a:ext cx="5924918"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简洁实用</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适用于</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投资</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合作</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企业宣传</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商务策划等</a:t>
            </a:r>
          </a:p>
        </p:txBody>
      </p:sp>
      <p:sp>
        <p:nvSpPr>
          <p:cNvPr id="32" name="Freeform 10"/>
          <p:cNvSpPr>
            <a:spLocks noEditPoints="1"/>
          </p:cNvSpPr>
          <p:nvPr/>
        </p:nvSpPr>
        <p:spPr bwMode="auto">
          <a:xfrm>
            <a:off x="513985" y="3437837"/>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矩形 32"/>
          <p:cNvSpPr/>
          <p:nvPr/>
        </p:nvSpPr>
        <p:spPr>
          <a:xfrm>
            <a:off x="513985" y="4223767"/>
            <a:ext cx="792088" cy="285353"/>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378477" y="4223767"/>
            <a:ext cx="1118709" cy="28535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标题 4"/>
          <p:cNvSpPr txBox="1">
            <a:spLocks/>
          </p:cNvSpPr>
          <p:nvPr/>
        </p:nvSpPr>
        <p:spPr>
          <a:xfrm>
            <a:off x="441977" y="4221088"/>
            <a:ext cx="975090" cy="285353"/>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b="1" dirty="0">
                <a:solidFill>
                  <a:schemeClr val="bg1"/>
                </a:solidFill>
                <a:latin typeface="微软雅黑" panose="020B0503020204020204" pitchFamily="34" charset="-122"/>
                <a:ea typeface="微软雅黑" panose="020B0503020204020204" pitchFamily="34" charset="-122"/>
              </a:rPr>
              <a:t>汇报</a:t>
            </a:r>
            <a:r>
              <a:rPr lang="zh-CN" altLang="en-US" sz="1400" b="1" dirty="0" smtClean="0">
                <a:solidFill>
                  <a:schemeClr val="bg1"/>
                </a:solidFill>
                <a:latin typeface="微软雅黑" panose="020B0503020204020204" pitchFamily="34" charset="-122"/>
                <a:ea typeface="微软雅黑" panose="020B0503020204020204" pitchFamily="34" charset="-122"/>
              </a:rPr>
              <a:t>人：</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6" name="标题 4"/>
          <p:cNvSpPr txBox="1">
            <a:spLocks/>
          </p:cNvSpPr>
          <p:nvPr/>
        </p:nvSpPr>
        <p:spPr>
          <a:xfrm>
            <a:off x="1349705" y="4221088"/>
            <a:ext cx="1147481" cy="285353"/>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b="1" dirty="0" smtClean="0">
                <a:solidFill>
                  <a:schemeClr val="bg1"/>
                </a:solidFill>
                <a:latin typeface="微软雅黑" panose="020B0503020204020204" pitchFamily="34" charset="-122"/>
                <a:ea typeface="微软雅黑" panose="020B0503020204020204" pitchFamily="34" charset="-122"/>
              </a:rPr>
              <a:t>大侠素材铺</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flipH="1">
            <a:off x="-23093" y="4697212"/>
            <a:ext cx="4032448" cy="2198473"/>
            <a:chOff x="5917425" y="3435846"/>
            <a:chExt cx="3226575" cy="1707654"/>
          </a:xfrm>
        </p:grpSpPr>
        <p:pic>
          <p:nvPicPr>
            <p:cNvPr id="38"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0" name="TextBox 3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3576763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 calcmode="lin" valueType="num">
                                      <p:cBhvr>
                                        <p:cTn id="18" dur="500" fill="hold"/>
                                        <p:tgtEl>
                                          <p:spTgt spid="27"/>
                                        </p:tgtEl>
                                        <p:attrNameLst>
                                          <p:attrName>style.rotation</p:attrName>
                                        </p:attrNameLst>
                                      </p:cBhvr>
                                      <p:tavLst>
                                        <p:tav tm="0">
                                          <p:val>
                                            <p:fltVal val="90"/>
                                          </p:val>
                                        </p:tav>
                                        <p:tav tm="100000">
                                          <p:val>
                                            <p:fltVal val="0"/>
                                          </p:val>
                                        </p:tav>
                                      </p:tavLst>
                                    </p:anim>
                                    <p:animEffect transition="in" filter="fade">
                                      <p:cBhvr>
                                        <p:cTn id="19" dur="500"/>
                                        <p:tgtEl>
                                          <p:spTgt spid="27"/>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8"/>
                                        </p:tgtEl>
                                        <p:attrNameLst>
                                          <p:attrName>ppt_y</p:attrName>
                                        </p:attrNameLst>
                                      </p:cBhvr>
                                      <p:tavLst>
                                        <p:tav tm="0">
                                          <p:val>
                                            <p:strVal val="#ppt_y"/>
                                          </p:val>
                                        </p:tav>
                                        <p:tav tm="100000">
                                          <p:val>
                                            <p:strVal val="#ppt_y"/>
                                          </p:val>
                                        </p:tav>
                                      </p:tavLst>
                                    </p:anim>
                                    <p:anim calcmode="lin" valueType="num">
                                      <p:cBhvr>
                                        <p:cTn id="2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8"/>
                                        </p:tgtEl>
                                      </p:cBhvr>
                                    </p:animEffect>
                                  </p:childTnLst>
                                </p:cTn>
                              </p:par>
                            </p:childTnLst>
                          </p:cTn>
                        </p:par>
                        <p:par>
                          <p:cTn id="28" fill="hold">
                            <p:stCondLst>
                              <p:cond delay="24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9"/>
                                        </p:tgtEl>
                                        <p:attrNameLst>
                                          <p:attrName>ppt_y</p:attrName>
                                        </p:attrNameLst>
                                      </p:cBhvr>
                                      <p:tavLst>
                                        <p:tav tm="0">
                                          <p:val>
                                            <p:strVal val="#ppt_y"/>
                                          </p:val>
                                        </p:tav>
                                        <p:tav tm="100000">
                                          <p:val>
                                            <p:strVal val="#ppt_y"/>
                                          </p:val>
                                        </p:tav>
                                      </p:tavLst>
                                    </p:anim>
                                    <p:anim calcmode="lin" valueType="num">
                                      <p:cBhvr>
                                        <p:cTn id="3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9"/>
                                        </p:tgtEl>
                                      </p:cBhvr>
                                    </p:animEffect>
                                  </p:childTnLst>
                                </p:cTn>
                              </p:par>
                            </p:childTnLst>
                          </p:cTn>
                        </p:par>
                        <p:par>
                          <p:cTn id="36" fill="hold">
                            <p:stCondLst>
                              <p:cond delay="3250"/>
                            </p:stCondLst>
                            <p:childTnLst>
                              <p:par>
                                <p:cTn id="37" presetID="2" presetClass="entr" presetSubtype="6"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anim calcmode="lin" valueType="num">
                                      <p:cBhvr>
                                        <p:cTn id="45" dur="1000" fill="hold"/>
                                        <p:tgtEl>
                                          <p:spTgt spid="31"/>
                                        </p:tgtEl>
                                        <p:attrNameLst>
                                          <p:attrName>ppt_x</p:attrName>
                                        </p:attrNameLst>
                                      </p:cBhvr>
                                      <p:tavLst>
                                        <p:tav tm="0">
                                          <p:val>
                                            <p:strVal val="#ppt_x"/>
                                          </p:val>
                                        </p:tav>
                                        <p:tav tm="100000">
                                          <p:val>
                                            <p:strVal val="#ppt_x"/>
                                          </p:val>
                                        </p:tav>
                                      </p:tavLst>
                                    </p:anim>
                                    <p:anim calcmode="lin" valueType="num">
                                      <p:cBhvr>
                                        <p:cTn id="46" dur="1000" fill="hold"/>
                                        <p:tgtEl>
                                          <p:spTgt spid="31"/>
                                        </p:tgtEl>
                                        <p:attrNameLst>
                                          <p:attrName>ppt_y</p:attrName>
                                        </p:attrNameLst>
                                      </p:cBhvr>
                                      <p:tavLst>
                                        <p:tav tm="0">
                                          <p:val>
                                            <p:strVal val="#ppt_y+.1"/>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0-#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0-#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childTnLst>
                          </p:cTn>
                        </p:par>
                        <p:par>
                          <p:cTn id="55" fill="hold">
                            <p:stCondLst>
                              <p:cond delay="47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5"/>
                                        </p:tgtEl>
                                        <p:attrNameLst>
                                          <p:attrName>ppt_y</p:attrName>
                                        </p:attrNameLst>
                                      </p:cBhvr>
                                      <p:tavLst>
                                        <p:tav tm="0">
                                          <p:val>
                                            <p:strVal val="#ppt_y"/>
                                          </p:val>
                                        </p:tav>
                                        <p:tav tm="100000">
                                          <p:val>
                                            <p:strVal val="#ppt_y"/>
                                          </p:val>
                                        </p:tav>
                                      </p:tavLst>
                                    </p:anim>
                                    <p:anim calcmode="lin" valueType="num">
                                      <p:cBhvr>
                                        <p:cTn id="60"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5"/>
                                        </p:tgtEl>
                                      </p:cBhvr>
                                    </p:animEffect>
                                  </p:childTnLst>
                                </p:cTn>
                              </p:par>
                            </p:childTnLst>
                          </p:cTn>
                        </p:par>
                        <p:par>
                          <p:cTn id="63" fill="hold">
                            <p:stCondLst>
                              <p:cond delay="54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6"/>
                                        </p:tgtEl>
                                        <p:attrNameLst>
                                          <p:attrName>ppt_y</p:attrName>
                                        </p:attrNameLst>
                                      </p:cBhvr>
                                      <p:tavLst>
                                        <p:tav tm="0">
                                          <p:val>
                                            <p:strVal val="#ppt_y"/>
                                          </p:val>
                                        </p:tav>
                                        <p:tav tm="100000">
                                          <p:val>
                                            <p:strVal val="#ppt_y"/>
                                          </p:val>
                                        </p:tav>
                                      </p:tavLst>
                                    </p:anim>
                                    <p:anim calcmode="lin" valueType="num">
                                      <p:cBhvr>
                                        <p:cTn id="6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6"/>
                                        </p:tgtEl>
                                      </p:cBhvr>
                                    </p:animEffect>
                                  </p:childTnLst>
                                </p:cTn>
                              </p:par>
                            </p:childTnLst>
                          </p:cTn>
                        </p:par>
                        <p:par>
                          <p:cTn id="71" fill="hold">
                            <p:stCondLst>
                              <p:cond delay="61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1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p:bldP spid="29" grpId="0"/>
      <p:bldP spid="31" grpId="0"/>
      <p:bldP spid="32" grpId="0" animBg="1"/>
      <p:bldP spid="33" grpId="0" animBg="1"/>
      <p:bldP spid="34" grpId="0" animBg="1"/>
      <p:bldP spid="35" grpId="0"/>
      <p:bldP spid="36"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1"/>
          <p:cNvSpPr/>
          <p:nvPr/>
        </p:nvSpPr>
        <p:spPr>
          <a:xfrm>
            <a:off x="120923" y="0"/>
            <a:ext cx="6164944" cy="6885384"/>
          </a:xfrm>
          <a:custGeom>
            <a:avLst/>
            <a:gdLst>
              <a:gd name="connsiteX0" fmla="*/ 0 w 4369395"/>
              <a:gd name="connsiteY0" fmla="*/ 0 h 6885384"/>
              <a:gd name="connsiteX1" fmla="*/ 4369395 w 4369395"/>
              <a:gd name="connsiteY1" fmla="*/ 0 h 6885384"/>
              <a:gd name="connsiteX2" fmla="*/ 4369395 w 4369395"/>
              <a:gd name="connsiteY2" fmla="*/ 6885384 h 6885384"/>
              <a:gd name="connsiteX3" fmla="*/ 0 w 4369395"/>
              <a:gd name="connsiteY3" fmla="*/ 6885384 h 6885384"/>
              <a:gd name="connsiteX4" fmla="*/ 0 w 4369395"/>
              <a:gd name="connsiteY4" fmla="*/ 0 h 6885384"/>
              <a:gd name="connsiteX0" fmla="*/ 0 w 6164944"/>
              <a:gd name="connsiteY0" fmla="*/ 0 h 6885384"/>
              <a:gd name="connsiteX1" fmla="*/ 4369395 w 6164944"/>
              <a:gd name="connsiteY1" fmla="*/ 0 h 6885384"/>
              <a:gd name="connsiteX2" fmla="*/ 6164944 w 6164944"/>
              <a:gd name="connsiteY2" fmla="*/ 6868758 h 6885384"/>
              <a:gd name="connsiteX3" fmla="*/ 0 w 6164944"/>
              <a:gd name="connsiteY3" fmla="*/ 6885384 h 6885384"/>
              <a:gd name="connsiteX4" fmla="*/ 0 w 6164944"/>
              <a:gd name="connsiteY4" fmla="*/ 0 h 6885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944" h="6885384">
                <a:moveTo>
                  <a:pt x="0" y="0"/>
                </a:moveTo>
                <a:lnTo>
                  <a:pt x="4369395" y="0"/>
                </a:lnTo>
                <a:lnTo>
                  <a:pt x="6164944" y="6868758"/>
                </a:lnTo>
                <a:lnTo>
                  <a:pt x="0" y="6885384"/>
                </a:lnTo>
                <a:lnTo>
                  <a:pt x="0" y="0"/>
                </a:lnTo>
                <a:close/>
              </a:path>
            </a:pathLst>
          </a:cu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6164944" cy="6885384"/>
          </a:xfrm>
          <a:custGeom>
            <a:avLst/>
            <a:gdLst>
              <a:gd name="connsiteX0" fmla="*/ 0 w 4369395"/>
              <a:gd name="connsiteY0" fmla="*/ 0 h 6885384"/>
              <a:gd name="connsiteX1" fmla="*/ 4369395 w 4369395"/>
              <a:gd name="connsiteY1" fmla="*/ 0 h 6885384"/>
              <a:gd name="connsiteX2" fmla="*/ 4369395 w 4369395"/>
              <a:gd name="connsiteY2" fmla="*/ 6885384 h 6885384"/>
              <a:gd name="connsiteX3" fmla="*/ 0 w 4369395"/>
              <a:gd name="connsiteY3" fmla="*/ 6885384 h 6885384"/>
              <a:gd name="connsiteX4" fmla="*/ 0 w 4369395"/>
              <a:gd name="connsiteY4" fmla="*/ 0 h 6885384"/>
              <a:gd name="connsiteX0" fmla="*/ 0 w 6164944"/>
              <a:gd name="connsiteY0" fmla="*/ 0 h 6885384"/>
              <a:gd name="connsiteX1" fmla="*/ 4369395 w 6164944"/>
              <a:gd name="connsiteY1" fmla="*/ 0 h 6885384"/>
              <a:gd name="connsiteX2" fmla="*/ 6164944 w 6164944"/>
              <a:gd name="connsiteY2" fmla="*/ 6868758 h 6885384"/>
              <a:gd name="connsiteX3" fmla="*/ 0 w 6164944"/>
              <a:gd name="connsiteY3" fmla="*/ 6885384 h 6885384"/>
              <a:gd name="connsiteX4" fmla="*/ 0 w 6164944"/>
              <a:gd name="connsiteY4" fmla="*/ 0 h 6885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944" h="6885384">
                <a:moveTo>
                  <a:pt x="0" y="0"/>
                </a:moveTo>
                <a:lnTo>
                  <a:pt x="4369395" y="0"/>
                </a:lnTo>
                <a:lnTo>
                  <a:pt x="6164944" y="6868758"/>
                </a:lnTo>
                <a:lnTo>
                  <a:pt x="0" y="6885384"/>
                </a:lnTo>
                <a:lnTo>
                  <a:pt x="0" y="0"/>
                </a:lnTo>
                <a:close/>
              </a:path>
            </a:pathLst>
          </a:custGeom>
          <a:blipFill>
            <a:blip r:embed="rId3"/>
            <a:srcRect/>
            <a:stretch>
              <a:fillRect l="-105329" t="-2285" r="-220" b="8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a:latin typeface="方正兰亭超细黑简体" panose="02000000000000000000" pitchFamily="2" charset="-122"/>
                <a:ea typeface="方正兰亭超细黑简体" panose="02000000000000000000" pitchFamily="2" charset="-122"/>
              </a:rPr>
              <a:t>6</a:t>
            </a:r>
            <a:endParaRPr lang="zh-CN" dirty="0">
              <a:latin typeface="方正兰亭超细黑简体" panose="02000000000000000000" pitchFamily="2" charset="-122"/>
              <a:ea typeface="方正兰亭超细黑简体" panose="02000000000000000000" pitchFamily="2" charset="-122"/>
            </a:endParaRPr>
          </a:p>
        </p:txBody>
      </p:sp>
      <p:sp>
        <p:nvSpPr>
          <p:cNvPr id="49" name="Rectangle 4"/>
          <p:cNvSpPr txBox="1">
            <a:spLocks noChangeArrowheads="1"/>
          </p:cNvSpPr>
          <p:nvPr/>
        </p:nvSpPr>
        <p:spPr bwMode="auto">
          <a:xfrm>
            <a:off x="7609755" y="1268760"/>
            <a:ext cx="16561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a:solidFill>
                  <a:schemeClr val="tx2">
                    <a:lumMod val="50000"/>
                  </a:schemeClr>
                </a:solidFill>
                <a:latin typeface="微软雅黑" panose="020B0503020204020204" pitchFamily="34" charset="-122"/>
                <a:ea typeface="微软雅黑" panose="020B0503020204020204" pitchFamily="34" charset="-122"/>
              </a:rPr>
              <a:t>创业</a:t>
            </a:r>
            <a:r>
              <a:rPr lang="zh-CN" altLang="en-US" sz="2800" dirty="0" smtClean="0">
                <a:solidFill>
                  <a:schemeClr val="tx2">
                    <a:lumMod val="50000"/>
                  </a:schemeClr>
                </a:solidFill>
                <a:latin typeface="微软雅黑" panose="020B0503020204020204" pitchFamily="34" charset="-122"/>
                <a:ea typeface="微软雅黑" panose="020B0503020204020204" pitchFamily="34" charset="-122"/>
              </a:rPr>
              <a:t>宣言</a:t>
            </a:r>
            <a:endParaRPr lang="zh-CN" sz="2800" dirty="0">
              <a:solidFill>
                <a:schemeClr val="tx2">
                  <a:lumMod val="50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7249715" y="1754876"/>
            <a:ext cx="2448272"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7105699" y="1754876"/>
            <a:ext cx="2710999" cy="276999"/>
          </a:xfrm>
          <a:prstGeom prst="rect">
            <a:avLst/>
          </a:prstGeom>
        </p:spPr>
        <p:txBody>
          <a:bodyPr wrap="none">
            <a:spAutoFit/>
          </a:bodyPr>
          <a:lstStyle/>
          <a:p>
            <a:r>
              <a:rPr lang="en-US" altLang="zh-CN" sz="1200" b="1" dirty="0" smtClean="0">
                <a:solidFill>
                  <a:schemeClr val="bg1">
                    <a:lumMod val="65000"/>
                  </a:schemeClr>
                </a:solidFill>
                <a:latin typeface="方正兰亭黑简体" panose="02000000000000000000" pitchFamily="2" charset="-122"/>
                <a:ea typeface="方正兰亭黑简体" panose="02000000000000000000" pitchFamily="2" charset="-122"/>
              </a:rPr>
              <a:t>ENTREPRENEURSHIP SPEECH</a:t>
            </a:r>
            <a:endParaRPr lang="zh-CN" altLang="en-US" sz="1200" dirty="0">
              <a:solidFill>
                <a:schemeClr val="bg1">
                  <a:lumMod val="65000"/>
                </a:schemeClr>
              </a:solidFill>
              <a:latin typeface="方正兰亭黑简体" panose="02000000000000000000" pitchFamily="2" charset="-122"/>
              <a:ea typeface="方正兰亭黑简体" panose="02000000000000000000" pitchFamily="2" charset="-122"/>
            </a:endParaRPr>
          </a:p>
        </p:txBody>
      </p:sp>
      <p:sp>
        <p:nvSpPr>
          <p:cNvPr id="73" name="矩形 72"/>
          <p:cNvSpPr/>
          <p:nvPr/>
        </p:nvSpPr>
        <p:spPr>
          <a:xfrm>
            <a:off x="6457627" y="2199406"/>
            <a:ext cx="4104456" cy="3000821"/>
          </a:xfrm>
          <a:prstGeom prst="rect">
            <a:avLst/>
          </a:prstGeom>
        </p:spPr>
        <p:txBody>
          <a:bodyPr wrap="square">
            <a:spAutoFit/>
          </a:bodyPr>
          <a:lstStyle/>
          <a:p>
            <a:pPr>
              <a:lnSpc>
                <a:spcPct val="15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我想</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我应该一个成为一个实干家，不需要那些美丽的辞藻来修饰。工作锻炼了我，生活造就了我。</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戴尔卡耐基说过：不要怕推销自己，只要你自信，认为自己能行有才华，你就应该认为自己能够胜任这份工作以及职位，并承</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担</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相应的义务和压力。</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22748782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8" fill="hold" nodeType="withEffect">
                                  <p:stCondLst>
                                    <p:cond delay="500"/>
                                  </p:stCondLst>
                                  <p:childTnLst>
                                    <p:set>
                                      <p:cBhvr>
                                        <p:cTn id="9" dur="1" fill="hold">
                                          <p:stCondLst>
                                            <p:cond delay="0"/>
                                          </p:stCondLst>
                                        </p:cTn>
                                        <p:tgtEl>
                                          <p:spTgt spid="53"/>
                                        </p:tgtEl>
                                        <p:attrNameLst>
                                          <p:attrName>style.visibility</p:attrName>
                                        </p:attrNameLst>
                                      </p:cBhvr>
                                      <p:to>
                                        <p:strVal val="visible"/>
                                      </p:to>
                                    </p:set>
                                    <p:animEffect transition="in" filter="wipe(left)">
                                      <p:cBhvr>
                                        <p:cTn id="10" dur="500"/>
                                        <p:tgtEl>
                                          <p:spTgt spid="53"/>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additive="base">
                                        <p:cTn id="14" dur="500" fill="hold"/>
                                        <p:tgtEl>
                                          <p:spTgt spid="72"/>
                                        </p:tgtEl>
                                        <p:attrNameLst>
                                          <p:attrName>ppt_x</p:attrName>
                                        </p:attrNameLst>
                                      </p:cBhvr>
                                      <p:tavLst>
                                        <p:tav tm="0">
                                          <p:val>
                                            <p:strVal val="#ppt_x"/>
                                          </p:val>
                                        </p:tav>
                                        <p:tav tm="100000">
                                          <p:val>
                                            <p:strVal val="#ppt_x"/>
                                          </p:val>
                                        </p:tav>
                                      </p:tavLst>
                                    </p:anim>
                                    <p:anim calcmode="lin" valueType="num">
                                      <p:cBhvr additive="base">
                                        <p:cTn id="15" dur="500" fill="hold"/>
                                        <p:tgtEl>
                                          <p:spTgt spid="72"/>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 calcmode="lin" valueType="num">
                                      <p:cBhvr>
                                        <p:cTn id="2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3"/>
                                        </p:tgtEl>
                                      </p:cBhvr>
                                    </p:animEffect>
                                  </p:childTnLst>
                                </p:cTn>
                              </p:par>
                            </p:childTnLst>
                          </p:cTn>
                        </p:par>
                        <p:par>
                          <p:cTn id="23" fill="hold">
                            <p:stCondLst>
                              <p:cond delay="7350"/>
                            </p:stCondLst>
                            <p:childTnLst>
                              <p:par>
                                <p:cTn id="24" presetID="10" presetClass="entr" presetSubtype="0" fill="hold" grpId="0" nodeType="after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Freeform 5"/>
          <p:cNvSpPr>
            <a:spLocks/>
          </p:cNvSpPr>
          <p:nvPr/>
        </p:nvSpPr>
        <p:spPr bwMode="auto">
          <a:xfrm>
            <a:off x="4513411" y="0"/>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5406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7916827" y="4458196"/>
            <a:ext cx="4301440" cy="2276522"/>
            <a:chOff x="5917425" y="3435846"/>
            <a:chExt cx="3226575" cy="1707654"/>
          </a:xfrm>
        </p:grpSpPr>
        <p:pic>
          <p:nvPicPr>
            <p:cNvPr id="2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a:latin typeface="方正兰亭超细黑简体" panose="02000000000000000000" pitchFamily="2" charset="-122"/>
                <a:ea typeface="方正兰亭超细黑简体" panose="02000000000000000000" pitchFamily="2" charset="-122"/>
              </a:rPr>
              <a:t>7</a:t>
            </a:r>
            <a:endParaRPr lang="zh-CN" dirty="0">
              <a:latin typeface="方正兰亭超细黑简体" panose="02000000000000000000" pitchFamily="2" charset="-122"/>
              <a:ea typeface="方正兰亭超细黑简体" panose="02000000000000000000" pitchFamily="2" charset="-122"/>
            </a:endParaRPr>
          </a:p>
        </p:txBody>
      </p:sp>
      <p:sp>
        <p:nvSpPr>
          <p:cNvPr id="30"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smtClean="0">
                <a:solidFill>
                  <a:schemeClr val="accent1">
                    <a:lumMod val="50000"/>
                  </a:schemeClr>
                </a:solidFill>
                <a:latin typeface="微软雅黑" pitchFamily="34" charset="-122"/>
                <a:ea typeface="微软雅黑" pitchFamily="34" charset="-122"/>
              </a:rPr>
              <a:t>C</a:t>
            </a:r>
            <a:r>
              <a:rPr lang="en-US" altLang="zh-CN" sz="2800" kern="0" dirty="0">
                <a:solidFill>
                  <a:schemeClr val="accent1">
                    <a:lumMod val="50000"/>
                  </a:schemeClr>
                </a:solidFill>
                <a:latin typeface="微软雅黑" pitchFamily="34" charset="-122"/>
                <a:ea typeface="微软雅黑" pitchFamily="34" charset="-122"/>
              </a:rPr>
              <a:t>o</a:t>
            </a:r>
            <a:r>
              <a:rPr lang="en-US" altLang="zh-CN" sz="2800" kern="0" dirty="0" smtClean="0">
                <a:solidFill>
                  <a:schemeClr val="accent1">
                    <a:lumMod val="50000"/>
                  </a:schemeClr>
                </a:solidFill>
                <a:latin typeface="微软雅黑" pitchFamily="34" charset="-122"/>
                <a:ea typeface="微软雅黑" pitchFamily="34" charset="-122"/>
              </a:rPr>
              <a:t>ntents</a:t>
            </a:r>
            <a:endParaRPr lang="en-US" altLang="ko-KR" sz="2800" kern="0" dirty="0">
              <a:solidFill>
                <a:schemeClr val="accent1">
                  <a:lumMod val="50000"/>
                </a:schemeClr>
              </a:solidFill>
              <a:latin typeface="微软雅黑" pitchFamily="34" charset="-122"/>
              <a:ea typeface="微软雅黑" pitchFamily="34" charset="-122"/>
            </a:endParaRPr>
          </a:p>
        </p:txBody>
      </p:sp>
      <p:sp>
        <p:nvSpPr>
          <p:cNvPr id="93"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EB55A"/>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KSO_Shape"/>
          <p:cNvSpPr>
            <a:spLocks/>
          </p:cNvSpPr>
          <p:nvPr/>
        </p:nvSpPr>
        <p:spPr bwMode="auto">
          <a:xfrm>
            <a:off x="2130671" y="3322141"/>
            <a:ext cx="650494" cy="4466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5" name="文本框 9"/>
          <p:cNvSpPr txBox="1"/>
          <p:nvPr/>
        </p:nvSpPr>
        <p:spPr>
          <a:xfrm>
            <a:off x="1417067"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8EB55A"/>
                </a:solidFill>
                <a:latin typeface="微软雅黑" pitchFamily="34" charset="-122"/>
                <a:ea typeface="微软雅黑" pitchFamily="34" charset="-122"/>
              </a:rPr>
              <a:t>公司与团队</a:t>
            </a:r>
            <a:endParaRPr lang="en-US" altLang="zh-CN" sz="2400" b="1" dirty="0" smtClean="0">
              <a:solidFill>
                <a:srgbClr val="8EB55A"/>
              </a:solidFill>
              <a:latin typeface="微软雅黑" pitchFamily="34" charset="-122"/>
              <a:ea typeface="微软雅黑" pitchFamily="34" charset="-122"/>
            </a:endParaRPr>
          </a:p>
          <a:p>
            <a:pPr marL="0" lvl="1" algn="ctr"/>
            <a:r>
              <a:rPr lang="zh-CN" altLang="en-US" sz="1400" dirty="0" smtClean="0">
                <a:solidFill>
                  <a:srgbClr val="8EB55A"/>
                </a:solidFill>
                <a:latin typeface="微软雅黑" pitchFamily="34" charset="-122"/>
                <a:ea typeface="微软雅黑" pitchFamily="34" charset="-122"/>
              </a:rPr>
              <a:t>（我们是谁）</a:t>
            </a:r>
            <a:endParaRPr lang="zh-CN" altLang="en-US" sz="1400" dirty="0">
              <a:solidFill>
                <a:srgbClr val="8EB55A"/>
              </a:solidFill>
              <a:latin typeface="微软雅黑" pitchFamily="34" charset="-122"/>
              <a:ea typeface="微软雅黑" pitchFamily="34" charset="-122"/>
            </a:endParaRPr>
          </a:p>
        </p:txBody>
      </p:sp>
      <p:sp>
        <p:nvSpPr>
          <p:cNvPr id="96"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6D67"/>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5406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C058"/>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E779F"/>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KSO_Shape"/>
          <p:cNvSpPr>
            <a:spLocks/>
          </p:cNvSpPr>
          <p:nvPr/>
        </p:nvSpPr>
        <p:spPr bwMode="auto">
          <a:xfrm>
            <a:off x="3964801" y="3281786"/>
            <a:ext cx="627380" cy="53431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1" name="KSO_Shape"/>
          <p:cNvSpPr>
            <a:spLocks/>
          </p:cNvSpPr>
          <p:nvPr/>
        </p:nvSpPr>
        <p:spPr bwMode="auto">
          <a:xfrm>
            <a:off x="5765230" y="3219911"/>
            <a:ext cx="664715" cy="65806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2" name="KSO_Shape"/>
          <p:cNvSpPr>
            <a:spLocks/>
          </p:cNvSpPr>
          <p:nvPr/>
        </p:nvSpPr>
        <p:spPr bwMode="auto">
          <a:xfrm>
            <a:off x="7652147" y="3253361"/>
            <a:ext cx="648072" cy="5508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3" name="KSO_Shape"/>
          <p:cNvSpPr>
            <a:spLocks/>
          </p:cNvSpPr>
          <p:nvPr/>
        </p:nvSpPr>
        <p:spPr bwMode="auto">
          <a:xfrm>
            <a:off x="9509322" y="3224355"/>
            <a:ext cx="574268" cy="55129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04" name="组合 103"/>
          <p:cNvGrpSpPr/>
          <p:nvPr/>
        </p:nvGrpSpPr>
        <p:grpSpPr>
          <a:xfrm flipH="1">
            <a:off x="-23093" y="4697212"/>
            <a:ext cx="4032448" cy="2198473"/>
            <a:chOff x="5917425" y="3435846"/>
            <a:chExt cx="3226575" cy="1707654"/>
          </a:xfrm>
        </p:grpSpPr>
        <p:pic>
          <p:nvPicPr>
            <p:cNvPr id="105"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7" name="文本框 9"/>
          <p:cNvSpPr txBox="1"/>
          <p:nvPr/>
        </p:nvSpPr>
        <p:spPr>
          <a:xfrm>
            <a:off x="3233065"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FF6D67"/>
                </a:solidFill>
                <a:latin typeface="微软雅黑" pitchFamily="34" charset="-122"/>
                <a:ea typeface="微软雅黑" pitchFamily="34" charset="-122"/>
              </a:rPr>
              <a:t>项目介绍</a:t>
            </a:r>
            <a:endParaRPr lang="en-US" altLang="zh-CN" sz="2400" b="1" dirty="0" smtClean="0">
              <a:solidFill>
                <a:srgbClr val="FF6D67"/>
              </a:solidFill>
              <a:latin typeface="微软雅黑" pitchFamily="34" charset="-122"/>
              <a:ea typeface="微软雅黑" pitchFamily="34" charset="-122"/>
            </a:endParaRPr>
          </a:p>
          <a:p>
            <a:pPr marL="0" lvl="1" algn="ctr"/>
            <a:r>
              <a:rPr lang="zh-CN" altLang="en-US" sz="1400" dirty="0" smtClean="0">
                <a:solidFill>
                  <a:srgbClr val="FF6D67"/>
                </a:solidFill>
                <a:latin typeface="微软雅黑" pitchFamily="34" charset="-122"/>
                <a:ea typeface="微软雅黑" pitchFamily="34" charset="-122"/>
              </a:rPr>
              <a:t>（我们做什么）</a:t>
            </a:r>
            <a:endParaRPr lang="zh-CN" altLang="en-US" sz="1400" dirty="0">
              <a:solidFill>
                <a:srgbClr val="FF6D67"/>
              </a:solidFill>
              <a:latin typeface="微软雅黑" pitchFamily="34" charset="-122"/>
              <a:ea typeface="微软雅黑" pitchFamily="34" charset="-122"/>
            </a:endParaRPr>
          </a:p>
        </p:txBody>
      </p:sp>
      <p:sp>
        <p:nvSpPr>
          <p:cNvPr id="108" name="文本框 9"/>
          <p:cNvSpPr txBox="1"/>
          <p:nvPr/>
        </p:nvSpPr>
        <p:spPr>
          <a:xfrm>
            <a:off x="5017467"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accent1">
                    <a:lumMod val="50000"/>
                  </a:schemeClr>
                </a:solidFill>
                <a:latin typeface="微软雅黑" pitchFamily="34" charset="-122"/>
                <a:ea typeface="微软雅黑" pitchFamily="34" charset="-122"/>
              </a:rPr>
              <a:t>产品与运营</a:t>
            </a:r>
            <a:endParaRPr lang="en-US" altLang="zh-CN" sz="2400" b="1" dirty="0" smtClean="0">
              <a:solidFill>
                <a:schemeClr val="accent1">
                  <a:lumMod val="50000"/>
                </a:schemeClr>
              </a:solidFill>
              <a:latin typeface="微软雅黑" pitchFamily="34" charset="-122"/>
              <a:ea typeface="微软雅黑" pitchFamily="34" charset="-122"/>
            </a:endParaRPr>
          </a:p>
          <a:p>
            <a:pPr marL="0" lvl="1" algn="ctr"/>
            <a:r>
              <a:rPr lang="zh-CN" altLang="en-US" sz="1400" dirty="0" smtClean="0">
                <a:solidFill>
                  <a:schemeClr val="accent1">
                    <a:lumMod val="50000"/>
                  </a:schemeClr>
                </a:solidFill>
                <a:latin typeface="微软雅黑" pitchFamily="34" charset="-122"/>
                <a:ea typeface="微软雅黑" pitchFamily="34" charset="-122"/>
              </a:rPr>
              <a:t>（我们怎么做）</a:t>
            </a:r>
            <a:endParaRPr lang="zh-CN" altLang="en-US" sz="1400" dirty="0">
              <a:solidFill>
                <a:schemeClr val="accent1">
                  <a:lumMod val="50000"/>
                </a:schemeClr>
              </a:solidFill>
              <a:latin typeface="微软雅黑" pitchFamily="34" charset="-122"/>
              <a:ea typeface="微软雅黑" pitchFamily="34" charset="-122"/>
            </a:endParaRPr>
          </a:p>
        </p:txBody>
      </p:sp>
      <p:sp>
        <p:nvSpPr>
          <p:cNvPr id="109" name="文本框 9"/>
          <p:cNvSpPr txBox="1"/>
          <p:nvPr/>
        </p:nvSpPr>
        <p:spPr>
          <a:xfrm>
            <a:off x="6860059"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F5C058"/>
                </a:solidFill>
                <a:latin typeface="微软雅黑" pitchFamily="34" charset="-122"/>
                <a:ea typeface="微软雅黑" pitchFamily="34" charset="-122"/>
              </a:rPr>
              <a:t>发展前景</a:t>
            </a:r>
            <a:endParaRPr lang="en-US" altLang="zh-CN" sz="2400" b="1" dirty="0" smtClean="0">
              <a:solidFill>
                <a:srgbClr val="F5C058"/>
              </a:solidFill>
              <a:latin typeface="微软雅黑" pitchFamily="34" charset="-122"/>
              <a:ea typeface="微软雅黑" pitchFamily="34" charset="-122"/>
            </a:endParaRPr>
          </a:p>
          <a:p>
            <a:pPr marL="0" lvl="1" algn="ctr"/>
            <a:r>
              <a:rPr lang="zh-CN" altLang="en-US" sz="1400" dirty="0" smtClean="0">
                <a:solidFill>
                  <a:srgbClr val="F5C058"/>
                </a:solidFill>
                <a:latin typeface="微软雅黑" pitchFamily="34" charset="-122"/>
                <a:ea typeface="微软雅黑" pitchFamily="34" charset="-122"/>
              </a:rPr>
              <a:t>（长期战略目标）</a:t>
            </a:r>
            <a:endParaRPr lang="zh-CN" altLang="en-US" sz="1400" dirty="0">
              <a:solidFill>
                <a:srgbClr val="F5C058"/>
              </a:solidFill>
              <a:latin typeface="微软雅黑" pitchFamily="34" charset="-122"/>
              <a:ea typeface="微软雅黑" pitchFamily="34" charset="-122"/>
            </a:endParaRPr>
          </a:p>
        </p:txBody>
      </p:sp>
      <p:sp>
        <p:nvSpPr>
          <p:cNvPr id="110" name="文本框 9"/>
          <p:cNvSpPr txBox="1"/>
          <p:nvPr/>
        </p:nvSpPr>
        <p:spPr>
          <a:xfrm>
            <a:off x="8747075" y="4215135"/>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rgbClr val="5E779F"/>
                </a:solidFill>
                <a:latin typeface="微软雅黑" pitchFamily="34" charset="-122"/>
                <a:ea typeface="微软雅黑" pitchFamily="34" charset="-122"/>
              </a:rPr>
              <a:t>财务与融资</a:t>
            </a:r>
            <a:endParaRPr lang="en-US" altLang="zh-CN" sz="2400" b="1" dirty="0" smtClean="0">
              <a:solidFill>
                <a:srgbClr val="5E779F"/>
              </a:solidFill>
              <a:latin typeface="微软雅黑" pitchFamily="34" charset="-122"/>
              <a:ea typeface="微软雅黑" pitchFamily="34" charset="-122"/>
            </a:endParaRPr>
          </a:p>
          <a:p>
            <a:pPr marL="0" lvl="1" algn="ctr"/>
            <a:r>
              <a:rPr lang="zh-CN" altLang="en-US" sz="1400" dirty="0" smtClean="0">
                <a:solidFill>
                  <a:srgbClr val="5E779F"/>
                </a:solidFill>
                <a:latin typeface="微软雅黑" pitchFamily="34" charset="-122"/>
                <a:ea typeface="微软雅黑" pitchFamily="34" charset="-122"/>
              </a:rPr>
              <a:t>（商务合作方式）</a:t>
            </a:r>
            <a:endParaRPr lang="zh-CN" altLang="en-US" sz="1400" dirty="0">
              <a:solidFill>
                <a:srgbClr val="5E779F"/>
              </a:solidFill>
              <a:latin typeface="微软雅黑" pitchFamily="34" charset="-122"/>
              <a:ea typeface="微软雅黑" pitchFamily="34" charset="-122"/>
            </a:endParaRPr>
          </a:p>
        </p:txBody>
      </p:sp>
      <p:sp>
        <p:nvSpPr>
          <p:cNvPr id="112" name="TextBox 11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val="41479080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93"/>
                                        </p:tgtEl>
                                        <p:attrNameLst>
                                          <p:attrName>style.visibility</p:attrName>
                                        </p:attrNameLst>
                                      </p:cBhvr>
                                      <p:to>
                                        <p:strVal val="visible"/>
                                      </p:to>
                                    </p:set>
                                    <p:anim calcmode="lin" valueType="num">
                                      <p:cBhvr additive="base">
                                        <p:cTn id="16" dur="500" fill="hold"/>
                                        <p:tgtEl>
                                          <p:spTgt spid="93"/>
                                        </p:tgtEl>
                                        <p:attrNameLst>
                                          <p:attrName>ppt_x</p:attrName>
                                        </p:attrNameLst>
                                      </p:cBhvr>
                                      <p:tavLst>
                                        <p:tav tm="0">
                                          <p:val>
                                            <p:strVal val="#ppt_x"/>
                                          </p:val>
                                        </p:tav>
                                        <p:tav tm="100000">
                                          <p:val>
                                            <p:strVal val="#ppt_x"/>
                                          </p:val>
                                        </p:tav>
                                      </p:tavLst>
                                    </p:anim>
                                    <p:anim calcmode="lin" valueType="num">
                                      <p:cBhvr additive="base">
                                        <p:cTn id="17" dur="500" fill="hold"/>
                                        <p:tgtEl>
                                          <p:spTgt spid="9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95"/>
                                        </p:tgtEl>
                                        <p:attrNameLst>
                                          <p:attrName>style.visibility</p:attrName>
                                        </p:attrNameLst>
                                      </p:cBhvr>
                                      <p:to>
                                        <p:strVal val="visible"/>
                                      </p:to>
                                    </p:set>
                                    <p:anim calcmode="lin" valueType="num">
                                      <p:cBhvr additive="base">
                                        <p:cTn id="24" dur="500" fill="hold"/>
                                        <p:tgtEl>
                                          <p:spTgt spid="95"/>
                                        </p:tgtEl>
                                        <p:attrNameLst>
                                          <p:attrName>ppt_x</p:attrName>
                                        </p:attrNameLst>
                                      </p:cBhvr>
                                      <p:tavLst>
                                        <p:tav tm="0">
                                          <p:val>
                                            <p:strVal val="#ppt_x"/>
                                          </p:val>
                                        </p:tav>
                                        <p:tav tm="100000">
                                          <p:val>
                                            <p:strVal val="#ppt_x"/>
                                          </p:val>
                                        </p:tav>
                                      </p:tavLst>
                                    </p:anim>
                                    <p:anim calcmode="lin" valueType="num">
                                      <p:cBhvr additive="base">
                                        <p:cTn id="25" dur="500" fill="hold"/>
                                        <p:tgtEl>
                                          <p:spTgt spid="95"/>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100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fill="hold"/>
                                        <p:tgtEl>
                                          <p:spTgt spid="96"/>
                                        </p:tgtEl>
                                        <p:attrNameLst>
                                          <p:attrName>ppt_x</p:attrName>
                                        </p:attrNameLst>
                                      </p:cBhvr>
                                      <p:tavLst>
                                        <p:tav tm="0">
                                          <p:val>
                                            <p:strVal val="#ppt_x"/>
                                          </p:val>
                                        </p:tav>
                                        <p:tav tm="100000">
                                          <p:val>
                                            <p:strVal val="#ppt_x"/>
                                          </p:val>
                                        </p:tav>
                                      </p:tavLst>
                                    </p:anim>
                                    <p:anim calcmode="lin" valueType="num">
                                      <p:cBhvr additive="base">
                                        <p:cTn id="29" dur="500" fill="hold"/>
                                        <p:tgtEl>
                                          <p:spTgt spid="96"/>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1000"/>
                                  </p:stCondLst>
                                  <p:childTnLst>
                                    <p:set>
                                      <p:cBhvr>
                                        <p:cTn id="35" dur="1" fill="hold">
                                          <p:stCondLst>
                                            <p:cond delay="0"/>
                                          </p:stCondLst>
                                        </p:cTn>
                                        <p:tgtEl>
                                          <p:spTgt spid="107"/>
                                        </p:tgtEl>
                                        <p:attrNameLst>
                                          <p:attrName>style.visibility</p:attrName>
                                        </p:attrNameLst>
                                      </p:cBhvr>
                                      <p:to>
                                        <p:strVal val="visible"/>
                                      </p:to>
                                    </p:set>
                                    <p:anim calcmode="lin" valueType="num">
                                      <p:cBhvr additive="base">
                                        <p:cTn id="36" dur="500" fill="hold"/>
                                        <p:tgtEl>
                                          <p:spTgt spid="107"/>
                                        </p:tgtEl>
                                        <p:attrNameLst>
                                          <p:attrName>ppt_x</p:attrName>
                                        </p:attrNameLst>
                                      </p:cBhvr>
                                      <p:tavLst>
                                        <p:tav tm="0">
                                          <p:val>
                                            <p:strVal val="#ppt_x"/>
                                          </p:val>
                                        </p:tav>
                                        <p:tav tm="100000">
                                          <p:val>
                                            <p:strVal val="#ppt_x"/>
                                          </p:val>
                                        </p:tav>
                                      </p:tavLst>
                                    </p:anim>
                                    <p:anim calcmode="lin" valueType="num">
                                      <p:cBhvr additive="base">
                                        <p:cTn id="37" dur="500" fill="hold"/>
                                        <p:tgtEl>
                                          <p:spTgt spid="107"/>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150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ppt_x"/>
                                          </p:val>
                                        </p:tav>
                                        <p:tav tm="100000">
                                          <p:val>
                                            <p:strVal val="#ppt_x"/>
                                          </p:val>
                                        </p:tav>
                                      </p:tavLst>
                                    </p:anim>
                                    <p:anim calcmode="lin" valueType="num">
                                      <p:cBhvr additive="base">
                                        <p:cTn id="41" dur="500" fill="hold"/>
                                        <p:tgtEl>
                                          <p:spTgt spid="9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500"/>
                                  </p:stCondLst>
                                  <p:childTnLst>
                                    <p:set>
                                      <p:cBhvr>
                                        <p:cTn id="43" dur="1" fill="hold">
                                          <p:stCondLst>
                                            <p:cond delay="0"/>
                                          </p:stCondLst>
                                        </p:cTn>
                                        <p:tgtEl>
                                          <p:spTgt spid="101"/>
                                        </p:tgtEl>
                                        <p:attrNameLst>
                                          <p:attrName>style.visibility</p:attrName>
                                        </p:attrNameLst>
                                      </p:cBhvr>
                                      <p:to>
                                        <p:strVal val="visible"/>
                                      </p:to>
                                    </p:set>
                                    <p:anim calcmode="lin" valueType="num">
                                      <p:cBhvr additive="base">
                                        <p:cTn id="44" dur="500" fill="hold"/>
                                        <p:tgtEl>
                                          <p:spTgt spid="101"/>
                                        </p:tgtEl>
                                        <p:attrNameLst>
                                          <p:attrName>ppt_x</p:attrName>
                                        </p:attrNameLst>
                                      </p:cBhvr>
                                      <p:tavLst>
                                        <p:tav tm="0">
                                          <p:val>
                                            <p:strVal val="#ppt_x"/>
                                          </p:val>
                                        </p:tav>
                                        <p:tav tm="100000">
                                          <p:val>
                                            <p:strVal val="#ppt_x"/>
                                          </p:val>
                                        </p:tav>
                                      </p:tavLst>
                                    </p:anim>
                                    <p:anim calcmode="lin" valueType="num">
                                      <p:cBhvr additive="base">
                                        <p:cTn id="45" dur="500" fill="hold"/>
                                        <p:tgtEl>
                                          <p:spTgt spid="10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500"/>
                                  </p:stCondLst>
                                  <p:childTnLst>
                                    <p:set>
                                      <p:cBhvr>
                                        <p:cTn id="47" dur="1" fill="hold">
                                          <p:stCondLst>
                                            <p:cond delay="0"/>
                                          </p:stCondLst>
                                        </p:cTn>
                                        <p:tgtEl>
                                          <p:spTgt spid="108"/>
                                        </p:tgtEl>
                                        <p:attrNameLst>
                                          <p:attrName>style.visibility</p:attrName>
                                        </p:attrNameLst>
                                      </p:cBhvr>
                                      <p:to>
                                        <p:strVal val="visible"/>
                                      </p:to>
                                    </p:set>
                                    <p:anim calcmode="lin" valueType="num">
                                      <p:cBhvr additive="base">
                                        <p:cTn id="48" dur="500" fill="hold"/>
                                        <p:tgtEl>
                                          <p:spTgt spid="108"/>
                                        </p:tgtEl>
                                        <p:attrNameLst>
                                          <p:attrName>ppt_x</p:attrName>
                                        </p:attrNameLst>
                                      </p:cBhvr>
                                      <p:tavLst>
                                        <p:tav tm="0">
                                          <p:val>
                                            <p:strVal val="#ppt_x"/>
                                          </p:val>
                                        </p:tav>
                                        <p:tav tm="100000">
                                          <p:val>
                                            <p:strVal val="#ppt_x"/>
                                          </p:val>
                                        </p:tav>
                                      </p:tavLst>
                                    </p:anim>
                                    <p:anim calcmode="lin" valueType="num">
                                      <p:cBhvr additive="base">
                                        <p:cTn id="49" dur="500" fill="hold"/>
                                        <p:tgtEl>
                                          <p:spTgt spid="10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2000"/>
                                  </p:stCondLst>
                                  <p:childTnLst>
                                    <p:set>
                                      <p:cBhvr>
                                        <p:cTn id="51" dur="1" fill="hold">
                                          <p:stCondLst>
                                            <p:cond delay="0"/>
                                          </p:stCondLst>
                                        </p:cTn>
                                        <p:tgtEl>
                                          <p:spTgt spid="98"/>
                                        </p:tgtEl>
                                        <p:attrNameLst>
                                          <p:attrName>style.visibility</p:attrName>
                                        </p:attrNameLst>
                                      </p:cBhvr>
                                      <p:to>
                                        <p:strVal val="visible"/>
                                      </p:to>
                                    </p:set>
                                    <p:anim calcmode="lin" valueType="num">
                                      <p:cBhvr additive="base">
                                        <p:cTn id="52" dur="500" fill="hold"/>
                                        <p:tgtEl>
                                          <p:spTgt spid="98"/>
                                        </p:tgtEl>
                                        <p:attrNameLst>
                                          <p:attrName>ppt_x</p:attrName>
                                        </p:attrNameLst>
                                      </p:cBhvr>
                                      <p:tavLst>
                                        <p:tav tm="0">
                                          <p:val>
                                            <p:strVal val="#ppt_x"/>
                                          </p:val>
                                        </p:tav>
                                        <p:tav tm="100000">
                                          <p:val>
                                            <p:strVal val="#ppt_x"/>
                                          </p:val>
                                        </p:tav>
                                      </p:tavLst>
                                    </p:anim>
                                    <p:anim calcmode="lin" valueType="num">
                                      <p:cBhvr additive="base">
                                        <p:cTn id="53" dur="500" fill="hold"/>
                                        <p:tgtEl>
                                          <p:spTgt spid="9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000"/>
                                  </p:stCondLst>
                                  <p:childTnLst>
                                    <p:set>
                                      <p:cBhvr>
                                        <p:cTn id="55" dur="1" fill="hold">
                                          <p:stCondLst>
                                            <p:cond delay="0"/>
                                          </p:stCondLst>
                                        </p:cTn>
                                        <p:tgtEl>
                                          <p:spTgt spid="102"/>
                                        </p:tgtEl>
                                        <p:attrNameLst>
                                          <p:attrName>style.visibility</p:attrName>
                                        </p:attrNameLst>
                                      </p:cBhvr>
                                      <p:to>
                                        <p:strVal val="visible"/>
                                      </p:to>
                                    </p:set>
                                    <p:anim calcmode="lin" valueType="num">
                                      <p:cBhvr additive="base">
                                        <p:cTn id="56" dur="500" fill="hold"/>
                                        <p:tgtEl>
                                          <p:spTgt spid="102"/>
                                        </p:tgtEl>
                                        <p:attrNameLst>
                                          <p:attrName>ppt_x</p:attrName>
                                        </p:attrNameLst>
                                      </p:cBhvr>
                                      <p:tavLst>
                                        <p:tav tm="0">
                                          <p:val>
                                            <p:strVal val="#ppt_x"/>
                                          </p:val>
                                        </p:tav>
                                        <p:tav tm="100000">
                                          <p:val>
                                            <p:strVal val="#ppt_x"/>
                                          </p:val>
                                        </p:tav>
                                      </p:tavLst>
                                    </p:anim>
                                    <p:anim calcmode="lin" valueType="num">
                                      <p:cBhvr additive="base">
                                        <p:cTn id="57" dur="500" fill="hold"/>
                                        <p:tgtEl>
                                          <p:spTgt spid="102"/>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0"/>
                                  </p:stCondLst>
                                  <p:childTnLst>
                                    <p:set>
                                      <p:cBhvr>
                                        <p:cTn id="59" dur="1" fill="hold">
                                          <p:stCondLst>
                                            <p:cond delay="0"/>
                                          </p:stCondLst>
                                        </p:cTn>
                                        <p:tgtEl>
                                          <p:spTgt spid="109"/>
                                        </p:tgtEl>
                                        <p:attrNameLst>
                                          <p:attrName>style.visibility</p:attrName>
                                        </p:attrNameLst>
                                      </p:cBhvr>
                                      <p:to>
                                        <p:strVal val="visible"/>
                                      </p:to>
                                    </p:set>
                                    <p:anim calcmode="lin" valueType="num">
                                      <p:cBhvr additive="base">
                                        <p:cTn id="60" dur="500" fill="hold"/>
                                        <p:tgtEl>
                                          <p:spTgt spid="109"/>
                                        </p:tgtEl>
                                        <p:attrNameLst>
                                          <p:attrName>ppt_x</p:attrName>
                                        </p:attrNameLst>
                                      </p:cBhvr>
                                      <p:tavLst>
                                        <p:tav tm="0">
                                          <p:val>
                                            <p:strVal val="#ppt_x"/>
                                          </p:val>
                                        </p:tav>
                                        <p:tav tm="100000">
                                          <p:val>
                                            <p:strVal val="#ppt_x"/>
                                          </p:val>
                                        </p:tav>
                                      </p:tavLst>
                                    </p:anim>
                                    <p:anim calcmode="lin" valueType="num">
                                      <p:cBhvr additive="base">
                                        <p:cTn id="61" dur="500" fill="hold"/>
                                        <p:tgtEl>
                                          <p:spTgt spid="109"/>
                                        </p:tgtEl>
                                        <p:attrNameLst>
                                          <p:attrName>ppt_y</p:attrName>
                                        </p:attrNameLst>
                                      </p:cBhvr>
                                      <p:tavLst>
                                        <p:tav tm="0">
                                          <p:val>
                                            <p:strVal val="0-#ppt_h/2"/>
                                          </p:val>
                                        </p:tav>
                                        <p:tav tm="100000">
                                          <p:val>
                                            <p:strVal val="#ppt_y"/>
                                          </p:val>
                                        </p:tav>
                                      </p:tavLst>
                                    </p:anim>
                                  </p:childTnLst>
                                </p:cTn>
                              </p:par>
                              <p:par>
                                <p:cTn id="62" presetID="2" presetClass="entr" presetSubtype="4" fill="hold" grpId="0" nodeType="withEffect">
                                  <p:stCondLst>
                                    <p:cond delay="2500"/>
                                  </p:stCondLst>
                                  <p:childTnLst>
                                    <p:set>
                                      <p:cBhvr>
                                        <p:cTn id="63" dur="1" fill="hold">
                                          <p:stCondLst>
                                            <p:cond delay="0"/>
                                          </p:stCondLst>
                                        </p:cTn>
                                        <p:tgtEl>
                                          <p:spTgt spid="99"/>
                                        </p:tgtEl>
                                        <p:attrNameLst>
                                          <p:attrName>style.visibility</p:attrName>
                                        </p:attrNameLst>
                                      </p:cBhvr>
                                      <p:to>
                                        <p:strVal val="visible"/>
                                      </p:to>
                                    </p:set>
                                    <p:anim calcmode="lin" valueType="num">
                                      <p:cBhvr additive="base">
                                        <p:cTn id="64" dur="500" fill="hold"/>
                                        <p:tgtEl>
                                          <p:spTgt spid="99"/>
                                        </p:tgtEl>
                                        <p:attrNameLst>
                                          <p:attrName>ppt_x</p:attrName>
                                        </p:attrNameLst>
                                      </p:cBhvr>
                                      <p:tavLst>
                                        <p:tav tm="0">
                                          <p:val>
                                            <p:strVal val="#ppt_x"/>
                                          </p:val>
                                        </p:tav>
                                        <p:tav tm="100000">
                                          <p:val>
                                            <p:strVal val="#ppt_x"/>
                                          </p:val>
                                        </p:tav>
                                      </p:tavLst>
                                    </p:anim>
                                    <p:anim calcmode="lin" valueType="num">
                                      <p:cBhvr additive="base">
                                        <p:cTn id="65" dur="500" fill="hold"/>
                                        <p:tgtEl>
                                          <p:spTgt spid="9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2500"/>
                                  </p:stCondLst>
                                  <p:childTnLst>
                                    <p:set>
                                      <p:cBhvr>
                                        <p:cTn id="67" dur="1" fill="hold">
                                          <p:stCondLst>
                                            <p:cond delay="0"/>
                                          </p:stCondLst>
                                        </p:cTn>
                                        <p:tgtEl>
                                          <p:spTgt spid="103"/>
                                        </p:tgtEl>
                                        <p:attrNameLst>
                                          <p:attrName>style.visibility</p:attrName>
                                        </p:attrNameLst>
                                      </p:cBhvr>
                                      <p:to>
                                        <p:strVal val="visible"/>
                                      </p:to>
                                    </p:set>
                                    <p:anim calcmode="lin" valueType="num">
                                      <p:cBhvr additive="base">
                                        <p:cTn id="68" dur="500" fill="hold"/>
                                        <p:tgtEl>
                                          <p:spTgt spid="103"/>
                                        </p:tgtEl>
                                        <p:attrNameLst>
                                          <p:attrName>ppt_x</p:attrName>
                                        </p:attrNameLst>
                                      </p:cBhvr>
                                      <p:tavLst>
                                        <p:tav tm="0">
                                          <p:val>
                                            <p:strVal val="#ppt_x"/>
                                          </p:val>
                                        </p:tav>
                                        <p:tav tm="100000">
                                          <p:val>
                                            <p:strVal val="#ppt_x"/>
                                          </p:val>
                                        </p:tav>
                                      </p:tavLst>
                                    </p:anim>
                                    <p:anim calcmode="lin" valueType="num">
                                      <p:cBhvr additive="base">
                                        <p:cTn id="69" dur="500" fill="hold"/>
                                        <p:tgtEl>
                                          <p:spTgt spid="103"/>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2500"/>
                                  </p:stCondLst>
                                  <p:childTnLst>
                                    <p:set>
                                      <p:cBhvr>
                                        <p:cTn id="71" dur="1" fill="hold">
                                          <p:stCondLst>
                                            <p:cond delay="0"/>
                                          </p:stCondLst>
                                        </p:cTn>
                                        <p:tgtEl>
                                          <p:spTgt spid="110"/>
                                        </p:tgtEl>
                                        <p:attrNameLst>
                                          <p:attrName>style.visibility</p:attrName>
                                        </p:attrNameLst>
                                      </p:cBhvr>
                                      <p:to>
                                        <p:strVal val="visible"/>
                                      </p:to>
                                    </p:set>
                                    <p:anim calcmode="lin" valueType="num">
                                      <p:cBhvr additive="base">
                                        <p:cTn id="72" dur="500" fill="hold"/>
                                        <p:tgtEl>
                                          <p:spTgt spid="110"/>
                                        </p:tgtEl>
                                        <p:attrNameLst>
                                          <p:attrName>ppt_x</p:attrName>
                                        </p:attrNameLst>
                                      </p:cBhvr>
                                      <p:tavLst>
                                        <p:tav tm="0">
                                          <p:val>
                                            <p:strVal val="#ppt_x"/>
                                          </p:val>
                                        </p:tav>
                                        <p:tav tm="100000">
                                          <p:val>
                                            <p:strVal val="#ppt_x"/>
                                          </p:val>
                                        </p:tav>
                                      </p:tavLst>
                                    </p:anim>
                                    <p:anim calcmode="lin" valueType="num">
                                      <p:cBhvr additive="base">
                                        <p:cTn id="73" dur="500" fill="hold"/>
                                        <p:tgtEl>
                                          <p:spTgt spid="110"/>
                                        </p:tgtEl>
                                        <p:attrNameLst>
                                          <p:attrName>ppt_y</p:attrName>
                                        </p:attrNameLst>
                                      </p:cBhvr>
                                      <p:tavLst>
                                        <p:tav tm="0">
                                          <p:val>
                                            <p:strVal val="1+#ppt_h/2"/>
                                          </p:val>
                                        </p:tav>
                                        <p:tav tm="100000">
                                          <p:val>
                                            <p:strVal val="#ppt_y"/>
                                          </p:val>
                                        </p:tav>
                                      </p:tavLst>
                                    </p:anim>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112"/>
                                        </p:tgtEl>
                                        <p:attrNameLst>
                                          <p:attrName>style.visibility</p:attrName>
                                        </p:attrNameLst>
                                      </p:cBhvr>
                                      <p:to>
                                        <p:strVal val="visible"/>
                                      </p:to>
                                    </p:set>
                                    <p:animEffect transition="in" filter="fade">
                                      <p:cBhvr>
                                        <p:cTn id="77" dur="125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30" grpId="0"/>
      <p:bldP spid="93" grpId="0" animBg="1"/>
      <p:bldP spid="94" grpId="0" animBg="1"/>
      <p:bldP spid="95" grpId="0"/>
      <p:bldP spid="96" grpId="0" animBg="1"/>
      <p:bldP spid="97" grpId="0" animBg="1"/>
      <p:bldP spid="98" grpId="0" animBg="1"/>
      <p:bldP spid="99" grpId="0" animBg="1"/>
      <p:bldP spid="100" grpId="0" animBg="1"/>
      <p:bldP spid="101" grpId="0" animBg="1"/>
      <p:bldP spid="102" grpId="0" animBg="1"/>
      <p:bldP spid="103" grpId="0" animBg="1"/>
      <p:bldP spid="107" grpId="0"/>
      <p:bldP spid="108" grpId="0"/>
      <p:bldP spid="109" grpId="0"/>
      <p:bldP spid="110" grpId="0"/>
      <p:bldP spid="1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l="-2911" t="-6812" r="-2911" b="-6812"/>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227876" y="1192928"/>
            <a:ext cx="864096" cy="867920"/>
          </a:xfrm>
          <a:prstGeom prst="ellipse">
            <a:avLst/>
          </a:prstGeom>
          <a:solidFill>
            <a:srgbClr val="3CCCC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a:spLocks/>
          </p:cNvSpPr>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公司与团队</a:t>
            </a:r>
          </a:p>
        </p:txBody>
      </p:sp>
      <p:sp>
        <p:nvSpPr>
          <p:cNvPr id="70" name="标题 4"/>
          <p:cNvSpPr txBox="1">
            <a:spLocks/>
          </p:cNvSpPr>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我们是谁</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项目成员</a:t>
              </a:r>
              <a:endParaRPr lang="zh-CN" altLang="en-US" sz="1400" dirty="0">
                <a:solidFill>
                  <a:schemeClr val="bg1"/>
                </a:solidFill>
                <a:latin typeface="微软雅黑" pitchFamily="34" charset="-122"/>
                <a:ea typeface="微软雅黑"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组织结构</a:t>
              </a:r>
              <a:endParaRPr lang="zh-CN" altLang="en-US" sz="1400" dirty="0">
                <a:solidFill>
                  <a:schemeClr val="bg1"/>
                </a:solidFill>
                <a:latin typeface="微软雅黑" pitchFamily="34" charset="-122"/>
                <a:ea typeface="微软雅黑"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公司事记</a:t>
              </a:r>
              <a:endParaRPr lang="zh-CN" altLang="en-US" sz="1400" dirty="0">
                <a:solidFill>
                  <a:schemeClr val="bg1"/>
                </a:solidFill>
                <a:latin typeface="微软雅黑" pitchFamily="34" charset="-122"/>
                <a:ea typeface="微软雅黑"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8092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Rectangle 4"/>
          <p:cNvSpPr txBox="1">
            <a:spLocks noChangeArrowheads="1"/>
          </p:cNvSpPr>
          <p:nvPr/>
        </p:nvSpPr>
        <p:spPr bwMode="auto">
          <a:xfrm>
            <a:off x="4153371" y="1356372"/>
            <a:ext cx="1005615" cy="541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latin typeface="微软雅黑" panose="020B0503020204020204" pitchFamily="34" charset="-122"/>
                <a:ea typeface="微软雅黑" panose="020B0503020204020204" pitchFamily="34" charset="-122"/>
              </a:rPr>
              <a:t>第一章</a:t>
            </a:r>
            <a:endParaRPr 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46246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Effect transition="in" filter="fade">
                                      <p:cBhvr>
                                        <p:cTn id="20" dur="500"/>
                                        <p:tgtEl>
                                          <p:spTgt spid="67"/>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53" presetClass="entr" presetSubtype="16" fill="hold" nodeType="withEffect">
                                  <p:stCondLst>
                                    <p:cond delay="5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par>
                                <p:cTn id="43" presetID="53" presetClass="entr" presetSubtype="16" fill="hold" nodeType="withEffect">
                                  <p:stCondLst>
                                    <p:cond delay="50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fltVal val="0"/>
                                          </p:val>
                                        </p:tav>
                                        <p:tav tm="100000">
                                          <p:val>
                                            <p:strVal val="#ppt_h"/>
                                          </p:val>
                                        </p:tav>
                                      </p:tavLst>
                                    </p:anim>
                                    <p:animEffect transition="in" filter="fade">
                                      <p:cBhvr>
                                        <p:cTn id="57" dur="500"/>
                                        <p:tgtEl>
                                          <p:spTgt spid="117"/>
                                        </p:tgtEl>
                                      </p:cBhvr>
                                    </p:animEffect>
                                  </p:childTnLst>
                                </p:cTn>
                              </p:par>
                              <p:par>
                                <p:cTn id="58" presetID="53" presetClass="entr" presetSubtype="16" fill="hold" nodeType="withEffect">
                                  <p:stCondLst>
                                    <p:cond delay="500"/>
                                  </p:stCondLst>
                                  <p:childTnLst>
                                    <p:set>
                                      <p:cBhvr>
                                        <p:cTn id="59" dur="1" fill="hold">
                                          <p:stCondLst>
                                            <p:cond delay="0"/>
                                          </p:stCondLst>
                                        </p:cTn>
                                        <p:tgtEl>
                                          <p:spTgt spid="122"/>
                                        </p:tgtEl>
                                        <p:attrNameLst>
                                          <p:attrName>style.visibility</p:attrName>
                                        </p:attrNameLst>
                                      </p:cBhvr>
                                      <p:to>
                                        <p:strVal val="visible"/>
                                      </p:to>
                                    </p:set>
                                    <p:anim calcmode="lin" valueType="num">
                                      <p:cBhvr>
                                        <p:cTn id="60" dur="500" fill="hold"/>
                                        <p:tgtEl>
                                          <p:spTgt spid="122"/>
                                        </p:tgtEl>
                                        <p:attrNameLst>
                                          <p:attrName>ppt_w</p:attrName>
                                        </p:attrNameLst>
                                      </p:cBhvr>
                                      <p:tavLst>
                                        <p:tav tm="0">
                                          <p:val>
                                            <p:fltVal val="0"/>
                                          </p:val>
                                        </p:tav>
                                        <p:tav tm="100000">
                                          <p:val>
                                            <p:strVal val="#ppt_w"/>
                                          </p:val>
                                        </p:tav>
                                      </p:tavLst>
                                    </p:anim>
                                    <p:anim calcmode="lin" valueType="num">
                                      <p:cBhvr>
                                        <p:cTn id="61" dur="500" fill="hold"/>
                                        <p:tgtEl>
                                          <p:spTgt spid="122"/>
                                        </p:tgtEl>
                                        <p:attrNameLst>
                                          <p:attrName>ppt_h</p:attrName>
                                        </p:attrNameLst>
                                      </p:cBhvr>
                                      <p:tavLst>
                                        <p:tav tm="0">
                                          <p:val>
                                            <p:fltVal val="0"/>
                                          </p:val>
                                        </p:tav>
                                        <p:tav tm="100000">
                                          <p:val>
                                            <p:strVal val="#ppt_h"/>
                                          </p:val>
                                        </p:tav>
                                      </p:tavLst>
                                    </p:anim>
                                    <p:animEffect transition="in" filter="fade">
                                      <p:cBhvr>
                                        <p:cTn id="62" dur="500"/>
                                        <p:tgtEl>
                                          <p:spTgt spid="1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fltVal val="0"/>
                                          </p:val>
                                        </p:tav>
                                        <p:tav tm="100000">
                                          <p:val>
                                            <p:strVal val="#ppt_w"/>
                                          </p:val>
                                        </p:tav>
                                      </p:tavLst>
                                    </p:anim>
                                    <p:anim calcmode="lin" valueType="num">
                                      <p:cBhvr>
                                        <p:cTn id="66" dur="500" fill="hold"/>
                                        <p:tgtEl>
                                          <p:spTgt spid="127"/>
                                        </p:tgtEl>
                                        <p:attrNameLst>
                                          <p:attrName>ppt_h</p:attrName>
                                        </p:attrNameLst>
                                      </p:cBhvr>
                                      <p:tavLst>
                                        <p:tav tm="0">
                                          <p:val>
                                            <p:fltVal val="0"/>
                                          </p:val>
                                        </p:tav>
                                        <p:tav tm="100000">
                                          <p:val>
                                            <p:strVal val="#ppt_h"/>
                                          </p:val>
                                        </p:tav>
                                      </p:tavLst>
                                    </p:anim>
                                    <p:animEffect transition="in" filter="fade">
                                      <p:cBhvr>
                                        <p:cTn id="67" dur="500"/>
                                        <p:tgtEl>
                                          <p:spTgt spid="127"/>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p:cTn id="71" dur="500" fill="hold"/>
                                        <p:tgtEl>
                                          <p:spTgt spid="132"/>
                                        </p:tgtEl>
                                        <p:attrNameLst>
                                          <p:attrName>ppt_w</p:attrName>
                                        </p:attrNameLst>
                                      </p:cBhvr>
                                      <p:tavLst>
                                        <p:tav tm="0">
                                          <p:val>
                                            <p:fltVal val="0"/>
                                          </p:val>
                                        </p:tav>
                                        <p:tav tm="100000">
                                          <p:val>
                                            <p:strVal val="#ppt_w"/>
                                          </p:val>
                                        </p:tav>
                                      </p:tavLst>
                                    </p:anim>
                                    <p:anim calcmode="lin" valueType="num">
                                      <p:cBhvr>
                                        <p:cTn id="72" dur="500" fill="hold"/>
                                        <p:tgtEl>
                                          <p:spTgt spid="132"/>
                                        </p:tgtEl>
                                        <p:attrNameLst>
                                          <p:attrName>ppt_h</p:attrName>
                                        </p:attrNameLst>
                                      </p:cBhvr>
                                      <p:tavLst>
                                        <p:tav tm="0">
                                          <p:val>
                                            <p:fltVal val="0"/>
                                          </p:val>
                                        </p:tav>
                                        <p:tav tm="100000">
                                          <p:val>
                                            <p:strVal val="#ppt_h"/>
                                          </p:val>
                                        </p:tav>
                                      </p:tavLst>
                                    </p:anim>
                                    <p:animEffect transition="in" filter="fade">
                                      <p:cBhvr>
                                        <p:cTn id="73" dur="500"/>
                                        <p:tgtEl>
                                          <p:spTgt spid="132"/>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1201043" y="1812641"/>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39832" y="1396685"/>
            <a:ext cx="3421824" cy="4208647"/>
          </a:xfrm>
          <a:prstGeom prst="rect">
            <a:avLst/>
          </a:prstGeom>
          <a:blipFill>
            <a:blip r:embed="rId3">
              <a:extLst>
                <a:ext uri="{BEBA8EAE-BF5A-486C-A8C5-ECC9F3942E4B}">
                  <a14:imgProps xmlns:a14="http://schemas.microsoft.com/office/drawing/2010/main">
                    <a14:imgLayer r:embed="rId4">
                      <a14:imgEffect>
                        <a14:brightnessContrast bright="2000" contrast="21000"/>
                      </a14:imgEffect>
                    </a14:imgLayer>
                  </a14:imgProps>
                </a:ext>
              </a:extLst>
            </a:blip>
            <a:srcRect/>
            <a:stretch>
              <a:fillRect l="-34165" t="-7738" r="-29957" b="-6028"/>
            </a:stretch>
          </a:blipFill>
          <a:ln w="146050">
            <a:solidFill>
              <a:schemeClr val="accent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12"/>
          <p:cNvSpPr>
            <a:spLocks/>
          </p:cNvSpPr>
          <p:nvPr/>
        </p:nvSpPr>
        <p:spPr bwMode="auto">
          <a:xfrm>
            <a:off x="5473228"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66" name="Freeform 12"/>
          <p:cNvSpPr>
            <a:spLocks/>
          </p:cNvSpPr>
          <p:nvPr/>
        </p:nvSpPr>
        <p:spPr bwMode="auto">
          <a:xfrm flipH="1" flipV="1">
            <a:off x="10706099"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54061"/>
          </a:solidFill>
          <a:ln>
            <a:noFill/>
          </a:ln>
          <a:extLst/>
        </p:spPr>
        <p:txBody>
          <a:bodyPr/>
          <a:lstStyle/>
          <a:p>
            <a:endParaRPr lang="zh-CN" altLang="en-US">
              <a:solidFill>
                <a:schemeClr val="tx1">
                  <a:lumMod val="50000"/>
                  <a:lumOff val="50000"/>
                </a:schemeClr>
              </a:solidFill>
            </a:endParaRPr>
          </a:p>
        </p:txBody>
      </p:sp>
      <p:sp>
        <p:nvSpPr>
          <p:cNvPr id="67" name="矩形 47"/>
          <p:cNvSpPr>
            <a:spLocks noChangeArrowheads="1"/>
          </p:cNvSpPr>
          <p:nvPr/>
        </p:nvSpPr>
        <p:spPr bwMode="auto">
          <a:xfrm>
            <a:off x="5881562" y="2180457"/>
            <a:ext cx="5232871"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我图网在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日</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奥运会开幕</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兴建，是设计作品交易平台，主要经营正版设计稿，正版摄影图，正版插画，正版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3d</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模型，正版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flash</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源文件等</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销售</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8" name="矩形 3"/>
          <p:cNvSpPr>
            <a:spLocks noChangeArrowheads="1"/>
          </p:cNvSpPr>
          <p:nvPr/>
        </p:nvSpPr>
        <p:spPr bwMode="auto">
          <a:xfrm>
            <a:off x="5898086" y="162880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公司</a:t>
            </a: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简介</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矩形 68"/>
          <p:cNvSpPr/>
          <p:nvPr/>
        </p:nvSpPr>
        <p:spPr>
          <a:xfrm>
            <a:off x="5957209" y="2089751"/>
            <a:ext cx="599800" cy="405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572059" y="2089751"/>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5881563" y="3764633"/>
            <a:ext cx="5112568" cy="179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、交流层面之服务 相比于网络相册，我图网具备完善的交流空间与平台</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图片库，我图网现有一万多兼职设计师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设计稿</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图片数近</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万</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每天增加的高质量设计稿</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图片大概有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张</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可以第一时间看到设计师最新作品。 　</a:t>
            </a:r>
          </a:p>
          <a:p>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．交易层面之服务 　在愉快交流的基础上，我们为用图者和设计师之间架设起一座桥梁，提供服务平台</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设计稿图片出售与购买均能轻松地在线</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完成。</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矩形 3"/>
          <p:cNvSpPr>
            <a:spLocks noChangeArrowheads="1"/>
          </p:cNvSpPr>
          <p:nvPr/>
        </p:nvSpPr>
        <p:spPr bwMode="auto">
          <a:xfrm>
            <a:off x="5898086" y="3212976"/>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服务概览</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p:cNvSpPr/>
          <p:nvPr/>
        </p:nvSpPr>
        <p:spPr>
          <a:xfrm>
            <a:off x="5957209" y="3673927"/>
            <a:ext cx="599800" cy="405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6572059" y="3673927"/>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a:t>
            </a:r>
            <a:r>
              <a:rPr lang="en-US" altLang="zh-CN" dirty="0" smtClean="0">
                <a:latin typeface="方正兰亭超细黑简体" panose="02000000000000000000" pitchFamily="2" charset="-122"/>
                <a:ea typeface="方正兰亭超细黑简体" panose="02000000000000000000" pitchFamily="2" charset="-122"/>
              </a:rPr>
              <a:t>9</a:t>
            </a:r>
            <a:endParaRPr lang="zh-CN" dirty="0">
              <a:latin typeface="方正兰亭超细黑简体" panose="02000000000000000000" pitchFamily="2" charset="-122"/>
              <a:ea typeface="方正兰亭超细黑简体" panose="02000000000000000000" pitchFamily="2" charset="-122"/>
            </a:endParaRPr>
          </a:p>
        </p:txBody>
      </p:sp>
      <p:sp>
        <p:nvSpPr>
          <p:cNvPr id="80" name="TextBox 7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43" name="矩形 4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2931" y="0"/>
            <a:ext cx="576064" cy="836712"/>
            <a:chOff x="841003" y="360040"/>
            <a:chExt cx="504056" cy="836712"/>
          </a:xfrm>
          <a:solidFill>
            <a:srgbClr val="3CCCC7"/>
          </a:solidFill>
        </p:grpSpPr>
        <p:sp>
          <p:nvSpPr>
            <p:cNvPr id="45" name="矩形 4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297017"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3"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3CCCC7"/>
                </a:solidFill>
                <a:latin typeface="微软雅黑" pitchFamily="34" charset="-122"/>
                <a:ea typeface="微软雅黑" pitchFamily="34" charset="-122"/>
              </a:rPr>
              <a:t>公司</a:t>
            </a:r>
            <a:r>
              <a:rPr lang="zh-CN" altLang="en-US" dirty="0">
                <a:solidFill>
                  <a:srgbClr val="3CCCC7"/>
                </a:solidFill>
                <a:latin typeface="微软雅黑" pitchFamily="34" charset="-122"/>
                <a:ea typeface="微软雅黑" pitchFamily="34" charset="-122"/>
              </a:rPr>
              <a:t>简介</a:t>
            </a:r>
          </a:p>
        </p:txBody>
      </p:sp>
    </p:spTree>
    <p:extLst>
      <p:ext uri="{BB962C8B-B14F-4D97-AF65-F5344CB8AC3E}">
        <p14:creationId xmlns:p14="http://schemas.microsoft.com/office/powerpoint/2010/main" val="16816024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3.56836E-6 -3.7037E-7 L 0.36686 0.15278 " pathEditMode="relative" rAng="0" ptsTypes="AA">
                                      <p:cBhvr>
                                        <p:cTn id="18" dur="500" spd="-99900" fill="hold"/>
                                        <p:tgtEl>
                                          <p:spTgt spid="65"/>
                                        </p:tgtEl>
                                        <p:attrNameLst>
                                          <p:attrName>ppt_x,ppt_y</p:attrName>
                                        </p:attrNameLst>
                                      </p:cBhvr>
                                      <p:rCtr x="18343" y="7639"/>
                                    </p:animMotion>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35" presetClass="path" presetSubtype="0" accel="50000" decel="50000" fill="hold" grpId="1" nodeType="withEffect">
                                  <p:stCondLst>
                                    <p:cond delay="0"/>
                                  </p:stCondLst>
                                  <p:childTnLst>
                                    <p:animMotion origin="layout" path="M 7.85742E-7 -3.33333E-6 L -0.39495 -0.11018 " pathEditMode="relative" rAng="0" ptsTypes="AA">
                                      <p:cBhvr>
                                        <p:cTn id="22" dur="500" spd="-99900" fill="hold"/>
                                        <p:tgtEl>
                                          <p:spTgt spid="66"/>
                                        </p:tgtEl>
                                        <p:attrNameLst>
                                          <p:attrName>ppt_x,ppt_y</p:attrName>
                                        </p:attrNameLst>
                                      </p:cBhvr>
                                      <p:rCtr x="-19748" y="-5509"/>
                                    </p:animMotion>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500"/>
                                        <p:tgtEl>
                                          <p:spTgt spid="6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750"/>
                                        <p:tgtEl>
                                          <p:spTgt spid="70"/>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randombar(horizontal)">
                                      <p:cBhvr>
                                        <p:cTn id="38" dur="750"/>
                                        <p:tgtEl>
                                          <p:spTgt spid="67"/>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750"/>
                            </p:stCondLst>
                            <p:childTnLst>
                              <p:par>
                                <p:cTn id="52" presetID="14" presetClass="entr" presetSubtype="1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randombar(horizontal)">
                                      <p:cBhvr>
                                        <p:cTn id="54" dur="750"/>
                                        <p:tgtEl>
                                          <p:spTgt spid="71"/>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3" grpId="0" animBg="1"/>
      <p:bldP spid="65" grpId="0" animBg="1"/>
      <p:bldP spid="65" grpId="1" animBg="1"/>
      <p:bldP spid="66" grpId="0" animBg="1"/>
      <p:bldP spid="66" grpId="1" animBg="1"/>
      <p:bldP spid="67" grpId="0"/>
      <p:bldP spid="68" grpId="0"/>
      <p:bldP spid="69" grpId="0" animBg="1"/>
      <p:bldP spid="70" grpId="0" animBg="1"/>
      <p:bldP spid="71" grpId="0"/>
      <p:bldP spid="72" grpId="0"/>
      <p:bldP spid="73" grpId="0" animBg="1"/>
      <p:bldP spid="74" grpId="0" animBg="1"/>
      <p:bldP spid="8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981</TotalTime>
  <Words>3791</Words>
  <Application>Microsoft Office PowerPoint</Application>
  <PresentationFormat>自定义</PresentationFormat>
  <Paragraphs>598</Paragraphs>
  <Slides>44</Slides>
  <Notes>44</Notes>
  <HiddenSlides>0</HiddenSlides>
  <MMClips>1</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302</cp:revision>
  <dcterms:created xsi:type="dcterms:W3CDTF">2015-12-12T10:14:05Z</dcterms:created>
  <dcterms:modified xsi:type="dcterms:W3CDTF">2016-11-04T05:46:36Z</dcterms:modified>
</cp:coreProperties>
</file>