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4" r:id="rId4"/>
    <p:sldId id="259" r:id="rId5"/>
    <p:sldId id="290" r:id="rId6"/>
    <p:sldId id="288" r:id="rId7"/>
    <p:sldId id="263" r:id="rId8"/>
    <p:sldId id="289" r:id="rId9"/>
    <p:sldId id="267" r:id="rId10"/>
    <p:sldId id="264" r:id="rId11"/>
    <p:sldId id="291" r:id="rId12"/>
    <p:sldId id="266" r:id="rId13"/>
    <p:sldId id="292" r:id="rId14"/>
    <p:sldId id="293" r:id="rId15"/>
    <p:sldId id="295" r:id="rId16"/>
    <p:sldId id="268" r:id="rId17"/>
    <p:sldId id="261" r:id="rId18"/>
    <p:sldId id="296" r:id="rId19"/>
    <p:sldId id="273" r:id="rId20"/>
    <p:sldId id="270" r:id="rId21"/>
    <p:sldId id="297" r:id="rId22"/>
    <p:sldId id="298" r:id="rId23"/>
    <p:sldId id="272" r:id="rId24"/>
    <p:sldId id="279" r:id="rId25"/>
    <p:sldId id="260" r:id="rId26"/>
    <p:sldId id="299" r:id="rId27"/>
    <p:sldId id="282" r:id="rId28"/>
    <p:sldId id="271" r:id="rId29"/>
    <p:sldId id="300" r:id="rId30"/>
    <p:sldId id="269" r:id="rId31"/>
    <p:sldId id="280" r:id="rId32"/>
    <p:sldId id="262" r:id="rId33"/>
    <p:sldId id="265" r:id="rId34"/>
    <p:sldId id="28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8E8E8"/>
    <a:srgbClr val="F1F0EF"/>
    <a:srgbClr val="F4F1F0"/>
    <a:srgbClr val="E6E4E2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94660"/>
  </p:normalViewPr>
  <p:slideViewPr>
    <p:cSldViewPr>
      <p:cViewPr>
        <p:scale>
          <a:sx n="130" d="100"/>
          <a:sy n="130" d="100"/>
        </p:scale>
        <p:origin x="-1236" y="-24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50000">
                <a:srgbClr val="F3F3F3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4.jp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宣传片背景音乐 深沉大气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09600" y="49069"/>
            <a:ext cx="609600" cy="6096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0320"/>
            <a:ext cx="9144000" cy="25831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50" y="16083"/>
            <a:ext cx="7260350" cy="37580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671"/>
            <a:ext cx="2793498" cy="17922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8" y="2766055"/>
            <a:ext cx="4055372" cy="2377445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308108" y="2171060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或大侠素材铺公司团队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3275856" y="1500198"/>
            <a:ext cx="532859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4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275856" y="98757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50069" y="4515966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308" y="4515966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8547" y="4515966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27786" y="4515966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87024" y="4515966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46 -0.08333 L 2.22222E-6 -3.7037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 animBg="1"/>
      <p:bldP spid="4" grpId="0"/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整体规模较小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市场认知度低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79881" y="3009915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47761" y="2302489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0" y="197939"/>
            <a:ext cx="913458" cy="280265"/>
          </a:xfrm>
          <a:prstGeom prst="rect">
            <a:avLst/>
          </a:prstGeom>
        </p:spPr>
      </p:pic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0320"/>
            <a:ext cx="9144000" cy="258318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50" y="16083"/>
            <a:ext cx="7260350" cy="3758029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3977319" y="260310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或大侠素材铺公司团队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3689287" y="1874090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92188" y="575409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51427" y="575409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10666" y="575409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69905" y="575409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29143" y="575409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3689287" y="1491630"/>
            <a:ext cx="49685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12842"/>
            <a:ext cx="4512573" cy="293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  <a:solidFill>
            <a:schemeClr val="accent2"/>
          </a:solidFill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  <a:solidFill>
            <a:schemeClr val="accent2"/>
          </a:solidFill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  <a:solidFill>
            <a:schemeClr val="accent2"/>
          </a:solidFill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  <a:solidFill>
            <a:schemeClr val="accent2"/>
          </a:solidFill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  <a:solidFill>
            <a:schemeClr val="accent2"/>
          </a:solidFill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  <a:solidFill>
            <a:schemeClr val="accent2"/>
          </a:solidFill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  <a:solidFill>
            <a:schemeClr val="accent2"/>
          </a:solidFill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  <a:solidFill>
            <a:schemeClr val="accent2"/>
          </a:solidFill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  <a:solidFill>
            <a:schemeClr val="accent2"/>
          </a:solidFill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  <a:solidFill>
            <a:schemeClr val="accent2"/>
          </a:solidFill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  <a:solidFill>
            <a:schemeClr val="accent1"/>
          </a:solidFill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  <a:solidFill>
            <a:schemeClr val="accent1"/>
          </a:solidFill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  <a:solidFill>
            <a:schemeClr val="accent1"/>
          </a:solidFill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  <a:solidFill>
            <a:schemeClr val="accent1"/>
          </a:solidFill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  <a:solidFill>
            <a:schemeClr val="accent1"/>
          </a:solidFill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  <a:solidFill>
            <a:schemeClr val="accent1"/>
          </a:solidFill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  <a:solidFill>
            <a:schemeClr val="accent1"/>
          </a:solidFill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  <a:solidFill>
            <a:schemeClr val="accent1"/>
          </a:solidFill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  <a:solidFill>
            <a:schemeClr val="accent1"/>
          </a:solidFill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  <a:solidFill>
            <a:schemeClr val="accent1"/>
          </a:solidFill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  <a:solidFill>
            <a:schemeClr val="accent1"/>
          </a:solidFill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  <a:solidFill>
            <a:schemeClr val="accent1"/>
          </a:solidFill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  <a:solidFill>
            <a:schemeClr val="accent1"/>
          </a:solidFill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  <a:solidFill>
            <a:schemeClr val="accent1"/>
          </a:solidFill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  <a:solidFill>
            <a:schemeClr val="accent1"/>
          </a:solidFill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  <a:solidFill>
            <a:schemeClr val="accent1"/>
          </a:solidFill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  <a:solidFill>
            <a:schemeClr val="accent1"/>
          </a:solidFill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  <a:solidFill>
            <a:schemeClr val="accent1"/>
          </a:solidFill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  <a:solidFill>
            <a:schemeClr val="accent1"/>
          </a:solidFill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  <a:solidFill>
            <a:schemeClr val="accent1"/>
          </a:solidFill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  <a:solidFill>
            <a:schemeClr val="accent1"/>
          </a:solidFill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  <a:solidFill>
            <a:schemeClr val="accent1"/>
          </a:solidFill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  <a:solidFill>
            <a:schemeClr val="accent1"/>
          </a:solidFill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  <a:solidFill>
            <a:schemeClr val="accent1"/>
          </a:solidFill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  <a:solidFill>
            <a:schemeClr val="accent1"/>
          </a:solidFill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  <a:solidFill>
            <a:schemeClr val="accent1"/>
          </a:solidFill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  <a:solidFill>
            <a:schemeClr val="accent1"/>
          </a:solidFill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falsh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6084</TotalTime>
  <Words>2921</Words>
  <Application>Microsoft Office PowerPoint</Application>
  <PresentationFormat>全屏显示(16:9)</PresentationFormat>
  <Paragraphs>459</Paragraphs>
  <Slides>34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320</cp:revision>
  <dcterms:created xsi:type="dcterms:W3CDTF">2015-04-24T01:01:13Z</dcterms:created>
  <dcterms:modified xsi:type="dcterms:W3CDTF">2016-11-04T02:42:45Z</dcterms:modified>
</cp:coreProperties>
</file>