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340" r:id="rId2"/>
    <p:sldId id="257" r:id="rId3"/>
    <p:sldId id="258" r:id="rId4"/>
    <p:sldId id="304" r:id="rId5"/>
    <p:sldId id="314" r:id="rId6"/>
    <p:sldId id="261" r:id="rId7"/>
    <p:sldId id="322" r:id="rId8"/>
    <p:sldId id="315" r:id="rId9"/>
    <p:sldId id="323" r:id="rId10"/>
    <p:sldId id="265" r:id="rId11"/>
    <p:sldId id="266" r:id="rId12"/>
    <p:sldId id="263" r:id="rId13"/>
    <p:sldId id="316" r:id="rId14"/>
    <p:sldId id="268" r:id="rId15"/>
    <p:sldId id="272" r:id="rId16"/>
    <p:sldId id="269" r:id="rId17"/>
    <p:sldId id="271" r:id="rId18"/>
    <p:sldId id="273" r:id="rId19"/>
    <p:sldId id="274" r:id="rId20"/>
    <p:sldId id="270" r:id="rId21"/>
    <p:sldId id="329" r:id="rId22"/>
    <p:sldId id="317" r:id="rId23"/>
    <p:sldId id="280" r:id="rId24"/>
    <p:sldId id="278" r:id="rId25"/>
    <p:sldId id="318" r:id="rId26"/>
    <p:sldId id="279" r:id="rId27"/>
    <p:sldId id="276" r:id="rId28"/>
    <p:sldId id="281" r:id="rId29"/>
    <p:sldId id="282" r:id="rId30"/>
    <p:sldId id="319" r:id="rId31"/>
    <p:sldId id="284" r:id="rId32"/>
    <p:sldId id="287" r:id="rId33"/>
    <p:sldId id="285" r:id="rId34"/>
    <p:sldId id="328" r:id="rId35"/>
    <p:sldId id="288" r:id="rId36"/>
    <p:sldId id="289" r:id="rId37"/>
    <p:sldId id="320" r:id="rId38"/>
    <p:sldId id="292" r:id="rId39"/>
    <p:sldId id="293" r:id="rId40"/>
    <p:sldId id="327" r:id="rId41"/>
    <p:sldId id="294" r:id="rId42"/>
    <p:sldId id="326" r:id="rId43"/>
    <p:sldId id="295" r:id="rId44"/>
    <p:sldId id="342" r:id="rId45"/>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84807"/>
    <a:srgbClr val="FAC090"/>
    <a:srgbClr val="FDEADA"/>
    <a:srgbClr val="FCD5B5"/>
    <a:srgbClr val="C0504D"/>
    <a:srgbClr val="FFFFFF"/>
    <a:srgbClr val="92D050"/>
    <a:srgbClr val="31859C"/>
    <a:srgbClr val="17375E"/>
    <a:srgbClr val="376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29" autoAdjust="0"/>
    <p:restoredTop sz="94660"/>
  </p:normalViewPr>
  <p:slideViewPr>
    <p:cSldViewPr showGuides="1">
      <p:cViewPr>
        <p:scale>
          <a:sx n="60" d="100"/>
          <a:sy n="60" d="100"/>
        </p:scale>
        <p:origin x="-2514" y="-1182"/>
      </p:cViewPr>
      <p:guideLst>
        <p:guide orient="horz" pos="709"/>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C62C5E-B61C-4858-B376-48E3E36C1331}" type="datetimeFigureOut">
              <a:rPr lang="zh-CN" altLang="en-US" smtClean="0"/>
              <a:t>2016/11/4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1A25F2-EFCA-4C4C-A3CA-41293FEE57B6}" type="slidenum">
              <a:rPr lang="zh-CN" altLang="en-US" smtClean="0"/>
              <a:t>‹#›</a:t>
            </a:fld>
            <a:endParaRPr lang="zh-CN" altLang="en-US"/>
          </a:p>
        </p:txBody>
      </p:sp>
    </p:spTree>
    <p:extLst>
      <p:ext uri="{BB962C8B-B14F-4D97-AF65-F5344CB8AC3E}">
        <p14:creationId xmlns:p14="http://schemas.microsoft.com/office/powerpoint/2010/main" val="2046332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10</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11</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12</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13</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14</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15</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16</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17</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18</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19</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20</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21</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22</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23</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24</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25</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26</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27</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28</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29</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30</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31</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32</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33</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34</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35</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36</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37</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38</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39</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4</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40</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41</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42</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43</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44</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5</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6</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7</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8</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9</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CF3D908-6DDF-4BBA-A625-8B055FA29321}"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344160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F3D908-6DDF-4BBA-A625-8B055FA29321}"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162171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F3D908-6DDF-4BBA-A625-8B055FA29321}"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72433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F3D908-6DDF-4BBA-A625-8B055FA29321}"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3472133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CF3D908-6DDF-4BBA-A625-8B055FA29321}"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2402165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CF3D908-6DDF-4BBA-A625-8B055FA29321}"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864370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CF3D908-6DDF-4BBA-A625-8B055FA29321}" type="datetimeFigureOut">
              <a:rPr lang="zh-CN" altLang="en-US" smtClean="0"/>
              <a:t>2016/11/4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4040621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CF3D908-6DDF-4BBA-A625-8B055FA29321}" type="datetimeFigureOut">
              <a:rPr lang="zh-CN" altLang="en-US" smtClean="0"/>
              <a:t>2016/11/4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26261464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F3D908-6DDF-4BBA-A625-8B055FA29321}" type="datetimeFigureOut">
              <a:rPr lang="zh-CN" altLang="en-US" smtClean="0"/>
              <a:t>2016/11/4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613043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F3D908-6DDF-4BBA-A625-8B055FA29321}"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42698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F3D908-6DDF-4BBA-A625-8B055FA29321}"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828186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CED2D3"/>
            </a:gs>
            <a:gs pos="100000">
              <a:srgbClr val="F8F8F8"/>
            </a:gs>
            <a:gs pos="36000">
              <a:srgbClr val="E9EAEB"/>
            </a:gs>
          </a:gsLst>
          <a:lin ang="162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F3D908-6DDF-4BBA-A625-8B055FA29321}" type="datetimeFigureOut">
              <a:rPr lang="zh-CN" altLang="en-US" smtClean="0"/>
              <a:t>2016/11/4</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25355885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7.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6.wdp"/></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microsoft.com/office/2007/relationships/hdphoto" Target="../media/hdphoto7.wdp"/></Relationships>
</file>

<file path=ppt/slides/_rels/slide2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microsoft.com/office/2007/relationships/hdphoto" Target="../media/hdphoto8.wdp"/><Relationship Id="rId5" Type="http://schemas.openxmlformats.org/officeDocument/2006/relationships/image" Target="../media/image16.jpeg"/><Relationship Id="rId4" Type="http://schemas.microsoft.com/office/2007/relationships/hdphoto" Target="../media/hdphoto6.wdp"/></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microsoft.com/office/2007/relationships/hdphoto" Target="../media/hdphoto9.wdp"/><Relationship Id="rId4" Type="http://schemas.openxmlformats.org/officeDocument/2006/relationships/image" Target="../media/image19.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microsoft.com/office/2007/relationships/hdphoto" Target="../media/hdphoto10.wdp"/></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3.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21.jp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image" Target="../media/image3.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9.png"/><Relationship Id="rId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051" name="Picture 3" descr="C:\Users\Administrator\Desktop\53d5a51e5e842.jp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6000" contrast="12000"/>
                    </a14:imgEffect>
                  </a14:imgLayer>
                </a14:imgProps>
              </a:ext>
              <a:ext uri="{28A0092B-C50C-407E-A947-70E740481C1C}">
                <a14:useLocalDpi xmlns:a14="http://schemas.microsoft.com/office/drawing/2010/main" val="0"/>
              </a:ext>
            </a:extLst>
          </a:blip>
          <a:srcRect/>
          <a:stretch>
            <a:fillRect/>
          </a:stretch>
        </p:blipFill>
        <p:spPr bwMode="auto">
          <a:xfrm>
            <a:off x="-96048" y="1"/>
            <a:ext cx="12326270" cy="4797152"/>
          </a:xfrm>
          <a:prstGeom prst="rect">
            <a:avLst/>
          </a:prstGeom>
          <a:noFill/>
          <a:extLst>
            <a:ext uri="{909E8E84-426E-40DD-AFC4-6F175D3DCCD1}">
              <a14:hiddenFill xmlns:a14="http://schemas.microsoft.com/office/drawing/2010/main">
                <a:solidFill>
                  <a:srgbClr val="FFFFFF"/>
                </a:solidFill>
              </a14:hiddenFill>
            </a:ext>
          </a:extLst>
        </p:spPr>
      </p:pic>
      <p:pic>
        <p:nvPicPr>
          <p:cNvPr id="4" name="背景音乐 - 纯音乐 - 你是爱 Ppt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59197" y="332656"/>
            <a:ext cx="609600" cy="609600"/>
          </a:xfrm>
          <a:prstGeom prst="rect">
            <a:avLst/>
          </a:prstGeom>
        </p:spPr>
      </p:pic>
      <p:sp>
        <p:nvSpPr>
          <p:cNvPr id="66" name="矩形 65"/>
          <p:cNvSpPr/>
          <p:nvPr/>
        </p:nvSpPr>
        <p:spPr>
          <a:xfrm>
            <a:off x="-27325" y="4571616"/>
            <a:ext cx="12245591" cy="2286384"/>
          </a:xfrm>
          <a:prstGeom prst="rect">
            <a:avLst/>
          </a:prstGeom>
          <a:blipFill>
            <a:blip r:embed="rId8"/>
            <a:srcRect/>
            <a:stretch>
              <a:fillRect t="-67119" b="-67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7326" y="4576322"/>
            <a:ext cx="12245591" cy="2286384"/>
          </a:xfrm>
          <a:prstGeom prst="rect">
            <a:avLst/>
          </a:prstGeom>
          <a:solidFill>
            <a:schemeClr val="accent6">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标题 4"/>
          <p:cNvSpPr txBox="1">
            <a:spLocks/>
          </p:cNvSpPr>
          <p:nvPr/>
        </p:nvSpPr>
        <p:spPr>
          <a:xfrm>
            <a:off x="6048671" y="4797152"/>
            <a:ext cx="4513412"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200" b="1" dirty="0" smtClean="0">
                <a:solidFill>
                  <a:schemeClr val="accent6">
                    <a:lumMod val="50000"/>
                  </a:schemeClr>
                </a:solidFill>
                <a:latin typeface="微软雅黑" panose="020B0503020204020204" pitchFamily="34" charset="-122"/>
                <a:ea typeface="微软雅黑" panose="020B0503020204020204" pitchFamily="34" charset="-122"/>
              </a:rPr>
              <a:t>THEBUSINESS PLAN</a:t>
            </a:r>
            <a:endParaRPr lang="en-US" altLang="zh-CN" sz="32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6048671" y="5282603"/>
            <a:ext cx="5537024" cy="769441"/>
          </a:xfrm>
          <a:prstGeom prst="rect">
            <a:avLst/>
          </a:prstGeom>
          <a:noFill/>
        </p:spPr>
        <p:txBody>
          <a:bodyPr wrap="square" rtlCol="0">
            <a:spAutoFit/>
          </a:bodyPr>
          <a:lstStyle/>
          <a:p>
            <a:r>
              <a:rPr lang="zh-CN" altLang="en-US" sz="4400" b="1" dirty="0" smtClean="0">
                <a:solidFill>
                  <a:schemeClr val="accent6">
                    <a:lumMod val="50000"/>
                  </a:schemeClr>
                </a:solidFill>
                <a:latin typeface="微软雅黑" panose="020B0503020204020204" pitchFamily="34" charset="-122"/>
                <a:ea typeface="微软雅黑" panose="020B0503020204020204" pitchFamily="34" charset="-122"/>
              </a:rPr>
              <a:t>创业</a:t>
            </a:r>
            <a:r>
              <a:rPr lang="en-US" altLang="zh-CN" sz="4400" b="1" dirty="0" smtClean="0">
                <a:solidFill>
                  <a:schemeClr val="accent6">
                    <a:lumMod val="50000"/>
                  </a:schemeClr>
                </a:solidFill>
                <a:latin typeface="微软雅黑" panose="020B0503020204020204" pitchFamily="34" charset="-122"/>
                <a:ea typeface="微软雅黑" panose="020B0503020204020204" pitchFamily="34" charset="-122"/>
              </a:rPr>
              <a:t>/</a:t>
            </a:r>
            <a:r>
              <a:rPr lang="zh-CN" altLang="en-US" sz="4400" b="1" dirty="0" smtClean="0">
                <a:solidFill>
                  <a:schemeClr val="accent6">
                    <a:lumMod val="50000"/>
                  </a:schemeClr>
                </a:solidFill>
                <a:latin typeface="微软雅黑" panose="020B0503020204020204" pitchFamily="34" charset="-122"/>
                <a:ea typeface="微软雅黑" panose="020B0503020204020204" pitchFamily="34" charset="-122"/>
              </a:rPr>
              <a:t>商业融资计划书</a:t>
            </a:r>
            <a:endParaRPr lang="zh-CN" altLang="en-US" sz="4400" b="1"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74" name="标题 4"/>
          <p:cNvSpPr txBox="1">
            <a:spLocks/>
          </p:cNvSpPr>
          <p:nvPr/>
        </p:nvSpPr>
        <p:spPr>
          <a:xfrm>
            <a:off x="6426874" y="5938226"/>
            <a:ext cx="5502056"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chemeClr val="accent6">
                    <a:lumMod val="50000"/>
                  </a:schemeClr>
                </a:solidFill>
                <a:latin typeface="微软雅黑" panose="020B0503020204020204" pitchFamily="34" charset="-122"/>
                <a:ea typeface="微软雅黑" panose="020B0503020204020204" pitchFamily="34" charset="-122"/>
              </a:rPr>
              <a:t>简洁实用</a:t>
            </a:r>
            <a:r>
              <a:rPr lang="en-US" altLang="zh-CN" sz="1800" b="1" dirty="0" smtClean="0">
                <a:solidFill>
                  <a:schemeClr val="accent6">
                    <a:lumMod val="50000"/>
                  </a:schemeClr>
                </a:solidFill>
                <a:latin typeface="微软雅黑" panose="020B0503020204020204" pitchFamily="34" charset="-122"/>
                <a:ea typeface="微软雅黑" panose="020B0503020204020204" pitchFamily="34" charset="-122"/>
              </a:rPr>
              <a:t>·</a:t>
            </a:r>
            <a:r>
              <a:rPr lang="zh-CN" altLang="en-US" sz="1800" b="1" dirty="0">
                <a:solidFill>
                  <a:schemeClr val="accent6">
                    <a:lumMod val="50000"/>
                  </a:schemeClr>
                </a:solidFill>
                <a:latin typeface="微软雅黑" panose="020B0503020204020204" pitchFamily="34" charset="-122"/>
                <a:ea typeface="微软雅黑" panose="020B0503020204020204" pitchFamily="34" charset="-122"/>
              </a:rPr>
              <a:t>适用于投资</a:t>
            </a:r>
            <a:r>
              <a:rPr lang="zh-CN" altLang="en-US" sz="1800" b="1" dirty="0" smtClean="0">
                <a:solidFill>
                  <a:schemeClr val="accent6">
                    <a:lumMod val="50000"/>
                  </a:schemeClr>
                </a:solidFill>
                <a:latin typeface="微软雅黑" panose="020B0503020204020204" pitchFamily="34" charset="-122"/>
                <a:ea typeface="微软雅黑" panose="020B0503020204020204" pitchFamily="34" charset="-122"/>
              </a:rPr>
              <a:t>合作企业</a:t>
            </a:r>
            <a:r>
              <a:rPr lang="zh-CN" altLang="en-US" sz="1800" b="1" dirty="0">
                <a:solidFill>
                  <a:schemeClr val="accent6">
                    <a:lumMod val="50000"/>
                  </a:schemeClr>
                </a:solidFill>
                <a:latin typeface="微软雅黑" panose="020B0503020204020204" pitchFamily="34" charset="-122"/>
                <a:ea typeface="微软雅黑" panose="020B0503020204020204" pitchFamily="34" charset="-122"/>
              </a:rPr>
              <a:t>宣传等</a:t>
            </a:r>
            <a:endParaRPr lang="en-US" altLang="zh-CN" sz="1800" b="1" dirty="0">
              <a:solidFill>
                <a:schemeClr val="accent6">
                  <a:lumMod val="50000"/>
                </a:schemeClr>
              </a:solidFill>
              <a:latin typeface="微软雅黑" panose="020B0503020204020204" pitchFamily="34" charset="-122"/>
              <a:ea typeface="微软雅黑" panose="020B0503020204020204" pitchFamily="34" charset="-122"/>
            </a:endParaRPr>
          </a:p>
          <a:p>
            <a:pPr algn="l"/>
            <a:endParaRPr lang="en-US" altLang="zh-CN" sz="1800" b="1"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75" name="Freeform 10"/>
          <p:cNvSpPr>
            <a:spLocks noEditPoints="1"/>
          </p:cNvSpPr>
          <p:nvPr/>
        </p:nvSpPr>
        <p:spPr bwMode="auto">
          <a:xfrm>
            <a:off x="6161712" y="6069104"/>
            <a:ext cx="295539" cy="296779"/>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6">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矩形 31"/>
          <p:cNvSpPr/>
          <p:nvPr/>
        </p:nvSpPr>
        <p:spPr>
          <a:xfrm rot="2700000">
            <a:off x="110432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rot="2700000">
            <a:off x="191900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rot="2700000">
            <a:off x="273368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700000">
            <a:off x="232634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rot="2700000">
            <a:off x="314101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Rectangle 5"/>
          <p:cNvSpPr>
            <a:spLocks noChangeArrowheads="1"/>
          </p:cNvSpPr>
          <p:nvPr/>
        </p:nvSpPr>
        <p:spPr bwMode="auto">
          <a:xfrm>
            <a:off x="-27324" y="4509120"/>
            <a:ext cx="7277040" cy="81520"/>
          </a:xfrm>
          <a:prstGeom prst="rect">
            <a:avLst/>
          </a:pr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Rectangle 7"/>
          <p:cNvSpPr>
            <a:spLocks noChangeArrowheads="1"/>
          </p:cNvSpPr>
          <p:nvPr/>
        </p:nvSpPr>
        <p:spPr bwMode="auto">
          <a:xfrm>
            <a:off x="8421268" y="4509120"/>
            <a:ext cx="1265144" cy="81520"/>
          </a:xfrm>
          <a:prstGeom prst="rect">
            <a:avLst/>
          </a:pr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Rectangle 8"/>
          <p:cNvSpPr>
            <a:spLocks noChangeArrowheads="1"/>
          </p:cNvSpPr>
          <p:nvPr/>
        </p:nvSpPr>
        <p:spPr bwMode="auto">
          <a:xfrm>
            <a:off x="9686412" y="4509120"/>
            <a:ext cx="1266711" cy="81520"/>
          </a:xfrm>
          <a:prstGeom prst="rect">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Rectangle 9"/>
          <p:cNvSpPr>
            <a:spLocks noChangeArrowheads="1"/>
          </p:cNvSpPr>
          <p:nvPr/>
        </p:nvSpPr>
        <p:spPr bwMode="auto">
          <a:xfrm>
            <a:off x="10953123" y="4509120"/>
            <a:ext cx="1265144" cy="81520"/>
          </a:xfrm>
          <a:prstGeom prst="rect">
            <a:avLst/>
          </a:pr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Rectangle 6"/>
          <p:cNvSpPr>
            <a:spLocks noChangeArrowheads="1"/>
          </p:cNvSpPr>
          <p:nvPr/>
        </p:nvSpPr>
        <p:spPr bwMode="auto">
          <a:xfrm>
            <a:off x="7207140" y="4509120"/>
            <a:ext cx="1266711" cy="81520"/>
          </a:xfrm>
          <a:prstGeom prst="rect">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nvGrpSpPr>
          <p:cNvPr id="76" name="组合 75"/>
          <p:cNvGrpSpPr/>
          <p:nvPr/>
        </p:nvGrpSpPr>
        <p:grpSpPr>
          <a:xfrm>
            <a:off x="1292471" y="166675"/>
            <a:ext cx="343825" cy="309997"/>
            <a:chOff x="4634991" y="2138335"/>
            <a:chExt cx="428348" cy="386204"/>
          </a:xfrm>
        </p:grpSpPr>
        <p:sp>
          <p:nvSpPr>
            <p:cNvPr id="77"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6">
                <a:lumMod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8"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79" name="组合 78"/>
          <p:cNvGrpSpPr/>
          <p:nvPr/>
        </p:nvGrpSpPr>
        <p:grpSpPr>
          <a:xfrm>
            <a:off x="1651710" y="166675"/>
            <a:ext cx="343825" cy="309997"/>
            <a:chOff x="5076056" y="2138335"/>
            <a:chExt cx="428348" cy="386204"/>
          </a:xfrm>
        </p:grpSpPr>
        <p:sp>
          <p:nvSpPr>
            <p:cNvPr id="80"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6">
                <a:lumMod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1"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82" name="组合 81"/>
          <p:cNvGrpSpPr/>
          <p:nvPr/>
        </p:nvGrpSpPr>
        <p:grpSpPr>
          <a:xfrm>
            <a:off x="2010949" y="166675"/>
            <a:ext cx="343825" cy="309997"/>
            <a:chOff x="5557128" y="2138335"/>
            <a:chExt cx="428348" cy="386204"/>
          </a:xfrm>
        </p:grpSpPr>
        <p:sp>
          <p:nvSpPr>
            <p:cNvPr id="83"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6">
                <a:lumMod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4"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85" name="组合 84"/>
          <p:cNvGrpSpPr/>
          <p:nvPr/>
        </p:nvGrpSpPr>
        <p:grpSpPr>
          <a:xfrm>
            <a:off x="2370188" y="166675"/>
            <a:ext cx="343825" cy="309997"/>
            <a:chOff x="6068610" y="2138335"/>
            <a:chExt cx="428348" cy="386204"/>
          </a:xfrm>
        </p:grpSpPr>
        <p:sp>
          <p:nvSpPr>
            <p:cNvPr id="86"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6">
                <a:lumMod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7"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88" name="组合 87"/>
          <p:cNvGrpSpPr/>
          <p:nvPr/>
        </p:nvGrpSpPr>
        <p:grpSpPr>
          <a:xfrm>
            <a:off x="2729426" y="166675"/>
            <a:ext cx="343825" cy="309997"/>
            <a:chOff x="6623914" y="2138335"/>
            <a:chExt cx="428348" cy="386204"/>
          </a:xfrm>
        </p:grpSpPr>
        <p:sp>
          <p:nvSpPr>
            <p:cNvPr id="89"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6">
                <a:lumMod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0"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sp>
        <p:nvSpPr>
          <p:cNvPr id="91" name="Freeform 19"/>
          <p:cNvSpPr>
            <a:spLocks noEditPoints="1"/>
          </p:cNvSpPr>
          <p:nvPr/>
        </p:nvSpPr>
        <p:spPr bwMode="auto">
          <a:xfrm>
            <a:off x="246967" y="127939"/>
            <a:ext cx="829480" cy="348733"/>
          </a:xfrm>
          <a:custGeom>
            <a:avLst/>
            <a:gdLst>
              <a:gd name="T0" fmla="*/ 19 w 2250"/>
              <a:gd name="T1" fmla="*/ 10 h 912"/>
              <a:gd name="T2" fmla="*/ 753 w 2250"/>
              <a:gd name="T3" fmla="*/ 0 h 912"/>
              <a:gd name="T4" fmla="*/ 813 w 2250"/>
              <a:gd name="T5" fmla="*/ 503 h 912"/>
              <a:gd name="T6" fmla="*/ 1601 w 2250"/>
              <a:gd name="T7" fmla="*/ 592 h 912"/>
              <a:gd name="T8" fmla="*/ 1184 w 2250"/>
              <a:gd name="T9" fmla="*/ 85 h 912"/>
              <a:gd name="T10" fmla="*/ 1403 w 2250"/>
              <a:gd name="T11" fmla="*/ 53 h 912"/>
              <a:gd name="T12" fmla="*/ 1446 w 2250"/>
              <a:gd name="T13" fmla="*/ 336 h 912"/>
              <a:gd name="T14" fmla="*/ 1711 w 2250"/>
              <a:gd name="T15" fmla="*/ 294 h 912"/>
              <a:gd name="T16" fmla="*/ 1970 w 2250"/>
              <a:gd name="T17" fmla="*/ 555 h 912"/>
              <a:gd name="T18" fmla="*/ 2250 w 2250"/>
              <a:gd name="T19" fmla="*/ 650 h 912"/>
              <a:gd name="T20" fmla="*/ 186 w 2250"/>
              <a:gd name="T21" fmla="*/ 729 h 912"/>
              <a:gd name="T22" fmla="*/ 147 w 2250"/>
              <a:gd name="T23" fmla="*/ 755 h 912"/>
              <a:gd name="T24" fmla="*/ 150 w 2250"/>
              <a:gd name="T25" fmla="*/ 879 h 912"/>
              <a:gd name="T26" fmla="*/ 234 w 2250"/>
              <a:gd name="T27" fmla="*/ 698 h 912"/>
              <a:gd name="T28" fmla="*/ 234 w 2250"/>
              <a:gd name="T29" fmla="*/ 698 h 912"/>
              <a:gd name="T30" fmla="*/ 346 w 2250"/>
              <a:gd name="T31" fmla="*/ 764 h 912"/>
              <a:gd name="T32" fmla="*/ 318 w 2250"/>
              <a:gd name="T33" fmla="*/ 795 h 912"/>
              <a:gd name="T34" fmla="*/ 206 w 2250"/>
              <a:gd name="T35" fmla="*/ 889 h 912"/>
              <a:gd name="T36" fmla="*/ 336 w 2250"/>
              <a:gd name="T37" fmla="*/ 887 h 912"/>
              <a:gd name="T38" fmla="*/ 416 w 2250"/>
              <a:gd name="T39" fmla="*/ 801 h 912"/>
              <a:gd name="T40" fmla="*/ 417 w 2250"/>
              <a:gd name="T41" fmla="*/ 830 h 912"/>
              <a:gd name="T42" fmla="*/ 416 w 2250"/>
              <a:gd name="T43" fmla="*/ 752 h 912"/>
              <a:gd name="T44" fmla="*/ 541 w 2250"/>
              <a:gd name="T45" fmla="*/ 755 h 912"/>
              <a:gd name="T46" fmla="*/ 531 w 2250"/>
              <a:gd name="T47" fmla="*/ 861 h 912"/>
              <a:gd name="T48" fmla="*/ 371 w 2250"/>
              <a:gd name="T49" fmla="*/ 715 h 912"/>
              <a:gd name="T50" fmla="*/ 702 w 2250"/>
              <a:gd name="T51" fmla="*/ 875 h 912"/>
              <a:gd name="T52" fmla="*/ 702 w 2250"/>
              <a:gd name="T53" fmla="*/ 875 h 912"/>
              <a:gd name="T54" fmla="*/ 804 w 2250"/>
              <a:gd name="T55" fmla="*/ 877 h 912"/>
              <a:gd name="T56" fmla="*/ 1069 w 2250"/>
              <a:gd name="T57" fmla="*/ 786 h 912"/>
              <a:gd name="T58" fmla="*/ 1046 w 2250"/>
              <a:gd name="T59" fmla="*/ 756 h 912"/>
              <a:gd name="T60" fmla="*/ 995 w 2250"/>
              <a:gd name="T61" fmla="*/ 803 h 912"/>
              <a:gd name="T62" fmla="*/ 1177 w 2250"/>
              <a:gd name="T63" fmla="*/ 718 h 912"/>
              <a:gd name="T64" fmla="*/ 1279 w 2250"/>
              <a:gd name="T65" fmla="*/ 704 h 912"/>
              <a:gd name="T66" fmla="*/ 1445 w 2250"/>
              <a:gd name="T67" fmla="*/ 713 h 912"/>
              <a:gd name="T68" fmla="*/ 1432 w 2250"/>
              <a:gd name="T69" fmla="*/ 855 h 912"/>
              <a:gd name="T70" fmla="*/ 1301 w 2250"/>
              <a:gd name="T71" fmla="*/ 750 h 912"/>
              <a:gd name="T72" fmla="*/ 1376 w 2250"/>
              <a:gd name="T73" fmla="*/ 750 h 912"/>
              <a:gd name="T74" fmla="*/ 1382 w 2250"/>
              <a:gd name="T75" fmla="*/ 819 h 912"/>
              <a:gd name="T76" fmla="*/ 1595 w 2250"/>
              <a:gd name="T77" fmla="*/ 745 h 912"/>
              <a:gd name="T78" fmla="*/ 1639 w 2250"/>
              <a:gd name="T79" fmla="*/ 829 h 912"/>
              <a:gd name="T80" fmla="*/ 1585 w 2250"/>
              <a:gd name="T81" fmla="*/ 827 h 912"/>
              <a:gd name="T82" fmla="*/ 1653 w 2250"/>
              <a:gd name="T83" fmla="*/ 692 h 912"/>
              <a:gd name="T84" fmla="*/ 1635 w 2250"/>
              <a:gd name="T85" fmla="*/ 820 h 912"/>
              <a:gd name="T86" fmla="*/ 1863 w 2250"/>
              <a:gd name="T87" fmla="*/ 839 h 912"/>
              <a:gd name="T88" fmla="*/ 1866 w 2250"/>
              <a:gd name="T89" fmla="*/ 885 h 912"/>
              <a:gd name="T90" fmla="*/ 1856 w 2250"/>
              <a:gd name="T91" fmla="*/ 776 h 912"/>
              <a:gd name="T92" fmla="*/ 1770 w 2250"/>
              <a:gd name="T93" fmla="*/ 708 h 912"/>
              <a:gd name="T94" fmla="*/ 1763 w 2250"/>
              <a:gd name="T95" fmla="*/ 880 h 912"/>
              <a:gd name="T96" fmla="*/ 1732 w 2250"/>
              <a:gd name="T97" fmla="*/ 697 h 912"/>
              <a:gd name="T98" fmla="*/ 1732 w 2250"/>
              <a:gd name="T99" fmla="*/ 697 h 912"/>
              <a:gd name="T100" fmla="*/ 1834 w 2250"/>
              <a:gd name="T101" fmla="*/ 697 h 912"/>
              <a:gd name="T102" fmla="*/ 1825 w 2250"/>
              <a:gd name="T103" fmla="*/ 871 h 912"/>
              <a:gd name="T104" fmla="*/ 1790 w 2250"/>
              <a:gd name="T105" fmla="*/ 887 h 912"/>
              <a:gd name="T106" fmla="*/ 1957 w 2250"/>
              <a:gd name="T107" fmla="*/ 888 h 912"/>
              <a:gd name="T108" fmla="*/ 1985 w 2250"/>
              <a:gd name="T109" fmla="*/ 770 h 912"/>
              <a:gd name="T110" fmla="*/ 1990 w 2250"/>
              <a:gd name="T111" fmla="*/ 819 h 912"/>
              <a:gd name="T112" fmla="*/ 2111 w 2250"/>
              <a:gd name="T113" fmla="*/ 755 h 912"/>
              <a:gd name="T114" fmla="*/ 2132 w 2250"/>
              <a:gd name="T115" fmla="*/ 807 h 912"/>
              <a:gd name="T116" fmla="*/ 2055 w 2250"/>
              <a:gd name="T117" fmla="*/ 884 h 912"/>
              <a:gd name="T118" fmla="*/ 2030 w 2250"/>
              <a:gd name="T119" fmla="*/ 822 h 912"/>
              <a:gd name="T120" fmla="*/ 2138 w 2250"/>
              <a:gd name="T121" fmla="*/ 866 h 912"/>
              <a:gd name="T122" fmla="*/ 2143 w 2250"/>
              <a:gd name="T123" fmla="*/ 756 h 912"/>
              <a:gd name="T124" fmla="*/ 2077 w 2250"/>
              <a:gd name="T125" fmla="*/ 688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0" h="912">
                <a:moveTo>
                  <a:pt x="188" y="10"/>
                </a:moveTo>
                <a:lnTo>
                  <a:pt x="188" y="534"/>
                </a:lnTo>
                <a:lnTo>
                  <a:pt x="427" y="534"/>
                </a:lnTo>
                <a:lnTo>
                  <a:pt x="427" y="592"/>
                </a:lnTo>
                <a:lnTo>
                  <a:pt x="19" y="592"/>
                </a:lnTo>
                <a:lnTo>
                  <a:pt x="19" y="10"/>
                </a:lnTo>
                <a:lnTo>
                  <a:pt x="188" y="10"/>
                </a:lnTo>
                <a:close/>
                <a:moveTo>
                  <a:pt x="753" y="0"/>
                </a:moveTo>
                <a:cubicBezTo>
                  <a:pt x="922" y="0"/>
                  <a:pt x="1007" y="100"/>
                  <a:pt x="1007" y="301"/>
                </a:cubicBezTo>
                <a:cubicBezTo>
                  <a:pt x="1007" y="502"/>
                  <a:pt x="921" y="602"/>
                  <a:pt x="748" y="602"/>
                </a:cubicBezTo>
                <a:cubicBezTo>
                  <a:pt x="576" y="602"/>
                  <a:pt x="490" y="499"/>
                  <a:pt x="490" y="294"/>
                </a:cubicBezTo>
                <a:cubicBezTo>
                  <a:pt x="490" y="98"/>
                  <a:pt x="577" y="0"/>
                  <a:pt x="753" y="0"/>
                </a:cubicBezTo>
                <a:close/>
                <a:moveTo>
                  <a:pt x="748" y="46"/>
                </a:moveTo>
                <a:cubicBezTo>
                  <a:pt x="717" y="46"/>
                  <a:pt x="695" y="64"/>
                  <a:pt x="684" y="99"/>
                </a:cubicBezTo>
                <a:cubicBezTo>
                  <a:pt x="673" y="134"/>
                  <a:pt x="667" y="201"/>
                  <a:pt x="667" y="301"/>
                </a:cubicBezTo>
                <a:cubicBezTo>
                  <a:pt x="667" y="400"/>
                  <a:pt x="673" y="468"/>
                  <a:pt x="684" y="503"/>
                </a:cubicBezTo>
                <a:cubicBezTo>
                  <a:pt x="695" y="538"/>
                  <a:pt x="717" y="555"/>
                  <a:pt x="748" y="555"/>
                </a:cubicBezTo>
                <a:cubicBezTo>
                  <a:pt x="780" y="555"/>
                  <a:pt x="802" y="538"/>
                  <a:pt x="813" y="503"/>
                </a:cubicBezTo>
                <a:cubicBezTo>
                  <a:pt x="824" y="468"/>
                  <a:pt x="830" y="400"/>
                  <a:pt x="830" y="301"/>
                </a:cubicBezTo>
                <a:cubicBezTo>
                  <a:pt x="830" y="202"/>
                  <a:pt x="824" y="134"/>
                  <a:pt x="813" y="99"/>
                </a:cubicBezTo>
                <a:cubicBezTo>
                  <a:pt x="802" y="64"/>
                  <a:pt x="780" y="46"/>
                  <a:pt x="748" y="46"/>
                </a:cubicBezTo>
                <a:close/>
                <a:moveTo>
                  <a:pt x="1362" y="278"/>
                </a:moveTo>
                <a:lnTo>
                  <a:pt x="1601" y="278"/>
                </a:lnTo>
                <a:lnTo>
                  <a:pt x="1601" y="592"/>
                </a:lnTo>
                <a:lnTo>
                  <a:pt x="1548" y="592"/>
                </a:lnTo>
                <a:lnTo>
                  <a:pt x="1529" y="552"/>
                </a:lnTo>
                <a:cubicBezTo>
                  <a:pt x="1483" y="585"/>
                  <a:pt x="1433" y="602"/>
                  <a:pt x="1381" y="602"/>
                </a:cubicBezTo>
                <a:cubicBezTo>
                  <a:pt x="1295" y="602"/>
                  <a:pt x="1228" y="576"/>
                  <a:pt x="1180" y="524"/>
                </a:cubicBezTo>
                <a:cubicBezTo>
                  <a:pt x="1132" y="473"/>
                  <a:pt x="1109" y="400"/>
                  <a:pt x="1109" y="306"/>
                </a:cubicBezTo>
                <a:cubicBezTo>
                  <a:pt x="1109" y="215"/>
                  <a:pt x="1134" y="141"/>
                  <a:pt x="1184" y="85"/>
                </a:cubicBezTo>
                <a:cubicBezTo>
                  <a:pt x="1235" y="29"/>
                  <a:pt x="1301" y="0"/>
                  <a:pt x="1382" y="0"/>
                </a:cubicBezTo>
                <a:cubicBezTo>
                  <a:pt x="1490" y="0"/>
                  <a:pt x="1555" y="55"/>
                  <a:pt x="1578" y="165"/>
                </a:cubicBezTo>
                <a:lnTo>
                  <a:pt x="1499" y="201"/>
                </a:lnTo>
                <a:lnTo>
                  <a:pt x="1499" y="187"/>
                </a:lnTo>
                <a:lnTo>
                  <a:pt x="1498" y="156"/>
                </a:lnTo>
                <a:cubicBezTo>
                  <a:pt x="1492" y="87"/>
                  <a:pt x="1461" y="53"/>
                  <a:pt x="1403" y="53"/>
                </a:cubicBezTo>
                <a:cubicBezTo>
                  <a:pt x="1360" y="53"/>
                  <a:pt x="1331" y="71"/>
                  <a:pt x="1315" y="107"/>
                </a:cubicBezTo>
                <a:cubicBezTo>
                  <a:pt x="1300" y="144"/>
                  <a:pt x="1292" y="212"/>
                  <a:pt x="1292" y="311"/>
                </a:cubicBezTo>
                <a:cubicBezTo>
                  <a:pt x="1292" y="403"/>
                  <a:pt x="1298" y="466"/>
                  <a:pt x="1311" y="500"/>
                </a:cubicBezTo>
                <a:cubicBezTo>
                  <a:pt x="1323" y="533"/>
                  <a:pt x="1348" y="549"/>
                  <a:pt x="1383" y="549"/>
                </a:cubicBezTo>
                <a:cubicBezTo>
                  <a:pt x="1425" y="549"/>
                  <a:pt x="1446" y="526"/>
                  <a:pt x="1446" y="479"/>
                </a:cubicBezTo>
                <a:lnTo>
                  <a:pt x="1446" y="336"/>
                </a:lnTo>
                <a:lnTo>
                  <a:pt x="1362" y="336"/>
                </a:lnTo>
                <a:lnTo>
                  <a:pt x="1362" y="278"/>
                </a:lnTo>
                <a:close/>
                <a:moveTo>
                  <a:pt x="1975" y="0"/>
                </a:moveTo>
                <a:cubicBezTo>
                  <a:pt x="2144" y="0"/>
                  <a:pt x="2229" y="100"/>
                  <a:pt x="2229" y="301"/>
                </a:cubicBezTo>
                <a:cubicBezTo>
                  <a:pt x="2229" y="502"/>
                  <a:pt x="2143" y="602"/>
                  <a:pt x="1970" y="602"/>
                </a:cubicBezTo>
                <a:cubicBezTo>
                  <a:pt x="1798" y="602"/>
                  <a:pt x="1711" y="499"/>
                  <a:pt x="1711" y="294"/>
                </a:cubicBezTo>
                <a:cubicBezTo>
                  <a:pt x="1711" y="98"/>
                  <a:pt x="1799" y="0"/>
                  <a:pt x="1975" y="0"/>
                </a:cubicBezTo>
                <a:close/>
                <a:moveTo>
                  <a:pt x="1970" y="46"/>
                </a:moveTo>
                <a:cubicBezTo>
                  <a:pt x="1938" y="46"/>
                  <a:pt x="1917" y="64"/>
                  <a:pt x="1906" y="99"/>
                </a:cubicBezTo>
                <a:cubicBezTo>
                  <a:pt x="1894" y="134"/>
                  <a:pt x="1889" y="201"/>
                  <a:pt x="1889" y="301"/>
                </a:cubicBezTo>
                <a:cubicBezTo>
                  <a:pt x="1889" y="400"/>
                  <a:pt x="1894" y="468"/>
                  <a:pt x="1906" y="503"/>
                </a:cubicBezTo>
                <a:cubicBezTo>
                  <a:pt x="1917" y="538"/>
                  <a:pt x="1938" y="555"/>
                  <a:pt x="1970" y="555"/>
                </a:cubicBezTo>
                <a:cubicBezTo>
                  <a:pt x="2002" y="555"/>
                  <a:pt x="2023" y="538"/>
                  <a:pt x="2035" y="503"/>
                </a:cubicBezTo>
                <a:cubicBezTo>
                  <a:pt x="2046" y="468"/>
                  <a:pt x="2051" y="400"/>
                  <a:pt x="2051" y="301"/>
                </a:cubicBezTo>
                <a:cubicBezTo>
                  <a:pt x="2051" y="202"/>
                  <a:pt x="2046" y="134"/>
                  <a:pt x="2035" y="99"/>
                </a:cubicBezTo>
                <a:cubicBezTo>
                  <a:pt x="2023" y="64"/>
                  <a:pt x="2002" y="46"/>
                  <a:pt x="1970" y="46"/>
                </a:cubicBezTo>
                <a:close/>
                <a:moveTo>
                  <a:pt x="0" y="650"/>
                </a:moveTo>
                <a:lnTo>
                  <a:pt x="2250" y="650"/>
                </a:lnTo>
                <a:lnTo>
                  <a:pt x="2250" y="912"/>
                </a:lnTo>
                <a:lnTo>
                  <a:pt x="0" y="912"/>
                </a:lnTo>
                <a:lnTo>
                  <a:pt x="0" y="650"/>
                </a:lnTo>
                <a:close/>
                <a:moveTo>
                  <a:pt x="162" y="691"/>
                </a:moveTo>
                <a:cubicBezTo>
                  <a:pt x="174" y="701"/>
                  <a:pt x="185" y="710"/>
                  <a:pt x="195" y="719"/>
                </a:cubicBezTo>
                <a:lnTo>
                  <a:pt x="186" y="729"/>
                </a:lnTo>
                <a:cubicBezTo>
                  <a:pt x="175" y="719"/>
                  <a:pt x="165" y="709"/>
                  <a:pt x="154" y="700"/>
                </a:cubicBezTo>
                <a:lnTo>
                  <a:pt x="162" y="691"/>
                </a:lnTo>
                <a:close/>
                <a:moveTo>
                  <a:pt x="155" y="745"/>
                </a:moveTo>
                <a:cubicBezTo>
                  <a:pt x="165" y="753"/>
                  <a:pt x="176" y="762"/>
                  <a:pt x="189" y="772"/>
                </a:cubicBezTo>
                <a:lnTo>
                  <a:pt x="179" y="782"/>
                </a:lnTo>
                <a:cubicBezTo>
                  <a:pt x="168" y="772"/>
                  <a:pt x="157" y="763"/>
                  <a:pt x="147" y="755"/>
                </a:cubicBezTo>
                <a:lnTo>
                  <a:pt x="155" y="745"/>
                </a:lnTo>
                <a:close/>
                <a:moveTo>
                  <a:pt x="150" y="879"/>
                </a:moveTo>
                <a:cubicBezTo>
                  <a:pt x="159" y="858"/>
                  <a:pt x="166" y="833"/>
                  <a:pt x="174" y="804"/>
                </a:cubicBezTo>
                <a:cubicBezTo>
                  <a:pt x="179" y="807"/>
                  <a:pt x="183" y="809"/>
                  <a:pt x="187" y="810"/>
                </a:cubicBezTo>
                <a:cubicBezTo>
                  <a:pt x="177" y="840"/>
                  <a:pt x="170" y="865"/>
                  <a:pt x="165" y="885"/>
                </a:cubicBezTo>
                <a:lnTo>
                  <a:pt x="150" y="879"/>
                </a:lnTo>
                <a:close/>
                <a:moveTo>
                  <a:pt x="244" y="698"/>
                </a:moveTo>
                <a:lnTo>
                  <a:pt x="305" y="698"/>
                </a:lnTo>
                <a:lnTo>
                  <a:pt x="305" y="708"/>
                </a:lnTo>
                <a:lnTo>
                  <a:pt x="244" y="708"/>
                </a:lnTo>
                <a:lnTo>
                  <a:pt x="244" y="698"/>
                </a:lnTo>
                <a:close/>
                <a:moveTo>
                  <a:pt x="234" y="698"/>
                </a:moveTo>
                <a:lnTo>
                  <a:pt x="246" y="698"/>
                </a:lnTo>
                <a:lnTo>
                  <a:pt x="246" y="724"/>
                </a:lnTo>
                <a:cubicBezTo>
                  <a:pt x="246" y="747"/>
                  <a:pt x="236" y="764"/>
                  <a:pt x="216" y="775"/>
                </a:cubicBezTo>
                <a:cubicBezTo>
                  <a:pt x="214" y="772"/>
                  <a:pt x="211" y="769"/>
                  <a:pt x="207" y="765"/>
                </a:cubicBezTo>
                <a:cubicBezTo>
                  <a:pt x="225" y="757"/>
                  <a:pt x="234" y="743"/>
                  <a:pt x="234" y="724"/>
                </a:cubicBezTo>
                <a:lnTo>
                  <a:pt x="234" y="698"/>
                </a:lnTo>
                <a:close/>
                <a:moveTo>
                  <a:pt x="304" y="698"/>
                </a:moveTo>
                <a:lnTo>
                  <a:pt x="316" y="698"/>
                </a:lnTo>
                <a:lnTo>
                  <a:pt x="316" y="742"/>
                </a:lnTo>
                <a:cubicBezTo>
                  <a:pt x="316" y="749"/>
                  <a:pt x="319" y="753"/>
                  <a:pt x="325" y="753"/>
                </a:cubicBezTo>
                <a:lnTo>
                  <a:pt x="349" y="753"/>
                </a:lnTo>
                <a:cubicBezTo>
                  <a:pt x="347" y="756"/>
                  <a:pt x="346" y="760"/>
                  <a:pt x="346" y="764"/>
                </a:cubicBezTo>
                <a:lnTo>
                  <a:pt x="324" y="764"/>
                </a:lnTo>
                <a:cubicBezTo>
                  <a:pt x="310" y="764"/>
                  <a:pt x="304" y="757"/>
                  <a:pt x="304" y="744"/>
                </a:cubicBezTo>
                <a:lnTo>
                  <a:pt x="304" y="698"/>
                </a:lnTo>
                <a:close/>
                <a:moveTo>
                  <a:pt x="218" y="784"/>
                </a:moveTo>
                <a:lnTo>
                  <a:pt x="318" y="784"/>
                </a:lnTo>
                <a:lnTo>
                  <a:pt x="318" y="795"/>
                </a:lnTo>
                <a:lnTo>
                  <a:pt x="218" y="795"/>
                </a:lnTo>
                <a:lnTo>
                  <a:pt x="218" y="784"/>
                </a:lnTo>
                <a:close/>
                <a:moveTo>
                  <a:pt x="313" y="784"/>
                </a:moveTo>
                <a:lnTo>
                  <a:pt x="326" y="784"/>
                </a:lnTo>
                <a:lnTo>
                  <a:pt x="326" y="794"/>
                </a:lnTo>
                <a:cubicBezTo>
                  <a:pt x="308" y="839"/>
                  <a:pt x="268" y="871"/>
                  <a:pt x="206" y="889"/>
                </a:cubicBezTo>
                <a:cubicBezTo>
                  <a:pt x="203" y="886"/>
                  <a:pt x="200" y="883"/>
                  <a:pt x="197" y="879"/>
                </a:cubicBezTo>
                <a:cubicBezTo>
                  <a:pt x="259" y="862"/>
                  <a:pt x="298" y="832"/>
                  <a:pt x="313" y="790"/>
                </a:cubicBezTo>
                <a:lnTo>
                  <a:pt x="313" y="784"/>
                </a:lnTo>
                <a:close/>
                <a:moveTo>
                  <a:pt x="240" y="789"/>
                </a:moveTo>
                <a:cubicBezTo>
                  <a:pt x="253" y="833"/>
                  <a:pt x="289" y="862"/>
                  <a:pt x="347" y="876"/>
                </a:cubicBezTo>
                <a:cubicBezTo>
                  <a:pt x="342" y="881"/>
                  <a:pt x="338" y="884"/>
                  <a:pt x="336" y="887"/>
                </a:cubicBezTo>
                <a:cubicBezTo>
                  <a:pt x="276" y="870"/>
                  <a:pt x="240" y="838"/>
                  <a:pt x="228" y="792"/>
                </a:cubicBezTo>
                <a:lnTo>
                  <a:pt x="240" y="789"/>
                </a:lnTo>
                <a:close/>
                <a:moveTo>
                  <a:pt x="416" y="791"/>
                </a:moveTo>
                <a:lnTo>
                  <a:pt x="535" y="791"/>
                </a:lnTo>
                <a:lnTo>
                  <a:pt x="535" y="801"/>
                </a:lnTo>
                <a:lnTo>
                  <a:pt x="416" y="801"/>
                </a:lnTo>
                <a:lnTo>
                  <a:pt x="416" y="791"/>
                </a:lnTo>
                <a:close/>
                <a:moveTo>
                  <a:pt x="417" y="830"/>
                </a:moveTo>
                <a:lnTo>
                  <a:pt x="537" y="830"/>
                </a:lnTo>
                <a:lnTo>
                  <a:pt x="537" y="841"/>
                </a:lnTo>
                <a:lnTo>
                  <a:pt x="417" y="841"/>
                </a:lnTo>
                <a:lnTo>
                  <a:pt x="417" y="830"/>
                </a:lnTo>
                <a:close/>
                <a:moveTo>
                  <a:pt x="411" y="752"/>
                </a:moveTo>
                <a:lnTo>
                  <a:pt x="421" y="752"/>
                </a:lnTo>
                <a:lnTo>
                  <a:pt x="421" y="886"/>
                </a:lnTo>
                <a:lnTo>
                  <a:pt x="411" y="886"/>
                </a:lnTo>
                <a:lnTo>
                  <a:pt x="411" y="752"/>
                </a:lnTo>
                <a:close/>
                <a:moveTo>
                  <a:pt x="416" y="752"/>
                </a:moveTo>
                <a:lnTo>
                  <a:pt x="541" y="752"/>
                </a:lnTo>
                <a:lnTo>
                  <a:pt x="541" y="762"/>
                </a:lnTo>
                <a:lnTo>
                  <a:pt x="416" y="762"/>
                </a:lnTo>
                <a:lnTo>
                  <a:pt x="416" y="752"/>
                </a:lnTo>
                <a:close/>
                <a:moveTo>
                  <a:pt x="531" y="755"/>
                </a:moveTo>
                <a:lnTo>
                  <a:pt x="541" y="755"/>
                </a:lnTo>
                <a:lnTo>
                  <a:pt x="541" y="863"/>
                </a:lnTo>
                <a:cubicBezTo>
                  <a:pt x="541" y="877"/>
                  <a:pt x="535" y="884"/>
                  <a:pt x="521" y="884"/>
                </a:cubicBezTo>
                <a:cubicBezTo>
                  <a:pt x="514" y="884"/>
                  <a:pt x="506" y="884"/>
                  <a:pt x="496" y="884"/>
                </a:cubicBezTo>
                <a:cubicBezTo>
                  <a:pt x="495" y="880"/>
                  <a:pt x="494" y="876"/>
                  <a:pt x="494" y="872"/>
                </a:cubicBezTo>
                <a:cubicBezTo>
                  <a:pt x="499" y="873"/>
                  <a:pt x="507" y="873"/>
                  <a:pt x="517" y="873"/>
                </a:cubicBezTo>
                <a:cubicBezTo>
                  <a:pt x="526" y="873"/>
                  <a:pt x="531" y="869"/>
                  <a:pt x="531" y="861"/>
                </a:cubicBezTo>
                <a:lnTo>
                  <a:pt x="531" y="755"/>
                </a:lnTo>
                <a:close/>
                <a:moveTo>
                  <a:pt x="371" y="715"/>
                </a:moveTo>
                <a:lnTo>
                  <a:pt x="567" y="715"/>
                </a:lnTo>
                <a:lnTo>
                  <a:pt x="567" y="726"/>
                </a:lnTo>
                <a:lnTo>
                  <a:pt x="371" y="726"/>
                </a:lnTo>
                <a:lnTo>
                  <a:pt x="371" y="715"/>
                </a:lnTo>
                <a:close/>
                <a:moveTo>
                  <a:pt x="445" y="687"/>
                </a:moveTo>
                <a:lnTo>
                  <a:pt x="458" y="691"/>
                </a:lnTo>
                <a:cubicBezTo>
                  <a:pt x="441" y="734"/>
                  <a:pt x="413" y="773"/>
                  <a:pt x="374" y="806"/>
                </a:cubicBezTo>
                <a:cubicBezTo>
                  <a:pt x="372" y="803"/>
                  <a:pt x="369" y="800"/>
                  <a:pt x="365" y="796"/>
                </a:cubicBezTo>
                <a:cubicBezTo>
                  <a:pt x="404" y="764"/>
                  <a:pt x="431" y="728"/>
                  <a:pt x="445" y="687"/>
                </a:cubicBezTo>
                <a:close/>
                <a:moveTo>
                  <a:pt x="702" y="875"/>
                </a:moveTo>
                <a:lnTo>
                  <a:pt x="702" y="859"/>
                </a:lnTo>
                <a:lnTo>
                  <a:pt x="614" y="859"/>
                </a:lnTo>
                <a:lnTo>
                  <a:pt x="614" y="703"/>
                </a:lnTo>
                <a:lnTo>
                  <a:pt x="594" y="703"/>
                </a:lnTo>
                <a:lnTo>
                  <a:pt x="594" y="875"/>
                </a:lnTo>
                <a:lnTo>
                  <a:pt x="702" y="875"/>
                </a:lnTo>
                <a:close/>
                <a:moveTo>
                  <a:pt x="805" y="718"/>
                </a:moveTo>
                <a:cubicBezTo>
                  <a:pt x="767" y="721"/>
                  <a:pt x="746" y="746"/>
                  <a:pt x="742" y="791"/>
                </a:cubicBezTo>
                <a:cubicBezTo>
                  <a:pt x="744" y="835"/>
                  <a:pt x="765" y="858"/>
                  <a:pt x="803" y="862"/>
                </a:cubicBezTo>
                <a:cubicBezTo>
                  <a:pt x="843" y="860"/>
                  <a:pt x="864" y="836"/>
                  <a:pt x="866" y="791"/>
                </a:cubicBezTo>
                <a:cubicBezTo>
                  <a:pt x="863" y="746"/>
                  <a:pt x="842" y="721"/>
                  <a:pt x="805" y="718"/>
                </a:cubicBezTo>
                <a:close/>
                <a:moveTo>
                  <a:pt x="804" y="877"/>
                </a:moveTo>
                <a:cubicBezTo>
                  <a:pt x="752" y="874"/>
                  <a:pt x="725" y="846"/>
                  <a:pt x="722" y="792"/>
                </a:cubicBezTo>
                <a:cubicBezTo>
                  <a:pt x="725" y="734"/>
                  <a:pt x="753" y="704"/>
                  <a:pt x="806" y="701"/>
                </a:cubicBezTo>
                <a:cubicBezTo>
                  <a:pt x="857" y="704"/>
                  <a:pt x="884" y="734"/>
                  <a:pt x="888" y="791"/>
                </a:cubicBezTo>
                <a:cubicBezTo>
                  <a:pt x="885" y="846"/>
                  <a:pt x="857" y="875"/>
                  <a:pt x="804" y="877"/>
                </a:cubicBezTo>
                <a:close/>
                <a:moveTo>
                  <a:pt x="995" y="786"/>
                </a:moveTo>
                <a:lnTo>
                  <a:pt x="1069" y="786"/>
                </a:lnTo>
                <a:lnTo>
                  <a:pt x="1069" y="849"/>
                </a:lnTo>
                <a:cubicBezTo>
                  <a:pt x="1054" y="868"/>
                  <a:pt x="1030" y="877"/>
                  <a:pt x="995" y="877"/>
                </a:cubicBezTo>
                <a:cubicBezTo>
                  <a:pt x="941" y="874"/>
                  <a:pt x="913" y="846"/>
                  <a:pt x="910" y="792"/>
                </a:cubicBezTo>
                <a:cubicBezTo>
                  <a:pt x="912" y="733"/>
                  <a:pt x="939" y="703"/>
                  <a:pt x="991" y="701"/>
                </a:cubicBezTo>
                <a:cubicBezTo>
                  <a:pt x="1030" y="701"/>
                  <a:pt x="1055" y="718"/>
                  <a:pt x="1068" y="751"/>
                </a:cubicBezTo>
                <a:lnTo>
                  <a:pt x="1046" y="756"/>
                </a:lnTo>
                <a:cubicBezTo>
                  <a:pt x="1037" y="731"/>
                  <a:pt x="1019" y="718"/>
                  <a:pt x="991" y="718"/>
                </a:cubicBezTo>
                <a:cubicBezTo>
                  <a:pt x="954" y="721"/>
                  <a:pt x="934" y="746"/>
                  <a:pt x="931" y="791"/>
                </a:cubicBezTo>
                <a:cubicBezTo>
                  <a:pt x="933" y="835"/>
                  <a:pt x="955" y="858"/>
                  <a:pt x="994" y="862"/>
                </a:cubicBezTo>
                <a:cubicBezTo>
                  <a:pt x="1020" y="862"/>
                  <a:pt x="1038" y="855"/>
                  <a:pt x="1050" y="841"/>
                </a:cubicBezTo>
                <a:lnTo>
                  <a:pt x="1050" y="803"/>
                </a:lnTo>
                <a:lnTo>
                  <a:pt x="995" y="803"/>
                </a:lnTo>
                <a:lnTo>
                  <a:pt x="995" y="786"/>
                </a:lnTo>
                <a:close/>
                <a:moveTo>
                  <a:pt x="1177" y="718"/>
                </a:moveTo>
                <a:cubicBezTo>
                  <a:pt x="1139" y="721"/>
                  <a:pt x="1118" y="746"/>
                  <a:pt x="1114" y="791"/>
                </a:cubicBezTo>
                <a:cubicBezTo>
                  <a:pt x="1116" y="835"/>
                  <a:pt x="1137" y="858"/>
                  <a:pt x="1175" y="862"/>
                </a:cubicBezTo>
                <a:cubicBezTo>
                  <a:pt x="1215" y="860"/>
                  <a:pt x="1236" y="836"/>
                  <a:pt x="1238" y="791"/>
                </a:cubicBezTo>
                <a:cubicBezTo>
                  <a:pt x="1235" y="746"/>
                  <a:pt x="1214" y="721"/>
                  <a:pt x="1177" y="718"/>
                </a:cubicBezTo>
                <a:close/>
                <a:moveTo>
                  <a:pt x="1176" y="877"/>
                </a:moveTo>
                <a:cubicBezTo>
                  <a:pt x="1124" y="874"/>
                  <a:pt x="1097" y="846"/>
                  <a:pt x="1094" y="792"/>
                </a:cubicBezTo>
                <a:cubicBezTo>
                  <a:pt x="1097" y="734"/>
                  <a:pt x="1125" y="704"/>
                  <a:pt x="1178" y="701"/>
                </a:cubicBezTo>
                <a:cubicBezTo>
                  <a:pt x="1229" y="704"/>
                  <a:pt x="1256" y="734"/>
                  <a:pt x="1260" y="791"/>
                </a:cubicBezTo>
                <a:cubicBezTo>
                  <a:pt x="1257" y="846"/>
                  <a:pt x="1229" y="875"/>
                  <a:pt x="1176" y="877"/>
                </a:cubicBezTo>
                <a:close/>
                <a:moveTo>
                  <a:pt x="1279" y="704"/>
                </a:moveTo>
                <a:lnTo>
                  <a:pt x="1479" y="704"/>
                </a:lnTo>
                <a:lnTo>
                  <a:pt x="1479" y="716"/>
                </a:lnTo>
                <a:lnTo>
                  <a:pt x="1279" y="716"/>
                </a:lnTo>
                <a:lnTo>
                  <a:pt x="1279" y="704"/>
                </a:lnTo>
                <a:close/>
                <a:moveTo>
                  <a:pt x="1432" y="713"/>
                </a:moveTo>
                <a:lnTo>
                  <a:pt x="1445" y="713"/>
                </a:lnTo>
                <a:lnTo>
                  <a:pt x="1445" y="856"/>
                </a:lnTo>
                <a:cubicBezTo>
                  <a:pt x="1445" y="875"/>
                  <a:pt x="1436" y="884"/>
                  <a:pt x="1418" y="884"/>
                </a:cubicBezTo>
                <a:cubicBezTo>
                  <a:pt x="1410" y="884"/>
                  <a:pt x="1398" y="884"/>
                  <a:pt x="1384" y="883"/>
                </a:cubicBezTo>
                <a:cubicBezTo>
                  <a:pt x="1383" y="878"/>
                  <a:pt x="1382" y="873"/>
                  <a:pt x="1381" y="869"/>
                </a:cubicBezTo>
                <a:cubicBezTo>
                  <a:pt x="1392" y="870"/>
                  <a:pt x="1404" y="870"/>
                  <a:pt x="1416" y="870"/>
                </a:cubicBezTo>
                <a:cubicBezTo>
                  <a:pt x="1426" y="870"/>
                  <a:pt x="1432" y="865"/>
                  <a:pt x="1432" y="855"/>
                </a:cubicBezTo>
                <a:lnTo>
                  <a:pt x="1432" y="713"/>
                </a:lnTo>
                <a:close/>
                <a:moveTo>
                  <a:pt x="1301" y="750"/>
                </a:moveTo>
                <a:lnTo>
                  <a:pt x="1314" y="750"/>
                </a:lnTo>
                <a:lnTo>
                  <a:pt x="1314" y="831"/>
                </a:lnTo>
                <a:lnTo>
                  <a:pt x="1301" y="831"/>
                </a:lnTo>
                <a:lnTo>
                  <a:pt x="1301" y="750"/>
                </a:lnTo>
                <a:close/>
                <a:moveTo>
                  <a:pt x="1308" y="750"/>
                </a:moveTo>
                <a:lnTo>
                  <a:pt x="1382" y="750"/>
                </a:lnTo>
                <a:lnTo>
                  <a:pt x="1382" y="762"/>
                </a:lnTo>
                <a:lnTo>
                  <a:pt x="1308" y="762"/>
                </a:lnTo>
                <a:lnTo>
                  <a:pt x="1308" y="750"/>
                </a:lnTo>
                <a:close/>
                <a:moveTo>
                  <a:pt x="1376" y="750"/>
                </a:moveTo>
                <a:lnTo>
                  <a:pt x="1389" y="750"/>
                </a:lnTo>
                <a:lnTo>
                  <a:pt x="1389" y="831"/>
                </a:lnTo>
                <a:lnTo>
                  <a:pt x="1376" y="831"/>
                </a:lnTo>
                <a:lnTo>
                  <a:pt x="1376" y="750"/>
                </a:lnTo>
                <a:close/>
                <a:moveTo>
                  <a:pt x="1309" y="819"/>
                </a:moveTo>
                <a:lnTo>
                  <a:pt x="1382" y="819"/>
                </a:lnTo>
                <a:lnTo>
                  <a:pt x="1382" y="831"/>
                </a:lnTo>
                <a:lnTo>
                  <a:pt x="1309" y="831"/>
                </a:lnTo>
                <a:lnTo>
                  <a:pt x="1309" y="819"/>
                </a:lnTo>
                <a:close/>
                <a:moveTo>
                  <a:pt x="1577" y="690"/>
                </a:moveTo>
                <a:cubicBezTo>
                  <a:pt x="1588" y="705"/>
                  <a:pt x="1598" y="721"/>
                  <a:pt x="1607" y="738"/>
                </a:cubicBezTo>
                <a:lnTo>
                  <a:pt x="1595" y="745"/>
                </a:lnTo>
                <a:cubicBezTo>
                  <a:pt x="1586" y="729"/>
                  <a:pt x="1577" y="712"/>
                  <a:pt x="1567" y="697"/>
                </a:cubicBezTo>
                <a:lnTo>
                  <a:pt x="1577" y="690"/>
                </a:lnTo>
                <a:close/>
                <a:moveTo>
                  <a:pt x="1649" y="820"/>
                </a:moveTo>
                <a:cubicBezTo>
                  <a:pt x="1666" y="837"/>
                  <a:pt x="1682" y="854"/>
                  <a:pt x="1697" y="871"/>
                </a:cubicBezTo>
                <a:lnTo>
                  <a:pt x="1685" y="881"/>
                </a:lnTo>
                <a:cubicBezTo>
                  <a:pt x="1670" y="863"/>
                  <a:pt x="1655" y="845"/>
                  <a:pt x="1639" y="829"/>
                </a:cubicBezTo>
                <a:lnTo>
                  <a:pt x="1649" y="820"/>
                </a:lnTo>
                <a:close/>
                <a:moveTo>
                  <a:pt x="1514" y="698"/>
                </a:moveTo>
                <a:lnTo>
                  <a:pt x="1527" y="698"/>
                </a:lnTo>
                <a:lnTo>
                  <a:pt x="1527" y="845"/>
                </a:lnTo>
                <a:cubicBezTo>
                  <a:pt x="1545" y="835"/>
                  <a:pt x="1564" y="825"/>
                  <a:pt x="1583" y="814"/>
                </a:cubicBezTo>
                <a:cubicBezTo>
                  <a:pt x="1584" y="820"/>
                  <a:pt x="1584" y="824"/>
                  <a:pt x="1585" y="827"/>
                </a:cubicBezTo>
                <a:cubicBezTo>
                  <a:pt x="1566" y="838"/>
                  <a:pt x="1547" y="848"/>
                  <a:pt x="1528" y="859"/>
                </a:cubicBezTo>
                <a:cubicBezTo>
                  <a:pt x="1524" y="862"/>
                  <a:pt x="1520" y="865"/>
                  <a:pt x="1515" y="869"/>
                </a:cubicBezTo>
                <a:lnTo>
                  <a:pt x="1507" y="855"/>
                </a:lnTo>
                <a:cubicBezTo>
                  <a:pt x="1511" y="851"/>
                  <a:pt x="1514" y="845"/>
                  <a:pt x="1514" y="838"/>
                </a:cubicBezTo>
                <a:lnTo>
                  <a:pt x="1514" y="698"/>
                </a:lnTo>
                <a:close/>
                <a:moveTo>
                  <a:pt x="1653" y="692"/>
                </a:moveTo>
                <a:lnTo>
                  <a:pt x="1666" y="692"/>
                </a:lnTo>
                <a:lnTo>
                  <a:pt x="1666" y="729"/>
                </a:lnTo>
                <a:cubicBezTo>
                  <a:pt x="1666" y="771"/>
                  <a:pt x="1660" y="803"/>
                  <a:pt x="1647" y="826"/>
                </a:cubicBezTo>
                <a:cubicBezTo>
                  <a:pt x="1632" y="852"/>
                  <a:pt x="1607" y="873"/>
                  <a:pt x="1573" y="888"/>
                </a:cubicBezTo>
                <a:cubicBezTo>
                  <a:pt x="1571" y="884"/>
                  <a:pt x="1568" y="880"/>
                  <a:pt x="1565" y="876"/>
                </a:cubicBezTo>
                <a:cubicBezTo>
                  <a:pt x="1598" y="862"/>
                  <a:pt x="1622" y="843"/>
                  <a:pt x="1635" y="820"/>
                </a:cubicBezTo>
                <a:cubicBezTo>
                  <a:pt x="1647" y="800"/>
                  <a:pt x="1653" y="769"/>
                  <a:pt x="1653" y="729"/>
                </a:cubicBezTo>
                <a:lnTo>
                  <a:pt x="1653" y="692"/>
                </a:lnTo>
                <a:close/>
                <a:moveTo>
                  <a:pt x="1863" y="706"/>
                </a:moveTo>
                <a:lnTo>
                  <a:pt x="1874" y="706"/>
                </a:lnTo>
                <a:lnTo>
                  <a:pt x="1874" y="839"/>
                </a:lnTo>
                <a:lnTo>
                  <a:pt x="1863" y="839"/>
                </a:lnTo>
                <a:lnTo>
                  <a:pt x="1863" y="706"/>
                </a:lnTo>
                <a:close/>
                <a:moveTo>
                  <a:pt x="1897" y="689"/>
                </a:moveTo>
                <a:lnTo>
                  <a:pt x="1908" y="689"/>
                </a:lnTo>
                <a:lnTo>
                  <a:pt x="1908" y="862"/>
                </a:lnTo>
                <a:cubicBezTo>
                  <a:pt x="1908" y="878"/>
                  <a:pt x="1902" y="886"/>
                  <a:pt x="1888" y="886"/>
                </a:cubicBezTo>
                <a:cubicBezTo>
                  <a:pt x="1881" y="886"/>
                  <a:pt x="1874" y="886"/>
                  <a:pt x="1866" y="885"/>
                </a:cubicBezTo>
                <a:cubicBezTo>
                  <a:pt x="1865" y="881"/>
                  <a:pt x="1864" y="876"/>
                  <a:pt x="1863" y="872"/>
                </a:cubicBezTo>
                <a:cubicBezTo>
                  <a:pt x="1870" y="873"/>
                  <a:pt x="1877" y="873"/>
                  <a:pt x="1885" y="873"/>
                </a:cubicBezTo>
                <a:cubicBezTo>
                  <a:pt x="1893" y="873"/>
                  <a:pt x="1897" y="869"/>
                  <a:pt x="1897" y="860"/>
                </a:cubicBezTo>
                <a:lnTo>
                  <a:pt x="1897" y="689"/>
                </a:lnTo>
                <a:close/>
                <a:moveTo>
                  <a:pt x="1716" y="776"/>
                </a:moveTo>
                <a:lnTo>
                  <a:pt x="1856" y="776"/>
                </a:lnTo>
                <a:lnTo>
                  <a:pt x="1856" y="787"/>
                </a:lnTo>
                <a:lnTo>
                  <a:pt x="1716" y="787"/>
                </a:lnTo>
                <a:lnTo>
                  <a:pt x="1716" y="776"/>
                </a:lnTo>
                <a:close/>
                <a:moveTo>
                  <a:pt x="1736" y="697"/>
                </a:moveTo>
                <a:lnTo>
                  <a:pt x="1770" y="697"/>
                </a:lnTo>
                <a:lnTo>
                  <a:pt x="1770" y="708"/>
                </a:lnTo>
                <a:lnTo>
                  <a:pt x="1736" y="708"/>
                </a:lnTo>
                <a:lnTo>
                  <a:pt x="1736" y="697"/>
                </a:lnTo>
                <a:close/>
                <a:moveTo>
                  <a:pt x="1766" y="697"/>
                </a:moveTo>
                <a:lnTo>
                  <a:pt x="1776" y="697"/>
                </a:lnTo>
                <a:lnTo>
                  <a:pt x="1776" y="863"/>
                </a:lnTo>
                <a:cubicBezTo>
                  <a:pt x="1776" y="872"/>
                  <a:pt x="1772" y="878"/>
                  <a:pt x="1763" y="880"/>
                </a:cubicBezTo>
                <a:cubicBezTo>
                  <a:pt x="1760" y="881"/>
                  <a:pt x="1754" y="881"/>
                  <a:pt x="1744" y="881"/>
                </a:cubicBezTo>
                <a:cubicBezTo>
                  <a:pt x="1744" y="877"/>
                  <a:pt x="1743" y="873"/>
                  <a:pt x="1742" y="869"/>
                </a:cubicBezTo>
                <a:cubicBezTo>
                  <a:pt x="1749" y="870"/>
                  <a:pt x="1754" y="870"/>
                  <a:pt x="1758" y="870"/>
                </a:cubicBezTo>
                <a:cubicBezTo>
                  <a:pt x="1763" y="870"/>
                  <a:pt x="1766" y="867"/>
                  <a:pt x="1766" y="861"/>
                </a:cubicBezTo>
                <a:lnTo>
                  <a:pt x="1766" y="697"/>
                </a:lnTo>
                <a:close/>
                <a:moveTo>
                  <a:pt x="1732" y="697"/>
                </a:moveTo>
                <a:lnTo>
                  <a:pt x="1743" y="697"/>
                </a:lnTo>
                <a:lnTo>
                  <a:pt x="1743" y="798"/>
                </a:lnTo>
                <a:cubicBezTo>
                  <a:pt x="1743" y="836"/>
                  <a:pt x="1737" y="865"/>
                  <a:pt x="1725" y="886"/>
                </a:cubicBezTo>
                <a:cubicBezTo>
                  <a:pt x="1723" y="884"/>
                  <a:pt x="1720" y="880"/>
                  <a:pt x="1717" y="876"/>
                </a:cubicBezTo>
                <a:cubicBezTo>
                  <a:pt x="1727" y="859"/>
                  <a:pt x="1732" y="832"/>
                  <a:pt x="1732" y="798"/>
                </a:cubicBezTo>
                <a:lnTo>
                  <a:pt x="1732" y="697"/>
                </a:lnTo>
                <a:close/>
                <a:moveTo>
                  <a:pt x="1801" y="697"/>
                </a:moveTo>
                <a:lnTo>
                  <a:pt x="1839" y="697"/>
                </a:lnTo>
                <a:lnTo>
                  <a:pt x="1839" y="708"/>
                </a:lnTo>
                <a:lnTo>
                  <a:pt x="1801" y="708"/>
                </a:lnTo>
                <a:lnTo>
                  <a:pt x="1801" y="697"/>
                </a:lnTo>
                <a:close/>
                <a:moveTo>
                  <a:pt x="1834" y="697"/>
                </a:moveTo>
                <a:lnTo>
                  <a:pt x="1845" y="697"/>
                </a:lnTo>
                <a:lnTo>
                  <a:pt x="1845" y="861"/>
                </a:lnTo>
                <a:cubicBezTo>
                  <a:pt x="1845" y="875"/>
                  <a:pt x="1840" y="882"/>
                  <a:pt x="1828" y="882"/>
                </a:cubicBezTo>
                <a:cubicBezTo>
                  <a:pt x="1822" y="882"/>
                  <a:pt x="1815" y="882"/>
                  <a:pt x="1808" y="882"/>
                </a:cubicBezTo>
                <a:cubicBezTo>
                  <a:pt x="1808" y="879"/>
                  <a:pt x="1807" y="875"/>
                  <a:pt x="1806" y="870"/>
                </a:cubicBezTo>
                <a:cubicBezTo>
                  <a:pt x="1813" y="871"/>
                  <a:pt x="1819" y="871"/>
                  <a:pt x="1825" y="871"/>
                </a:cubicBezTo>
                <a:cubicBezTo>
                  <a:pt x="1831" y="871"/>
                  <a:pt x="1834" y="867"/>
                  <a:pt x="1834" y="859"/>
                </a:cubicBezTo>
                <a:lnTo>
                  <a:pt x="1834" y="697"/>
                </a:lnTo>
                <a:close/>
                <a:moveTo>
                  <a:pt x="1797" y="697"/>
                </a:moveTo>
                <a:lnTo>
                  <a:pt x="1808" y="697"/>
                </a:lnTo>
                <a:lnTo>
                  <a:pt x="1808" y="798"/>
                </a:lnTo>
                <a:cubicBezTo>
                  <a:pt x="1808" y="836"/>
                  <a:pt x="1802" y="865"/>
                  <a:pt x="1790" y="887"/>
                </a:cubicBezTo>
                <a:cubicBezTo>
                  <a:pt x="1788" y="884"/>
                  <a:pt x="1785" y="880"/>
                  <a:pt x="1782" y="876"/>
                </a:cubicBezTo>
                <a:cubicBezTo>
                  <a:pt x="1792" y="859"/>
                  <a:pt x="1797" y="832"/>
                  <a:pt x="1797" y="798"/>
                </a:cubicBezTo>
                <a:lnTo>
                  <a:pt x="1797" y="697"/>
                </a:lnTo>
                <a:close/>
                <a:moveTo>
                  <a:pt x="1946" y="698"/>
                </a:moveTo>
                <a:lnTo>
                  <a:pt x="1957" y="698"/>
                </a:lnTo>
                <a:lnTo>
                  <a:pt x="1957" y="888"/>
                </a:lnTo>
                <a:lnTo>
                  <a:pt x="1946" y="888"/>
                </a:lnTo>
                <a:lnTo>
                  <a:pt x="1946" y="698"/>
                </a:lnTo>
                <a:close/>
                <a:moveTo>
                  <a:pt x="1950" y="698"/>
                </a:moveTo>
                <a:lnTo>
                  <a:pt x="2001" y="698"/>
                </a:lnTo>
                <a:lnTo>
                  <a:pt x="2001" y="710"/>
                </a:lnTo>
                <a:cubicBezTo>
                  <a:pt x="1996" y="728"/>
                  <a:pt x="1991" y="748"/>
                  <a:pt x="1985" y="770"/>
                </a:cubicBezTo>
                <a:cubicBezTo>
                  <a:pt x="1996" y="787"/>
                  <a:pt x="2001" y="803"/>
                  <a:pt x="2001" y="819"/>
                </a:cubicBezTo>
                <a:cubicBezTo>
                  <a:pt x="2001" y="842"/>
                  <a:pt x="1994" y="854"/>
                  <a:pt x="1979" y="854"/>
                </a:cubicBezTo>
                <a:cubicBezTo>
                  <a:pt x="1977" y="854"/>
                  <a:pt x="1973" y="854"/>
                  <a:pt x="1968" y="854"/>
                </a:cubicBezTo>
                <a:cubicBezTo>
                  <a:pt x="1967" y="849"/>
                  <a:pt x="1966" y="845"/>
                  <a:pt x="1965" y="842"/>
                </a:cubicBezTo>
                <a:cubicBezTo>
                  <a:pt x="1969" y="842"/>
                  <a:pt x="1973" y="842"/>
                  <a:pt x="1977" y="842"/>
                </a:cubicBezTo>
                <a:cubicBezTo>
                  <a:pt x="1986" y="842"/>
                  <a:pt x="1990" y="834"/>
                  <a:pt x="1990" y="819"/>
                </a:cubicBezTo>
                <a:cubicBezTo>
                  <a:pt x="1990" y="805"/>
                  <a:pt x="1984" y="790"/>
                  <a:pt x="1973" y="772"/>
                </a:cubicBezTo>
                <a:cubicBezTo>
                  <a:pt x="1979" y="749"/>
                  <a:pt x="1985" y="729"/>
                  <a:pt x="1990" y="710"/>
                </a:cubicBezTo>
                <a:lnTo>
                  <a:pt x="1950" y="710"/>
                </a:lnTo>
                <a:lnTo>
                  <a:pt x="1950" y="698"/>
                </a:lnTo>
                <a:close/>
                <a:moveTo>
                  <a:pt x="2028" y="755"/>
                </a:moveTo>
                <a:lnTo>
                  <a:pt x="2111" y="755"/>
                </a:lnTo>
                <a:lnTo>
                  <a:pt x="2111" y="766"/>
                </a:lnTo>
                <a:lnTo>
                  <a:pt x="2028" y="766"/>
                </a:lnTo>
                <a:lnTo>
                  <a:pt x="2028" y="755"/>
                </a:lnTo>
                <a:close/>
                <a:moveTo>
                  <a:pt x="2007" y="796"/>
                </a:moveTo>
                <a:lnTo>
                  <a:pt x="2132" y="796"/>
                </a:lnTo>
                <a:lnTo>
                  <a:pt x="2132" y="807"/>
                </a:lnTo>
                <a:lnTo>
                  <a:pt x="2007" y="807"/>
                </a:lnTo>
                <a:lnTo>
                  <a:pt x="2007" y="796"/>
                </a:lnTo>
                <a:close/>
                <a:moveTo>
                  <a:pt x="2064" y="758"/>
                </a:moveTo>
                <a:lnTo>
                  <a:pt x="2076" y="758"/>
                </a:lnTo>
                <a:lnTo>
                  <a:pt x="2076" y="862"/>
                </a:lnTo>
                <a:cubicBezTo>
                  <a:pt x="2076" y="877"/>
                  <a:pt x="2069" y="884"/>
                  <a:pt x="2055" y="884"/>
                </a:cubicBezTo>
                <a:cubicBezTo>
                  <a:pt x="2051" y="884"/>
                  <a:pt x="2046" y="884"/>
                  <a:pt x="2040" y="884"/>
                </a:cubicBezTo>
                <a:cubicBezTo>
                  <a:pt x="2040" y="880"/>
                  <a:pt x="2039" y="876"/>
                  <a:pt x="2038" y="871"/>
                </a:cubicBezTo>
                <a:cubicBezTo>
                  <a:pt x="2044" y="872"/>
                  <a:pt x="2049" y="872"/>
                  <a:pt x="2055" y="872"/>
                </a:cubicBezTo>
                <a:cubicBezTo>
                  <a:pt x="2061" y="872"/>
                  <a:pt x="2064" y="869"/>
                  <a:pt x="2064" y="862"/>
                </a:cubicBezTo>
                <a:lnTo>
                  <a:pt x="2064" y="758"/>
                </a:lnTo>
                <a:close/>
                <a:moveTo>
                  <a:pt x="2030" y="822"/>
                </a:moveTo>
                <a:lnTo>
                  <a:pt x="2040" y="829"/>
                </a:lnTo>
                <a:cubicBezTo>
                  <a:pt x="2028" y="846"/>
                  <a:pt x="2016" y="862"/>
                  <a:pt x="2003" y="875"/>
                </a:cubicBezTo>
                <a:cubicBezTo>
                  <a:pt x="2001" y="873"/>
                  <a:pt x="1998" y="870"/>
                  <a:pt x="1994" y="867"/>
                </a:cubicBezTo>
                <a:cubicBezTo>
                  <a:pt x="2008" y="853"/>
                  <a:pt x="2020" y="838"/>
                  <a:pt x="2030" y="822"/>
                </a:cubicBezTo>
                <a:close/>
                <a:moveTo>
                  <a:pt x="2108" y="824"/>
                </a:moveTo>
                <a:cubicBezTo>
                  <a:pt x="2118" y="838"/>
                  <a:pt x="2128" y="852"/>
                  <a:pt x="2138" y="866"/>
                </a:cubicBezTo>
                <a:lnTo>
                  <a:pt x="2127" y="874"/>
                </a:lnTo>
                <a:cubicBezTo>
                  <a:pt x="2118" y="860"/>
                  <a:pt x="2108" y="845"/>
                  <a:pt x="2098" y="831"/>
                </a:cubicBezTo>
                <a:lnTo>
                  <a:pt x="2108" y="824"/>
                </a:lnTo>
                <a:close/>
                <a:moveTo>
                  <a:pt x="2077" y="688"/>
                </a:moveTo>
                <a:lnTo>
                  <a:pt x="2074" y="694"/>
                </a:lnTo>
                <a:cubicBezTo>
                  <a:pt x="2092" y="720"/>
                  <a:pt x="2115" y="740"/>
                  <a:pt x="2143" y="756"/>
                </a:cubicBezTo>
                <a:cubicBezTo>
                  <a:pt x="2141" y="759"/>
                  <a:pt x="2138" y="762"/>
                  <a:pt x="2135" y="767"/>
                </a:cubicBezTo>
                <a:cubicBezTo>
                  <a:pt x="2109" y="750"/>
                  <a:pt x="2087" y="730"/>
                  <a:pt x="2068" y="705"/>
                </a:cubicBezTo>
                <a:cubicBezTo>
                  <a:pt x="2055" y="729"/>
                  <a:pt x="2033" y="750"/>
                  <a:pt x="2004" y="768"/>
                </a:cubicBezTo>
                <a:cubicBezTo>
                  <a:pt x="2002" y="765"/>
                  <a:pt x="1999" y="762"/>
                  <a:pt x="1996" y="759"/>
                </a:cubicBezTo>
                <a:cubicBezTo>
                  <a:pt x="2028" y="740"/>
                  <a:pt x="2051" y="716"/>
                  <a:pt x="2064" y="688"/>
                </a:cubicBezTo>
                <a:lnTo>
                  <a:pt x="2077" y="688"/>
                </a:ln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FD3F03"/>
              </a:solidFill>
            </a:endParaRPr>
          </a:p>
        </p:txBody>
      </p:sp>
    </p:spTree>
    <p:extLst>
      <p:ext uri="{BB962C8B-B14F-4D97-AF65-F5344CB8AC3E}">
        <p14:creationId xmlns:p14="http://schemas.microsoft.com/office/powerpoint/2010/main" val="298744713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2" presetClass="entr" presetSubtype="8" fill="hold" grpId="0" nodeType="withEffect">
                                  <p:stCondLst>
                                    <p:cond delay="0"/>
                                  </p:stCondLst>
                                  <p:childTnLst>
                                    <p:set>
                                      <p:cBhvr>
                                        <p:cTn id="8" dur="1" fill="hold">
                                          <p:stCondLst>
                                            <p:cond delay="0"/>
                                          </p:stCondLst>
                                        </p:cTn>
                                        <p:tgtEl>
                                          <p:spTgt spid="67"/>
                                        </p:tgtEl>
                                        <p:attrNameLst>
                                          <p:attrName>style.visibility</p:attrName>
                                        </p:attrNameLst>
                                      </p:cBhvr>
                                      <p:to>
                                        <p:strVal val="visible"/>
                                      </p:to>
                                    </p:set>
                                    <p:anim calcmode="lin" valueType="num">
                                      <p:cBhvr additive="base">
                                        <p:cTn id="9" dur="500" fill="hold"/>
                                        <p:tgtEl>
                                          <p:spTgt spid="67"/>
                                        </p:tgtEl>
                                        <p:attrNameLst>
                                          <p:attrName>ppt_x</p:attrName>
                                        </p:attrNameLst>
                                      </p:cBhvr>
                                      <p:tavLst>
                                        <p:tav tm="0">
                                          <p:val>
                                            <p:strVal val="0-#ppt_w/2"/>
                                          </p:val>
                                        </p:tav>
                                        <p:tav tm="100000">
                                          <p:val>
                                            <p:strVal val="#ppt_x"/>
                                          </p:val>
                                        </p:tav>
                                      </p:tavLst>
                                    </p:anim>
                                    <p:anim calcmode="lin" valueType="num">
                                      <p:cBhvr additive="base">
                                        <p:cTn id="10" dur="500" fill="hold"/>
                                        <p:tgtEl>
                                          <p:spTgt spid="67"/>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0"/>
                                  </p:stCondLst>
                                  <p:childTnLst>
                                    <p:set>
                                      <p:cBhvr>
                                        <p:cTn id="12" dur="1" fill="hold">
                                          <p:stCondLst>
                                            <p:cond delay="0"/>
                                          </p:stCondLst>
                                        </p:cTn>
                                        <p:tgtEl>
                                          <p:spTgt spid="68"/>
                                        </p:tgtEl>
                                        <p:attrNameLst>
                                          <p:attrName>style.visibility</p:attrName>
                                        </p:attrNameLst>
                                      </p:cBhvr>
                                      <p:to>
                                        <p:strVal val="visible"/>
                                      </p:to>
                                    </p:set>
                                    <p:anim calcmode="lin" valueType="num">
                                      <p:cBhvr additive="base">
                                        <p:cTn id="13" dur="500" fill="hold"/>
                                        <p:tgtEl>
                                          <p:spTgt spid="68"/>
                                        </p:tgtEl>
                                        <p:attrNameLst>
                                          <p:attrName>ppt_x</p:attrName>
                                        </p:attrNameLst>
                                      </p:cBhvr>
                                      <p:tavLst>
                                        <p:tav tm="0">
                                          <p:val>
                                            <p:strVal val="0-#ppt_w/2"/>
                                          </p:val>
                                        </p:tav>
                                        <p:tav tm="100000">
                                          <p:val>
                                            <p:strVal val="#ppt_x"/>
                                          </p:val>
                                        </p:tav>
                                      </p:tavLst>
                                    </p:anim>
                                    <p:anim calcmode="lin" valueType="num">
                                      <p:cBhvr additive="base">
                                        <p:cTn id="14" dur="500" fill="hold"/>
                                        <p:tgtEl>
                                          <p:spTgt spid="68"/>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fill="hold"/>
                                        <p:tgtEl>
                                          <p:spTgt spid="69"/>
                                        </p:tgtEl>
                                        <p:attrNameLst>
                                          <p:attrName>ppt_x</p:attrName>
                                        </p:attrNameLst>
                                      </p:cBhvr>
                                      <p:tavLst>
                                        <p:tav tm="0">
                                          <p:val>
                                            <p:strVal val="0-#ppt_w/2"/>
                                          </p:val>
                                        </p:tav>
                                        <p:tav tm="100000">
                                          <p:val>
                                            <p:strVal val="#ppt_x"/>
                                          </p:val>
                                        </p:tav>
                                      </p:tavLst>
                                    </p:anim>
                                    <p:anim calcmode="lin" valueType="num">
                                      <p:cBhvr additive="base">
                                        <p:cTn id="18" dur="500" fill="hold"/>
                                        <p:tgtEl>
                                          <p:spTgt spid="6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70"/>
                                        </p:tgtEl>
                                        <p:attrNameLst>
                                          <p:attrName>style.visibility</p:attrName>
                                        </p:attrNameLst>
                                      </p:cBhvr>
                                      <p:to>
                                        <p:strVal val="visible"/>
                                      </p:to>
                                    </p:set>
                                    <p:anim calcmode="lin" valueType="num">
                                      <p:cBhvr additive="base">
                                        <p:cTn id="21" dur="500" fill="hold"/>
                                        <p:tgtEl>
                                          <p:spTgt spid="70"/>
                                        </p:tgtEl>
                                        <p:attrNameLst>
                                          <p:attrName>ppt_x</p:attrName>
                                        </p:attrNameLst>
                                      </p:cBhvr>
                                      <p:tavLst>
                                        <p:tav tm="0">
                                          <p:val>
                                            <p:strVal val="0-#ppt_w/2"/>
                                          </p:val>
                                        </p:tav>
                                        <p:tav tm="100000">
                                          <p:val>
                                            <p:strVal val="#ppt_x"/>
                                          </p:val>
                                        </p:tav>
                                      </p:tavLst>
                                    </p:anim>
                                    <p:anim calcmode="lin" valueType="num">
                                      <p:cBhvr additive="base">
                                        <p:cTn id="22" dur="500" fill="hold"/>
                                        <p:tgtEl>
                                          <p:spTgt spid="7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71"/>
                                        </p:tgtEl>
                                        <p:attrNameLst>
                                          <p:attrName>style.visibility</p:attrName>
                                        </p:attrNameLst>
                                      </p:cBhvr>
                                      <p:to>
                                        <p:strVal val="visible"/>
                                      </p:to>
                                    </p:set>
                                    <p:anim calcmode="lin" valueType="num">
                                      <p:cBhvr additive="base">
                                        <p:cTn id="25" dur="500" fill="hold"/>
                                        <p:tgtEl>
                                          <p:spTgt spid="71"/>
                                        </p:tgtEl>
                                        <p:attrNameLst>
                                          <p:attrName>ppt_x</p:attrName>
                                        </p:attrNameLst>
                                      </p:cBhvr>
                                      <p:tavLst>
                                        <p:tav tm="0">
                                          <p:val>
                                            <p:strVal val="0-#ppt_w/2"/>
                                          </p:val>
                                        </p:tav>
                                        <p:tav tm="100000">
                                          <p:val>
                                            <p:strVal val="#ppt_x"/>
                                          </p:val>
                                        </p:tav>
                                      </p:tavLst>
                                    </p:anim>
                                    <p:anim calcmode="lin" valueType="num">
                                      <p:cBhvr additive="base">
                                        <p:cTn id="26" dur="500" fill="hold"/>
                                        <p:tgtEl>
                                          <p:spTgt spid="71"/>
                                        </p:tgtEl>
                                        <p:attrNameLst>
                                          <p:attrName>ppt_y</p:attrName>
                                        </p:attrNameLst>
                                      </p:cBhvr>
                                      <p:tavLst>
                                        <p:tav tm="0">
                                          <p:val>
                                            <p:strVal val="#ppt_y"/>
                                          </p:val>
                                        </p:tav>
                                        <p:tav tm="100000">
                                          <p:val>
                                            <p:strVal val="#ppt_y"/>
                                          </p:val>
                                        </p:tav>
                                      </p:tavLst>
                                    </p:anim>
                                  </p:childTnLst>
                                </p:cTn>
                              </p:par>
                            </p:childTnLst>
                          </p:cTn>
                        </p:par>
                        <p:par>
                          <p:cTn id="27" fill="hold">
                            <p:stCondLst>
                              <p:cond delay="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72"/>
                                        </p:tgtEl>
                                        <p:attrNameLst>
                                          <p:attrName>style.visibility</p:attrName>
                                        </p:attrNameLst>
                                      </p:cBhvr>
                                      <p:to>
                                        <p:strVal val="visible"/>
                                      </p:to>
                                    </p:set>
                                    <p:anim calcmode="lin" valueType="num">
                                      <p:cBhvr>
                                        <p:cTn id="30"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72"/>
                                        </p:tgtEl>
                                        <p:attrNameLst>
                                          <p:attrName>ppt_y</p:attrName>
                                        </p:attrNameLst>
                                      </p:cBhvr>
                                      <p:tavLst>
                                        <p:tav tm="0">
                                          <p:val>
                                            <p:strVal val="#ppt_y"/>
                                          </p:val>
                                        </p:tav>
                                        <p:tav tm="100000">
                                          <p:val>
                                            <p:strVal val="#ppt_y"/>
                                          </p:val>
                                        </p:tav>
                                      </p:tavLst>
                                    </p:anim>
                                    <p:anim calcmode="lin" valueType="num">
                                      <p:cBhvr>
                                        <p:cTn id="32"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72"/>
                                        </p:tgtEl>
                                      </p:cBhvr>
                                    </p:animEffect>
                                  </p:childTnLst>
                                </p:cTn>
                              </p:par>
                            </p:childTnLst>
                          </p:cTn>
                        </p:par>
                        <p:par>
                          <p:cTn id="35" fill="hold">
                            <p:stCondLst>
                              <p:cond delay="17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73"/>
                                        </p:tgtEl>
                                        <p:attrNameLst>
                                          <p:attrName>style.visibility</p:attrName>
                                        </p:attrNameLst>
                                      </p:cBhvr>
                                      <p:to>
                                        <p:strVal val="visible"/>
                                      </p:to>
                                    </p:set>
                                    <p:anim calcmode="lin" valueType="num">
                                      <p:cBhvr>
                                        <p:cTn id="38" dur="500" fill="hold"/>
                                        <p:tgtEl>
                                          <p:spTgt spid="73"/>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73"/>
                                        </p:tgtEl>
                                        <p:attrNameLst>
                                          <p:attrName>ppt_y</p:attrName>
                                        </p:attrNameLst>
                                      </p:cBhvr>
                                      <p:tavLst>
                                        <p:tav tm="0">
                                          <p:val>
                                            <p:strVal val="#ppt_y"/>
                                          </p:val>
                                        </p:tav>
                                        <p:tav tm="100000">
                                          <p:val>
                                            <p:strVal val="#ppt_y"/>
                                          </p:val>
                                        </p:tav>
                                      </p:tavLst>
                                    </p:anim>
                                    <p:anim calcmode="lin" valueType="num">
                                      <p:cBhvr>
                                        <p:cTn id="40" dur="500" fill="hold"/>
                                        <p:tgtEl>
                                          <p:spTgt spid="73"/>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73"/>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73"/>
                                        </p:tgtEl>
                                      </p:cBhvr>
                                    </p:animEffect>
                                  </p:childTnLst>
                                </p:cTn>
                              </p:par>
                            </p:childTnLst>
                          </p:cTn>
                        </p:par>
                        <p:par>
                          <p:cTn id="43" fill="hold">
                            <p:stCondLst>
                              <p:cond delay="2650"/>
                            </p:stCondLst>
                            <p:childTnLst>
                              <p:par>
                                <p:cTn id="44" presetID="2" presetClass="entr" presetSubtype="6" fill="hold" grpId="0" nodeType="afterEffect">
                                  <p:stCondLst>
                                    <p:cond delay="0"/>
                                  </p:stCondLst>
                                  <p:childTnLst>
                                    <p:set>
                                      <p:cBhvr>
                                        <p:cTn id="45" dur="1" fill="hold">
                                          <p:stCondLst>
                                            <p:cond delay="0"/>
                                          </p:stCondLst>
                                        </p:cTn>
                                        <p:tgtEl>
                                          <p:spTgt spid="75"/>
                                        </p:tgtEl>
                                        <p:attrNameLst>
                                          <p:attrName>style.visibility</p:attrName>
                                        </p:attrNameLst>
                                      </p:cBhvr>
                                      <p:to>
                                        <p:strVal val="visible"/>
                                      </p:to>
                                    </p:set>
                                    <p:anim calcmode="lin" valueType="num">
                                      <p:cBhvr additive="base">
                                        <p:cTn id="46" dur="500" fill="hold"/>
                                        <p:tgtEl>
                                          <p:spTgt spid="75"/>
                                        </p:tgtEl>
                                        <p:attrNameLst>
                                          <p:attrName>ppt_x</p:attrName>
                                        </p:attrNameLst>
                                      </p:cBhvr>
                                      <p:tavLst>
                                        <p:tav tm="0">
                                          <p:val>
                                            <p:strVal val="1+#ppt_w/2"/>
                                          </p:val>
                                        </p:tav>
                                        <p:tav tm="100000">
                                          <p:val>
                                            <p:strVal val="#ppt_x"/>
                                          </p:val>
                                        </p:tav>
                                      </p:tavLst>
                                    </p:anim>
                                    <p:anim calcmode="lin" valueType="num">
                                      <p:cBhvr additive="base">
                                        <p:cTn id="47" dur="500" fill="hold"/>
                                        <p:tgtEl>
                                          <p:spTgt spid="75"/>
                                        </p:tgtEl>
                                        <p:attrNameLst>
                                          <p:attrName>ppt_y</p:attrName>
                                        </p:attrNameLst>
                                      </p:cBhvr>
                                      <p:tavLst>
                                        <p:tav tm="0">
                                          <p:val>
                                            <p:strVal val="1+#ppt_h/2"/>
                                          </p:val>
                                        </p:tav>
                                        <p:tav tm="100000">
                                          <p:val>
                                            <p:strVal val="#ppt_y"/>
                                          </p:val>
                                        </p:tav>
                                      </p:tavLst>
                                    </p:anim>
                                  </p:childTnLst>
                                </p:cTn>
                              </p:par>
                            </p:childTnLst>
                          </p:cTn>
                        </p:par>
                        <p:par>
                          <p:cTn id="48" fill="hold">
                            <p:stCondLst>
                              <p:cond delay="31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74"/>
                                        </p:tgtEl>
                                        <p:attrNameLst>
                                          <p:attrName>style.visibility</p:attrName>
                                        </p:attrNameLst>
                                      </p:cBhvr>
                                      <p:to>
                                        <p:strVal val="visible"/>
                                      </p:to>
                                    </p:set>
                                    <p:anim calcmode="lin" valueType="num">
                                      <p:cBhvr>
                                        <p:cTn id="51"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74"/>
                                        </p:tgtEl>
                                        <p:attrNameLst>
                                          <p:attrName>ppt_y</p:attrName>
                                        </p:attrNameLst>
                                      </p:cBhvr>
                                      <p:tavLst>
                                        <p:tav tm="0">
                                          <p:val>
                                            <p:strVal val="#ppt_y"/>
                                          </p:val>
                                        </p:tav>
                                        <p:tav tm="100000">
                                          <p:val>
                                            <p:strVal val="#ppt_y"/>
                                          </p:val>
                                        </p:tav>
                                      </p:tavLst>
                                    </p:anim>
                                    <p:anim calcmode="lin" valueType="num">
                                      <p:cBhvr>
                                        <p:cTn id="53"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74"/>
                                        </p:tgtEl>
                                      </p:cBhvr>
                                    </p:animEffect>
                                  </p:childTnLst>
                                </p:cTn>
                              </p:par>
                            </p:childTnLst>
                          </p:cTn>
                        </p:par>
                        <p:par>
                          <p:cTn id="56" fill="hold">
                            <p:stCondLst>
                              <p:cond delay="4450"/>
                            </p:stCondLst>
                            <p:childTnLst>
                              <p:par>
                                <p:cTn id="57" presetID="31" presetClass="entr" presetSubtype="0" fill="hold" grpId="0" nodeType="afterEffect">
                                  <p:stCondLst>
                                    <p:cond delay="0"/>
                                  </p:stCondLst>
                                  <p:childTnLst>
                                    <p:set>
                                      <p:cBhvr>
                                        <p:cTn id="58" dur="1" fill="hold">
                                          <p:stCondLst>
                                            <p:cond delay="0"/>
                                          </p:stCondLst>
                                        </p:cTn>
                                        <p:tgtEl>
                                          <p:spTgt spid="91"/>
                                        </p:tgtEl>
                                        <p:attrNameLst>
                                          <p:attrName>style.visibility</p:attrName>
                                        </p:attrNameLst>
                                      </p:cBhvr>
                                      <p:to>
                                        <p:strVal val="visible"/>
                                      </p:to>
                                    </p:set>
                                    <p:anim calcmode="lin" valueType="num">
                                      <p:cBhvr>
                                        <p:cTn id="59" dur="500" fill="hold"/>
                                        <p:tgtEl>
                                          <p:spTgt spid="91"/>
                                        </p:tgtEl>
                                        <p:attrNameLst>
                                          <p:attrName>ppt_w</p:attrName>
                                        </p:attrNameLst>
                                      </p:cBhvr>
                                      <p:tavLst>
                                        <p:tav tm="0">
                                          <p:val>
                                            <p:fltVal val="0"/>
                                          </p:val>
                                        </p:tav>
                                        <p:tav tm="100000">
                                          <p:val>
                                            <p:strVal val="#ppt_w"/>
                                          </p:val>
                                        </p:tav>
                                      </p:tavLst>
                                    </p:anim>
                                    <p:anim calcmode="lin" valueType="num">
                                      <p:cBhvr>
                                        <p:cTn id="60" dur="500" fill="hold"/>
                                        <p:tgtEl>
                                          <p:spTgt spid="91"/>
                                        </p:tgtEl>
                                        <p:attrNameLst>
                                          <p:attrName>ppt_h</p:attrName>
                                        </p:attrNameLst>
                                      </p:cBhvr>
                                      <p:tavLst>
                                        <p:tav tm="0">
                                          <p:val>
                                            <p:fltVal val="0"/>
                                          </p:val>
                                        </p:tav>
                                        <p:tav tm="100000">
                                          <p:val>
                                            <p:strVal val="#ppt_h"/>
                                          </p:val>
                                        </p:tav>
                                      </p:tavLst>
                                    </p:anim>
                                    <p:anim calcmode="lin" valueType="num">
                                      <p:cBhvr>
                                        <p:cTn id="61" dur="500" fill="hold"/>
                                        <p:tgtEl>
                                          <p:spTgt spid="91"/>
                                        </p:tgtEl>
                                        <p:attrNameLst>
                                          <p:attrName>style.rotation</p:attrName>
                                        </p:attrNameLst>
                                      </p:cBhvr>
                                      <p:tavLst>
                                        <p:tav tm="0">
                                          <p:val>
                                            <p:fltVal val="90"/>
                                          </p:val>
                                        </p:tav>
                                        <p:tav tm="100000">
                                          <p:val>
                                            <p:fltVal val="0"/>
                                          </p:val>
                                        </p:tav>
                                      </p:tavLst>
                                    </p:anim>
                                    <p:animEffect transition="in" filter="fade">
                                      <p:cBhvr>
                                        <p:cTn id="62" dur="500"/>
                                        <p:tgtEl>
                                          <p:spTgt spid="91"/>
                                        </p:tgtEl>
                                      </p:cBhvr>
                                    </p:animEffect>
                                  </p:childTnLst>
                                </p:cTn>
                              </p:par>
                            </p:childTnLst>
                          </p:cTn>
                        </p:par>
                        <p:par>
                          <p:cTn id="63" fill="hold">
                            <p:stCondLst>
                              <p:cond delay="4950"/>
                            </p:stCondLst>
                            <p:childTnLst>
                              <p:par>
                                <p:cTn id="64" presetID="2" presetClass="entr" presetSubtype="2" fill="hold" nodeType="afterEffect">
                                  <p:stCondLst>
                                    <p:cond delay="0"/>
                                  </p:stCondLst>
                                  <p:childTnLst>
                                    <p:set>
                                      <p:cBhvr>
                                        <p:cTn id="65" dur="1" fill="hold">
                                          <p:stCondLst>
                                            <p:cond delay="0"/>
                                          </p:stCondLst>
                                        </p:cTn>
                                        <p:tgtEl>
                                          <p:spTgt spid="88"/>
                                        </p:tgtEl>
                                        <p:attrNameLst>
                                          <p:attrName>style.visibility</p:attrName>
                                        </p:attrNameLst>
                                      </p:cBhvr>
                                      <p:to>
                                        <p:strVal val="visible"/>
                                      </p:to>
                                    </p:set>
                                    <p:anim calcmode="lin" valueType="num">
                                      <p:cBhvr additive="base">
                                        <p:cTn id="66" dur="500" fill="hold"/>
                                        <p:tgtEl>
                                          <p:spTgt spid="88"/>
                                        </p:tgtEl>
                                        <p:attrNameLst>
                                          <p:attrName>ppt_x</p:attrName>
                                        </p:attrNameLst>
                                      </p:cBhvr>
                                      <p:tavLst>
                                        <p:tav tm="0">
                                          <p:val>
                                            <p:strVal val="1+#ppt_w/2"/>
                                          </p:val>
                                        </p:tav>
                                        <p:tav tm="100000">
                                          <p:val>
                                            <p:strVal val="#ppt_x"/>
                                          </p:val>
                                        </p:tav>
                                      </p:tavLst>
                                    </p:anim>
                                    <p:anim calcmode="lin" valueType="num">
                                      <p:cBhvr additive="base">
                                        <p:cTn id="67" dur="500" fill="hold"/>
                                        <p:tgtEl>
                                          <p:spTgt spid="88"/>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200"/>
                                  </p:stCondLst>
                                  <p:childTnLst>
                                    <p:set>
                                      <p:cBhvr>
                                        <p:cTn id="69" dur="1" fill="hold">
                                          <p:stCondLst>
                                            <p:cond delay="0"/>
                                          </p:stCondLst>
                                        </p:cTn>
                                        <p:tgtEl>
                                          <p:spTgt spid="85"/>
                                        </p:tgtEl>
                                        <p:attrNameLst>
                                          <p:attrName>style.visibility</p:attrName>
                                        </p:attrNameLst>
                                      </p:cBhvr>
                                      <p:to>
                                        <p:strVal val="visible"/>
                                      </p:to>
                                    </p:set>
                                    <p:anim calcmode="lin" valueType="num">
                                      <p:cBhvr additive="base">
                                        <p:cTn id="70" dur="500" fill="hold"/>
                                        <p:tgtEl>
                                          <p:spTgt spid="85"/>
                                        </p:tgtEl>
                                        <p:attrNameLst>
                                          <p:attrName>ppt_x</p:attrName>
                                        </p:attrNameLst>
                                      </p:cBhvr>
                                      <p:tavLst>
                                        <p:tav tm="0">
                                          <p:val>
                                            <p:strVal val="1+#ppt_w/2"/>
                                          </p:val>
                                        </p:tav>
                                        <p:tav tm="100000">
                                          <p:val>
                                            <p:strVal val="#ppt_x"/>
                                          </p:val>
                                        </p:tav>
                                      </p:tavLst>
                                    </p:anim>
                                    <p:anim calcmode="lin" valueType="num">
                                      <p:cBhvr additive="base">
                                        <p:cTn id="71" dur="500" fill="hold"/>
                                        <p:tgtEl>
                                          <p:spTgt spid="85"/>
                                        </p:tgtEl>
                                        <p:attrNameLst>
                                          <p:attrName>ppt_y</p:attrName>
                                        </p:attrNameLst>
                                      </p:cBhvr>
                                      <p:tavLst>
                                        <p:tav tm="0">
                                          <p:val>
                                            <p:strVal val="#ppt_y"/>
                                          </p:val>
                                        </p:tav>
                                        <p:tav tm="100000">
                                          <p:val>
                                            <p:strVal val="#ppt_y"/>
                                          </p:val>
                                        </p:tav>
                                      </p:tavLst>
                                    </p:anim>
                                  </p:childTnLst>
                                </p:cTn>
                              </p:par>
                              <p:par>
                                <p:cTn id="72" presetID="2" presetClass="entr" presetSubtype="2" fill="hold" nodeType="withEffect">
                                  <p:stCondLst>
                                    <p:cond delay="400"/>
                                  </p:stCondLst>
                                  <p:childTnLst>
                                    <p:set>
                                      <p:cBhvr>
                                        <p:cTn id="73" dur="1" fill="hold">
                                          <p:stCondLst>
                                            <p:cond delay="0"/>
                                          </p:stCondLst>
                                        </p:cTn>
                                        <p:tgtEl>
                                          <p:spTgt spid="82"/>
                                        </p:tgtEl>
                                        <p:attrNameLst>
                                          <p:attrName>style.visibility</p:attrName>
                                        </p:attrNameLst>
                                      </p:cBhvr>
                                      <p:to>
                                        <p:strVal val="visible"/>
                                      </p:to>
                                    </p:set>
                                    <p:anim calcmode="lin" valueType="num">
                                      <p:cBhvr additive="base">
                                        <p:cTn id="74" dur="500" fill="hold"/>
                                        <p:tgtEl>
                                          <p:spTgt spid="82"/>
                                        </p:tgtEl>
                                        <p:attrNameLst>
                                          <p:attrName>ppt_x</p:attrName>
                                        </p:attrNameLst>
                                      </p:cBhvr>
                                      <p:tavLst>
                                        <p:tav tm="0">
                                          <p:val>
                                            <p:strVal val="1+#ppt_w/2"/>
                                          </p:val>
                                        </p:tav>
                                        <p:tav tm="100000">
                                          <p:val>
                                            <p:strVal val="#ppt_x"/>
                                          </p:val>
                                        </p:tav>
                                      </p:tavLst>
                                    </p:anim>
                                    <p:anim calcmode="lin" valueType="num">
                                      <p:cBhvr additive="base">
                                        <p:cTn id="75" dur="500" fill="hold"/>
                                        <p:tgtEl>
                                          <p:spTgt spid="82"/>
                                        </p:tgtEl>
                                        <p:attrNameLst>
                                          <p:attrName>ppt_y</p:attrName>
                                        </p:attrNameLst>
                                      </p:cBhvr>
                                      <p:tavLst>
                                        <p:tav tm="0">
                                          <p:val>
                                            <p:strVal val="#ppt_y"/>
                                          </p:val>
                                        </p:tav>
                                        <p:tav tm="100000">
                                          <p:val>
                                            <p:strVal val="#ppt_y"/>
                                          </p:val>
                                        </p:tav>
                                      </p:tavLst>
                                    </p:anim>
                                  </p:childTnLst>
                                </p:cTn>
                              </p:par>
                              <p:par>
                                <p:cTn id="76" presetID="2" presetClass="entr" presetSubtype="2" fill="hold" nodeType="withEffect">
                                  <p:stCondLst>
                                    <p:cond delay="600"/>
                                  </p:stCondLst>
                                  <p:childTnLst>
                                    <p:set>
                                      <p:cBhvr>
                                        <p:cTn id="77" dur="1" fill="hold">
                                          <p:stCondLst>
                                            <p:cond delay="0"/>
                                          </p:stCondLst>
                                        </p:cTn>
                                        <p:tgtEl>
                                          <p:spTgt spid="79"/>
                                        </p:tgtEl>
                                        <p:attrNameLst>
                                          <p:attrName>style.visibility</p:attrName>
                                        </p:attrNameLst>
                                      </p:cBhvr>
                                      <p:to>
                                        <p:strVal val="visible"/>
                                      </p:to>
                                    </p:set>
                                    <p:anim calcmode="lin" valueType="num">
                                      <p:cBhvr additive="base">
                                        <p:cTn id="78" dur="500" fill="hold"/>
                                        <p:tgtEl>
                                          <p:spTgt spid="79"/>
                                        </p:tgtEl>
                                        <p:attrNameLst>
                                          <p:attrName>ppt_x</p:attrName>
                                        </p:attrNameLst>
                                      </p:cBhvr>
                                      <p:tavLst>
                                        <p:tav tm="0">
                                          <p:val>
                                            <p:strVal val="1+#ppt_w/2"/>
                                          </p:val>
                                        </p:tav>
                                        <p:tav tm="100000">
                                          <p:val>
                                            <p:strVal val="#ppt_x"/>
                                          </p:val>
                                        </p:tav>
                                      </p:tavLst>
                                    </p:anim>
                                    <p:anim calcmode="lin" valueType="num">
                                      <p:cBhvr additive="base">
                                        <p:cTn id="79" dur="500" fill="hold"/>
                                        <p:tgtEl>
                                          <p:spTgt spid="79"/>
                                        </p:tgtEl>
                                        <p:attrNameLst>
                                          <p:attrName>ppt_y</p:attrName>
                                        </p:attrNameLst>
                                      </p:cBhvr>
                                      <p:tavLst>
                                        <p:tav tm="0">
                                          <p:val>
                                            <p:strVal val="#ppt_y"/>
                                          </p:val>
                                        </p:tav>
                                        <p:tav tm="100000">
                                          <p:val>
                                            <p:strVal val="#ppt_y"/>
                                          </p:val>
                                        </p:tav>
                                      </p:tavLst>
                                    </p:anim>
                                  </p:childTnLst>
                                </p:cTn>
                              </p:par>
                              <p:par>
                                <p:cTn id="80" presetID="2" presetClass="entr" presetSubtype="2" fill="hold" nodeType="withEffect">
                                  <p:stCondLst>
                                    <p:cond delay="800"/>
                                  </p:stCondLst>
                                  <p:childTnLst>
                                    <p:set>
                                      <p:cBhvr>
                                        <p:cTn id="81" dur="1" fill="hold">
                                          <p:stCondLst>
                                            <p:cond delay="0"/>
                                          </p:stCondLst>
                                        </p:cTn>
                                        <p:tgtEl>
                                          <p:spTgt spid="76"/>
                                        </p:tgtEl>
                                        <p:attrNameLst>
                                          <p:attrName>style.visibility</p:attrName>
                                        </p:attrNameLst>
                                      </p:cBhvr>
                                      <p:to>
                                        <p:strVal val="visible"/>
                                      </p:to>
                                    </p:set>
                                    <p:anim calcmode="lin" valueType="num">
                                      <p:cBhvr additive="base">
                                        <p:cTn id="82" dur="500" fill="hold"/>
                                        <p:tgtEl>
                                          <p:spTgt spid="76"/>
                                        </p:tgtEl>
                                        <p:attrNameLst>
                                          <p:attrName>ppt_x</p:attrName>
                                        </p:attrNameLst>
                                      </p:cBhvr>
                                      <p:tavLst>
                                        <p:tav tm="0">
                                          <p:val>
                                            <p:strVal val="1+#ppt_w/2"/>
                                          </p:val>
                                        </p:tav>
                                        <p:tav tm="100000">
                                          <p:val>
                                            <p:strVal val="#ppt_x"/>
                                          </p:val>
                                        </p:tav>
                                      </p:tavLst>
                                    </p:anim>
                                    <p:anim calcmode="lin" valueType="num">
                                      <p:cBhvr additive="base">
                                        <p:cTn id="83" dur="5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4" repeatCount="indefinite" fill="remove" display="0">
                  <p:stCondLst>
                    <p:cond delay="indefinite"/>
                  </p:stCondLst>
                  <p:endCondLst>
                    <p:cond evt="onStopAudio" delay="0">
                      <p:tgtEl>
                        <p:sldTgt/>
                      </p:tgtEl>
                    </p:cond>
                  </p:endCondLst>
                </p:cTn>
                <p:tgtEl>
                  <p:spTgt spid="4"/>
                </p:tgtEl>
              </p:cMediaNode>
            </p:audio>
          </p:childTnLst>
        </p:cTn>
      </p:par>
    </p:tnLst>
    <p:bldLst>
      <p:bldP spid="72" grpId="0"/>
      <p:bldP spid="73" grpId="0"/>
      <p:bldP spid="74" grpId="0"/>
      <p:bldP spid="75" grpId="0" animBg="1"/>
      <p:bldP spid="67" grpId="0" animBg="1"/>
      <p:bldP spid="68" grpId="0" animBg="1"/>
      <p:bldP spid="69" grpId="0" animBg="1"/>
      <p:bldP spid="70" grpId="0" animBg="1"/>
      <p:bldP spid="71" grpId="0" animBg="1"/>
      <p:bldP spid="9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组织结构</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Line 104"/>
          <p:cNvSpPr>
            <a:spLocks noChangeShapeType="1"/>
          </p:cNvSpPr>
          <p:nvPr/>
        </p:nvSpPr>
        <p:spPr bwMode="auto">
          <a:xfrm>
            <a:off x="6357938" y="1547912"/>
            <a:ext cx="0" cy="33813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 name="Line 105"/>
          <p:cNvSpPr>
            <a:spLocks noChangeShapeType="1"/>
          </p:cNvSpPr>
          <p:nvPr/>
        </p:nvSpPr>
        <p:spPr bwMode="auto">
          <a:xfrm>
            <a:off x="6357938" y="2441675"/>
            <a:ext cx="0" cy="469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900238" y="2676625"/>
            <a:ext cx="7810500" cy="763588"/>
            <a:chOff x="1900238" y="2728913"/>
            <a:chExt cx="7810500" cy="763588"/>
          </a:xfrm>
        </p:grpSpPr>
        <p:sp>
          <p:nvSpPr>
            <p:cNvPr id="14" name="Line 106"/>
            <p:cNvSpPr>
              <a:spLocks noChangeShapeType="1"/>
            </p:cNvSpPr>
            <p:nvPr/>
          </p:nvSpPr>
          <p:spPr bwMode="auto">
            <a:xfrm flipH="1">
              <a:off x="1900238" y="2728913"/>
              <a:ext cx="781050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Line 107"/>
            <p:cNvSpPr>
              <a:spLocks noChangeShapeType="1"/>
            </p:cNvSpPr>
            <p:nvPr/>
          </p:nvSpPr>
          <p:spPr bwMode="auto">
            <a:xfrm>
              <a:off x="9709151" y="2728913"/>
              <a:ext cx="0" cy="2349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6" name="Line 108"/>
            <p:cNvSpPr>
              <a:spLocks noChangeShapeType="1"/>
            </p:cNvSpPr>
            <p:nvPr/>
          </p:nvSpPr>
          <p:spPr bwMode="auto">
            <a:xfrm>
              <a:off x="367506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Line 109"/>
            <p:cNvSpPr>
              <a:spLocks noChangeShapeType="1"/>
            </p:cNvSpPr>
            <p:nvPr/>
          </p:nvSpPr>
          <p:spPr bwMode="auto">
            <a:xfrm>
              <a:off x="3244851"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8" name="Line 110"/>
            <p:cNvSpPr>
              <a:spLocks noChangeShapeType="1"/>
            </p:cNvSpPr>
            <p:nvPr/>
          </p:nvSpPr>
          <p:spPr bwMode="auto">
            <a:xfrm>
              <a:off x="279241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9" name="Line 111"/>
            <p:cNvSpPr>
              <a:spLocks noChangeShapeType="1"/>
            </p:cNvSpPr>
            <p:nvPr/>
          </p:nvSpPr>
          <p:spPr bwMode="auto">
            <a:xfrm>
              <a:off x="2332038"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0" name="Line 112"/>
            <p:cNvSpPr>
              <a:spLocks noChangeShapeType="1"/>
            </p:cNvSpPr>
            <p:nvPr/>
          </p:nvSpPr>
          <p:spPr bwMode="auto">
            <a:xfrm>
              <a:off x="1901826" y="2728913"/>
              <a:ext cx="0" cy="163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5038726" y="3225900"/>
            <a:ext cx="2473325" cy="423862"/>
            <a:chOff x="5038726" y="3278188"/>
            <a:chExt cx="2473325" cy="423862"/>
          </a:xfrm>
        </p:grpSpPr>
        <p:sp>
          <p:nvSpPr>
            <p:cNvPr id="22" name="Line 116"/>
            <p:cNvSpPr>
              <a:spLocks noChangeShapeType="1"/>
            </p:cNvSpPr>
            <p:nvPr/>
          </p:nvSpPr>
          <p:spPr bwMode="auto">
            <a:xfrm>
              <a:off x="750887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3" name="Line 117"/>
            <p:cNvSpPr>
              <a:spLocks noChangeShapeType="1"/>
            </p:cNvSpPr>
            <p:nvPr/>
          </p:nvSpPr>
          <p:spPr bwMode="auto">
            <a:xfrm>
              <a:off x="503872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Line 118"/>
            <p:cNvSpPr>
              <a:spLocks noChangeShapeType="1"/>
            </p:cNvSpPr>
            <p:nvPr/>
          </p:nvSpPr>
          <p:spPr bwMode="auto">
            <a:xfrm flipH="1">
              <a:off x="5040313" y="3492500"/>
              <a:ext cx="2471738"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5" name="Line 119"/>
            <p:cNvSpPr>
              <a:spLocks noChangeShapeType="1"/>
            </p:cNvSpPr>
            <p:nvPr/>
          </p:nvSpPr>
          <p:spPr bwMode="auto">
            <a:xfrm>
              <a:off x="6357938" y="3278188"/>
              <a:ext cx="0" cy="2143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038601" y="4578450"/>
            <a:ext cx="2014538" cy="384175"/>
            <a:chOff x="4038601" y="4630738"/>
            <a:chExt cx="2014538" cy="384175"/>
          </a:xfrm>
          <a:solidFill>
            <a:schemeClr val="tx1"/>
          </a:solidFill>
        </p:grpSpPr>
        <p:sp>
          <p:nvSpPr>
            <p:cNvPr id="27" name="Line 114"/>
            <p:cNvSpPr>
              <a:spLocks noChangeShapeType="1"/>
            </p:cNvSpPr>
            <p:nvPr/>
          </p:nvSpPr>
          <p:spPr bwMode="auto">
            <a:xfrm>
              <a:off x="5046663" y="4630738"/>
              <a:ext cx="0" cy="38417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8" name="Line 120"/>
            <p:cNvSpPr>
              <a:spLocks noChangeShapeType="1"/>
            </p:cNvSpPr>
            <p:nvPr/>
          </p:nvSpPr>
          <p:spPr bwMode="auto">
            <a:xfrm flipH="1">
              <a:off x="4038601" y="4824413"/>
              <a:ext cx="2014538"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9" name="Line 121"/>
            <p:cNvSpPr>
              <a:spLocks noChangeShapeType="1"/>
            </p:cNvSpPr>
            <p:nvPr/>
          </p:nvSpPr>
          <p:spPr bwMode="auto">
            <a:xfrm>
              <a:off x="40433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0" name="Line 122"/>
            <p:cNvSpPr>
              <a:spLocks noChangeShapeType="1"/>
            </p:cNvSpPr>
            <p:nvPr/>
          </p:nvSpPr>
          <p:spPr bwMode="auto">
            <a:xfrm>
              <a:off x="454818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1" name="Line 123"/>
            <p:cNvSpPr>
              <a:spLocks noChangeShapeType="1"/>
            </p:cNvSpPr>
            <p:nvPr/>
          </p:nvSpPr>
          <p:spPr bwMode="auto">
            <a:xfrm>
              <a:off x="55546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Line 124"/>
            <p:cNvSpPr>
              <a:spLocks noChangeShapeType="1"/>
            </p:cNvSpPr>
            <p:nvPr/>
          </p:nvSpPr>
          <p:spPr bwMode="auto">
            <a:xfrm>
              <a:off x="605313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948488" y="4578450"/>
            <a:ext cx="1108075" cy="384175"/>
            <a:chOff x="6948488" y="4630738"/>
            <a:chExt cx="1108075" cy="384175"/>
          </a:xfrm>
          <a:solidFill>
            <a:schemeClr val="tx1"/>
          </a:solidFill>
        </p:grpSpPr>
        <p:sp>
          <p:nvSpPr>
            <p:cNvPr id="34" name="Line 115"/>
            <p:cNvSpPr>
              <a:spLocks noChangeShapeType="1"/>
            </p:cNvSpPr>
            <p:nvPr/>
          </p:nvSpPr>
          <p:spPr bwMode="auto">
            <a:xfrm>
              <a:off x="7508876" y="4630738"/>
              <a:ext cx="0" cy="38417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5" name="Line 125"/>
            <p:cNvSpPr>
              <a:spLocks noChangeShapeType="1"/>
            </p:cNvSpPr>
            <p:nvPr/>
          </p:nvSpPr>
          <p:spPr bwMode="auto">
            <a:xfrm flipH="1">
              <a:off x="6948488" y="4824413"/>
              <a:ext cx="1108075"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Line 126"/>
            <p:cNvSpPr>
              <a:spLocks noChangeShapeType="1"/>
            </p:cNvSpPr>
            <p:nvPr/>
          </p:nvSpPr>
          <p:spPr bwMode="auto">
            <a:xfrm>
              <a:off x="694848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7" name="Line 127"/>
            <p:cNvSpPr>
              <a:spLocks noChangeShapeType="1"/>
            </p:cNvSpPr>
            <p:nvPr/>
          </p:nvSpPr>
          <p:spPr bwMode="auto">
            <a:xfrm>
              <a:off x="80565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9004301" y="3225900"/>
            <a:ext cx="1339850" cy="419100"/>
            <a:chOff x="9004301" y="3278188"/>
            <a:chExt cx="1339850" cy="419100"/>
          </a:xfrm>
        </p:grpSpPr>
        <p:sp>
          <p:nvSpPr>
            <p:cNvPr id="39" name="Line 128"/>
            <p:cNvSpPr>
              <a:spLocks noChangeShapeType="1"/>
            </p:cNvSpPr>
            <p:nvPr/>
          </p:nvSpPr>
          <p:spPr bwMode="auto">
            <a:xfrm>
              <a:off x="9702801" y="3278188"/>
              <a:ext cx="0" cy="417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0" name="Line 129"/>
            <p:cNvSpPr>
              <a:spLocks noChangeShapeType="1"/>
            </p:cNvSpPr>
            <p:nvPr/>
          </p:nvSpPr>
          <p:spPr bwMode="auto">
            <a:xfrm flipH="1">
              <a:off x="9004301" y="3492500"/>
              <a:ext cx="133985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1" name="Line 130"/>
            <p:cNvSpPr>
              <a:spLocks noChangeShapeType="1"/>
            </p:cNvSpPr>
            <p:nvPr/>
          </p:nvSpPr>
          <p:spPr bwMode="auto">
            <a:xfrm>
              <a:off x="9005888"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2" name="Line 131"/>
            <p:cNvSpPr>
              <a:spLocks noChangeShapeType="1"/>
            </p:cNvSpPr>
            <p:nvPr/>
          </p:nvSpPr>
          <p:spPr bwMode="auto">
            <a:xfrm>
              <a:off x="10334626"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43" name="Line 132"/>
          <p:cNvSpPr>
            <a:spLocks noChangeShapeType="1"/>
          </p:cNvSpPr>
          <p:nvPr/>
        </p:nvSpPr>
        <p:spPr bwMode="auto">
          <a:xfrm flipH="1">
            <a:off x="5475288" y="1757462"/>
            <a:ext cx="1885950" cy="0"/>
          </a:xfrm>
          <a:prstGeom prst="line">
            <a:avLst/>
          </a:prstGeom>
          <a:noFill/>
          <a:ln w="12700" cap="flat">
            <a:solidFill>
              <a:srgbClr val="55735B"/>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636713" y="4384775"/>
            <a:ext cx="495300" cy="595313"/>
            <a:chOff x="1636713" y="4437063"/>
            <a:chExt cx="495300" cy="595313"/>
          </a:xfrm>
          <a:solidFill>
            <a:schemeClr val="tx1"/>
          </a:solidFill>
        </p:grpSpPr>
        <p:sp>
          <p:nvSpPr>
            <p:cNvPr id="45" name="Line 133"/>
            <p:cNvSpPr>
              <a:spLocks noChangeShapeType="1"/>
            </p:cNvSpPr>
            <p:nvPr/>
          </p:nvSpPr>
          <p:spPr bwMode="auto">
            <a:xfrm>
              <a:off x="1901826" y="4437063"/>
              <a:ext cx="0" cy="382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6" name="Line 134"/>
            <p:cNvSpPr>
              <a:spLocks noChangeShapeType="1"/>
            </p:cNvSpPr>
            <p:nvPr/>
          </p:nvSpPr>
          <p:spPr bwMode="auto">
            <a:xfrm flipH="1">
              <a:off x="1636713" y="4824413"/>
              <a:ext cx="493713"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7" name="Line 135"/>
            <p:cNvSpPr>
              <a:spLocks noChangeShapeType="1"/>
            </p:cNvSpPr>
            <p:nvPr/>
          </p:nvSpPr>
          <p:spPr bwMode="auto">
            <a:xfrm>
              <a:off x="1639888"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Line 136"/>
            <p:cNvSpPr>
              <a:spLocks noChangeShapeType="1"/>
            </p:cNvSpPr>
            <p:nvPr/>
          </p:nvSpPr>
          <p:spPr bwMode="auto">
            <a:xfrm>
              <a:off x="2132013"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2994026" y="4384775"/>
            <a:ext cx="495300" cy="595313"/>
            <a:chOff x="2994026" y="4437063"/>
            <a:chExt cx="495300" cy="595313"/>
          </a:xfrm>
          <a:solidFill>
            <a:schemeClr val="tx1"/>
          </a:solidFill>
        </p:grpSpPr>
        <p:sp>
          <p:nvSpPr>
            <p:cNvPr id="50" name="Line 137"/>
            <p:cNvSpPr>
              <a:spLocks noChangeShapeType="1"/>
            </p:cNvSpPr>
            <p:nvPr/>
          </p:nvSpPr>
          <p:spPr bwMode="auto">
            <a:xfrm>
              <a:off x="3257551" y="4437063"/>
              <a:ext cx="0" cy="382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Line 138"/>
            <p:cNvSpPr>
              <a:spLocks noChangeShapeType="1"/>
            </p:cNvSpPr>
            <p:nvPr/>
          </p:nvSpPr>
          <p:spPr bwMode="auto">
            <a:xfrm flipH="1">
              <a:off x="2994026" y="4824413"/>
              <a:ext cx="492125"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2" name="Line 139"/>
            <p:cNvSpPr>
              <a:spLocks noChangeShapeType="1"/>
            </p:cNvSpPr>
            <p:nvPr/>
          </p:nvSpPr>
          <p:spPr bwMode="auto">
            <a:xfrm>
              <a:off x="2997201"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Line 140"/>
            <p:cNvSpPr>
              <a:spLocks noChangeShapeType="1"/>
            </p:cNvSpPr>
            <p:nvPr/>
          </p:nvSpPr>
          <p:spPr bwMode="auto">
            <a:xfrm>
              <a:off x="3489326"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5734051" y="836712"/>
            <a:ext cx="1255713" cy="709613"/>
            <a:chOff x="5734051" y="889000"/>
            <a:chExt cx="1255713" cy="709613"/>
          </a:xfrm>
          <a:solidFill>
            <a:srgbClr val="55735B"/>
          </a:solidFill>
        </p:grpSpPr>
        <p:sp>
          <p:nvSpPr>
            <p:cNvPr id="55"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6" name="Rectangle 15"/>
            <p:cNvSpPr>
              <a:spLocks noChangeArrowheads="1"/>
            </p:cNvSpPr>
            <p:nvPr/>
          </p:nvSpPr>
          <p:spPr bwMode="auto">
            <a:xfrm>
              <a:off x="5919290" y="1085040"/>
              <a:ext cx="848615" cy="317531"/>
            </a:xfrm>
            <a:prstGeom prst="rect">
              <a:avLst/>
            </a:prstGeom>
            <a:no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董事会</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3768726" y="1530450"/>
            <a:ext cx="1704975" cy="476250"/>
            <a:chOff x="3768726" y="1582738"/>
            <a:chExt cx="1704975" cy="476250"/>
          </a:xfrm>
          <a:solidFill>
            <a:schemeClr val="tx1"/>
          </a:solidFill>
        </p:grpSpPr>
        <p:sp>
          <p:nvSpPr>
            <p:cNvPr id="58"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Rectangle 15"/>
            <p:cNvSpPr>
              <a:spLocks noChangeArrowheads="1"/>
            </p:cNvSpPr>
            <p:nvPr/>
          </p:nvSpPr>
          <p:spPr bwMode="auto">
            <a:xfrm>
              <a:off x="3894138" y="1666931"/>
              <a:ext cx="1492250" cy="317531"/>
            </a:xfrm>
            <a:prstGeom prst="rect">
              <a:avLst/>
            </a:prstGeom>
            <a:no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特许授权合作伙伴</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7375526" y="1530450"/>
            <a:ext cx="1704975" cy="476250"/>
            <a:chOff x="7375526" y="1582738"/>
            <a:chExt cx="1704975" cy="476250"/>
          </a:xfrm>
          <a:solidFill>
            <a:schemeClr val="tx1"/>
          </a:solidFill>
        </p:grpSpPr>
        <p:sp>
          <p:nvSpPr>
            <p:cNvPr id="61"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accent6">
                <a:lumMod val="50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Rectangle 15"/>
            <p:cNvSpPr>
              <a:spLocks noChangeArrowheads="1"/>
            </p:cNvSpPr>
            <p:nvPr/>
          </p:nvSpPr>
          <p:spPr bwMode="auto">
            <a:xfrm>
              <a:off x="7492362" y="1666931"/>
              <a:ext cx="1492250" cy="317531"/>
            </a:xfrm>
            <a:prstGeom prst="rect">
              <a:avLst/>
            </a:prstGeom>
            <a:no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法务部</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5867401" y="1884462"/>
            <a:ext cx="990600" cy="560388"/>
            <a:chOff x="5867401" y="1936750"/>
            <a:chExt cx="990600" cy="560388"/>
          </a:xfrm>
          <a:solidFill>
            <a:schemeClr val="tx1"/>
          </a:solidFill>
        </p:grpSpPr>
        <p:sp>
          <p:nvSpPr>
            <p:cNvPr id="67"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chemeClr val="accent6">
                <a:lumMod val="7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8" name="Rectangle 15"/>
            <p:cNvSpPr>
              <a:spLocks noChangeArrowheads="1"/>
            </p:cNvSpPr>
            <p:nvPr/>
          </p:nvSpPr>
          <p:spPr bwMode="auto">
            <a:xfrm>
              <a:off x="5919290" y="2035066"/>
              <a:ext cx="848615" cy="317531"/>
            </a:xfrm>
            <a:prstGeom prst="rect">
              <a:avLst/>
            </a:prstGeom>
            <a:no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总经理</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1593851" y="2835375"/>
            <a:ext cx="628650" cy="436563"/>
            <a:chOff x="1593851" y="2887663"/>
            <a:chExt cx="628650" cy="436563"/>
          </a:xfrm>
        </p:grpSpPr>
        <p:sp>
          <p:nvSpPr>
            <p:cNvPr id="74"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5" name="Rectangle 15"/>
            <p:cNvSpPr>
              <a:spLocks noChangeArrowheads="1"/>
            </p:cNvSpPr>
            <p:nvPr/>
          </p:nvSpPr>
          <p:spPr bwMode="auto">
            <a:xfrm>
              <a:off x="1618635" y="2954205"/>
              <a:ext cx="558450"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经理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5357813" y="2916337"/>
            <a:ext cx="1831975" cy="317942"/>
            <a:chOff x="5357813" y="2968625"/>
            <a:chExt cx="1831975" cy="317942"/>
          </a:xfrm>
        </p:grpSpPr>
        <p:sp>
          <p:nvSpPr>
            <p:cNvPr id="77"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8" name="Rectangle 15"/>
            <p:cNvSpPr>
              <a:spLocks noChangeArrowheads="1"/>
            </p:cNvSpPr>
            <p:nvPr/>
          </p:nvSpPr>
          <p:spPr bwMode="auto">
            <a:xfrm>
              <a:off x="5386437" y="2969036"/>
              <a:ext cx="1706513"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某某公司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8778876" y="2916337"/>
            <a:ext cx="1833563" cy="317942"/>
            <a:chOff x="8778876" y="2968625"/>
            <a:chExt cx="1833563" cy="317942"/>
          </a:xfrm>
        </p:grpSpPr>
        <p:sp>
          <p:nvSpPr>
            <p:cNvPr id="80"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1" name="Rectangle 15"/>
            <p:cNvSpPr>
              <a:spLocks noChangeArrowheads="1"/>
            </p:cNvSpPr>
            <p:nvPr/>
          </p:nvSpPr>
          <p:spPr bwMode="auto">
            <a:xfrm>
              <a:off x="8820969" y="2969036"/>
              <a:ext cx="1706513"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深圳起点科技有限公司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1698086" y="3271937"/>
            <a:ext cx="400110" cy="1109663"/>
            <a:chOff x="1698086" y="3324225"/>
            <a:chExt cx="400110" cy="1109663"/>
          </a:xfrm>
          <a:solidFill>
            <a:schemeClr val="tx1"/>
          </a:solidFill>
        </p:grpSpPr>
        <p:sp>
          <p:nvSpPr>
            <p:cNvPr id="83"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Line 113"/>
            <p:cNvSpPr>
              <a:spLocks noChangeShapeType="1"/>
            </p:cNvSpPr>
            <p:nvPr/>
          </p:nvSpPr>
          <p:spPr bwMode="auto">
            <a:xfrm>
              <a:off x="1901826" y="3324225"/>
              <a:ext cx="0" cy="17462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5" name="TextBox 84"/>
            <p:cNvSpPr txBox="1"/>
            <p:nvPr/>
          </p:nvSpPr>
          <p:spPr>
            <a:xfrm>
              <a:off x="169808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2151216" y="3441800"/>
            <a:ext cx="400110" cy="939800"/>
            <a:chOff x="2151216" y="3494088"/>
            <a:chExt cx="400110" cy="939800"/>
          </a:xfrm>
          <a:solidFill>
            <a:schemeClr val="tx1"/>
          </a:solidFill>
        </p:grpSpPr>
        <p:sp>
          <p:nvSpPr>
            <p:cNvPr id="87"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8" name="TextBox 87"/>
            <p:cNvSpPr txBox="1"/>
            <p:nvPr/>
          </p:nvSpPr>
          <p:spPr>
            <a:xfrm>
              <a:off x="215121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品质部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9" name="组合 88"/>
          <p:cNvGrpSpPr/>
          <p:nvPr/>
        </p:nvGrpSpPr>
        <p:grpSpPr>
          <a:xfrm>
            <a:off x="2599790" y="3441800"/>
            <a:ext cx="400110" cy="939800"/>
            <a:chOff x="2599790" y="3494088"/>
            <a:chExt cx="400110" cy="939800"/>
          </a:xfrm>
          <a:solidFill>
            <a:schemeClr val="tx1"/>
          </a:solidFill>
        </p:grpSpPr>
        <p:sp>
          <p:nvSpPr>
            <p:cNvPr id="90"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1" name="TextBox 90"/>
            <p:cNvSpPr txBox="1"/>
            <p:nvPr/>
          </p:nvSpPr>
          <p:spPr>
            <a:xfrm>
              <a:off x="259979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采购部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2" name="组合 91"/>
          <p:cNvGrpSpPr/>
          <p:nvPr/>
        </p:nvGrpSpPr>
        <p:grpSpPr>
          <a:xfrm>
            <a:off x="3039736" y="3441800"/>
            <a:ext cx="400110" cy="939800"/>
            <a:chOff x="3039736" y="3494088"/>
            <a:chExt cx="400110" cy="939800"/>
          </a:xfrm>
          <a:solidFill>
            <a:schemeClr val="tx1"/>
          </a:solidFill>
        </p:grpSpPr>
        <p:sp>
          <p:nvSpPr>
            <p:cNvPr id="93"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4" name="TextBox 93"/>
            <p:cNvSpPr txBox="1"/>
            <p:nvPr/>
          </p:nvSpPr>
          <p:spPr>
            <a:xfrm>
              <a:off x="303973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综合部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5" name="组合 94"/>
          <p:cNvGrpSpPr/>
          <p:nvPr/>
        </p:nvGrpSpPr>
        <p:grpSpPr>
          <a:xfrm>
            <a:off x="3488310" y="3441800"/>
            <a:ext cx="400110" cy="939800"/>
            <a:chOff x="3488310" y="3494088"/>
            <a:chExt cx="400110" cy="939800"/>
          </a:xfrm>
          <a:solidFill>
            <a:schemeClr val="tx1"/>
          </a:solidFill>
        </p:grpSpPr>
        <p:sp>
          <p:nvSpPr>
            <p:cNvPr id="96" name="Freeform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7" name="TextBox 96"/>
            <p:cNvSpPr txBox="1"/>
            <p:nvPr/>
          </p:nvSpPr>
          <p:spPr>
            <a:xfrm>
              <a:off x="348831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财务部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4840257" y="3637062"/>
            <a:ext cx="400110" cy="939800"/>
            <a:chOff x="4840257" y="3689350"/>
            <a:chExt cx="400110" cy="939800"/>
          </a:xfrm>
          <a:solidFill>
            <a:schemeClr val="tx1"/>
          </a:solidFill>
        </p:grpSpPr>
        <p:sp>
          <p:nvSpPr>
            <p:cNvPr id="99"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4840257" y="3744463"/>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研发部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7298785" y="3637062"/>
            <a:ext cx="400110" cy="939800"/>
            <a:chOff x="7298785" y="3689350"/>
            <a:chExt cx="400110" cy="939800"/>
          </a:xfrm>
          <a:solidFill>
            <a:schemeClr val="tx1"/>
          </a:solidFill>
        </p:grpSpPr>
        <p:sp>
          <p:nvSpPr>
            <p:cNvPr id="102"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7298785" y="3744463"/>
              <a:ext cx="400110" cy="810478"/>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售后中心</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8791155" y="3610832"/>
            <a:ext cx="400110" cy="1206040"/>
            <a:chOff x="8791155" y="3663121"/>
            <a:chExt cx="400110" cy="997780"/>
          </a:xfrm>
          <a:solidFill>
            <a:schemeClr val="tx1"/>
          </a:solidFill>
        </p:grpSpPr>
        <p:sp>
          <p:nvSpPr>
            <p:cNvPr id="105" name="Freeform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6" name="TextBox 105"/>
            <p:cNvSpPr txBox="1"/>
            <p:nvPr/>
          </p:nvSpPr>
          <p:spPr>
            <a:xfrm>
              <a:off x="8791155" y="3663121"/>
              <a:ext cx="400110" cy="878633"/>
            </a:xfrm>
            <a:prstGeom prst="rect">
              <a:avLst/>
            </a:prstGeom>
            <a:noFill/>
            <a:ln>
              <a:noFill/>
            </a:ln>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硬件测试部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7" name="组合 106"/>
          <p:cNvGrpSpPr/>
          <p:nvPr/>
        </p:nvGrpSpPr>
        <p:grpSpPr>
          <a:xfrm>
            <a:off x="9491835" y="3610832"/>
            <a:ext cx="400110" cy="1206040"/>
            <a:chOff x="9498521" y="3663121"/>
            <a:chExt cx="400110" cy="997780"/>
          </a:xfrm>
          <a:solidFill>
            <a:schemeClr val="tx1"/>
          </a:solidFill>
        </p:grpSpPr>
        <p:sp>
          <p:nvSpPr>
            <p:cNvPr id="108"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9498521" y="3663121"/>
              <a:ext cx="400110" cy="878633"/>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工程监督部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10144139" y="3610832"/>
            <a:ext cx="400110" cy="1206040"/>
            <a:chOff x="10144139" y="3663121"/>
            <a:chExt cx="400110" cy="997780"/>
          </a:xfrm>
          <a:solidFill>
            <a:schemeClr val="tx1"/>
          </a:solidFill>
        </p:grpSpPr>
        <p:sp>
          <p:nvSpPr>
            <p:cNvPr id="111"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2" name="TextBox 111"/>
            <p:cNvSpPr txBox="1"/>
            <p:nvPr/>
          </p:nvSpPr>
          <p:spPr>
            <a:xfrm>
              <a:off x="10144139" y="3663121"/>
              <a:ext cx="400110" cy="819059"/>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客服事业部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3" name="组合 112"/>
          <p:cNvGrpSpPr/>
          <p:nvPr/>
        </p:nvGrpSpPr>
        <p:grpSpPr>
          <a:xfrm>
            <a:off x="1462164" y="4984850"/>
            <a:ext cx="369332" cy="1104900"/>
            <a:chOff x="1462164" y="5037138"/>
            <a:chExt cx="369332" cy="1104900"/>
          </a:xfrm>
          <a:solidFill>
            <a:schemeClr val="tx1"/>
          </a:solidFill>
        </p:grpSpPr>
        <p:sp>
          <p:nvSpPr>
            <p:cNvPr id="114"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5" name="TextBox 114"/>
            <p:cNvSpPr txBox="1"/>
            <p:nvPr/>
          </p:nvSpPr>
          <p:spPr>
            <a:xfrm>
              <a:off x="1462164"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国内事业部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1947939" y="4984850"/>
            <a:ext cx="369332" cy="1104900"/>
            <a:chOff x="1947939" y="5037138"/>
            <a:chExt cx="369332" cy="1104900"/>
          </a:xfrm>
          <a:solidFill>
            <a:schemeClr val="tx1"/>
          </a:solidFill>
        </p:grpSpPr>
        <p:sp>
          <p:nvSpPr>
            <p:cNvPr id="117" name="Freeform 88"/>
            <p:cNvSpPr>
              <a:spLocks/>
            </p:cNvSpPr>
            <p:nvPr/>
          </p:nvSpPr>
          <p:spPr bwMode="auto">
            <a:xfrm>
              <a:off x="1970088"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8" name="TextBox 117"/>
            <p:cNvSpPr txBox="1"/>
            <p:nvPr/>
          </p:nvSpPr>
          <p:spPr>
            <a:xfrm>
              <a:off x="1947939"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海外事业部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a:off x="2786139" y="4984850"/>
            <a:ext cx="369332" cy="1104900"/>
            <a:chOff x="2786139" y="5037138"/>
            <a:chExt cx="369332" cy="1104900"/>
          </a:xfrm>
          <a:solidFill>
            <a:schemeClr val="tx1"/>
          </a:solidFill>
        </p:grpSpPr>
        <p:sp>
          <p:nvSpPr>
            <p:cNvPr id="120" name="Freeform 89"/>
            <p:cNvSpPr>
              <a:spLocks/>
            </p:cNvSpPr>
            <p:nvPr/>
          </p:nvSpPr>
          <p:spPr bwMode="auto">
            <a:xfrm>
              <a:off x="28241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1" name="TextBox 120"/>
            <p:cNvSpPr txBox="1"/>
            <p:nvPr/>
          </p:nvSpPr>
          <p:spPr>
            <a:xfrm>
              <a:off x="2786139"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人力资源部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2" name="组合 121"/>
          <p:cNvGrpSpPr/>
          <p:nvPr/>
        </p:nvGrpSpPr>
        <p:grpSpPr>
          <a:xfrm>
            <a:off x="3271914" y="4984850"/>
            <a:ext cx="369332" cy="1104900"/>
            <a:chOff x="3271914" y="5037138"/>
            <a:chExt cx="369332" cy="1104900"/>
          </a:xfrm>
          <a:solidFill>
            <a:schemeClr val="tx1"/>
          </a:solidFill>
        </p:grpSpPr>
        <p:sp>
          <p:nvSpPr>
            <p:cNvPr id="123" name="Freeform 90"/>
            <p:cNvSpPr>
              <a:spLocks/>
            </p:cNvSpPr>
            <p:nvPr/>
          </p:nvSpPr>
          <p:spPr bwMode="auto">
            <a:xfrm>
              <a:off x="3305176"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3271914" y="5085184"/>
              <a:ext cx="369332" cy="55399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综合部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5" name="组合 124"/>
          <p:cNvGrpSpPr/>
          <p:nvPr/>
        </p:nvGrpSpPr>
        <p:grpSpPr>
          <a:xfrm>
            <a:off x="3862464" y="4960888"/>
            <a:ext cx="369332" cy="1506687"/>
            <a:chOff x="3862464" y="5013176"/>
            <a:chExt cx="369332" cy="1506687"/>
          </a:xfrm>
          <a:solidFill>
            <a:schemeClr val="tx1"/>
          </a:solidFill>
        </p:grpSpPr>
        <p:sp>
          <p:nvSpPr>
            <p:cNvPr id="126" name="Freeform 96"/>
            <p:cNvSpPr>
              <a:spLocks/>
            </p:cNvSpPr>
            <p:nvPr/>
          </p:nvSpPr>
          <p:spPr bwMode="auto">
            <a:xfrm>
              <a:off x="389413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7" name="TextBox 126"/>
            <p:cNvSpPr txBox="1"/>
            <p:nvPr/>
          </p:nvSpPr>
          <p:spPr>
            <a:xfrm>
              <a:off x="3862464"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餐饮管理系统研发部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8" name="组合 127"/>
          <p:cNvGrpSpPr/>
          <p:nvPr/>
        </p:nvGrpSpPr>
        <p:grpSpPr>
          <a:xfrm>
            <a:off x="4338714" y="4960888"/>
            <a:ext cx="369332" cy="1506687"/>
            <a:chOff x="4338714" y="5013176"/>
            <a:chExt cx="369332" cy="1506687"/>
          </a:xfrm>
          <a:solidFill>
            <a:schemeClr val="tx1"/>
          </a:solidFill>
        </p:grpSpPr>
        <p:sp>
          <p:nvSpPr>
            <p:cNvPr id="129" name="Freeform 97"/>
            <p:cNvSpPr>
              <a:spLocks/>
            </p:cNvSpPr>
            <p:nvPr/>
          </p:nvSpPr>
          <p:spPr bwMode="auto">
            <a:xfrm>
              <a:off x="4375151"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0" name="TextBox 129"/>
            <p:cNvSpPr txBox="1"/>
            <p:nvPr/>
          </p:nvSpPr>
          <p:spPr>
            <a:xfrm>
              <a:off x="4338714"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酒店管理系统研发部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1" name="组合 130"/>
          <p:cNvGrpSpPr/>
          <p:nvPr/>
        </p:nvGrpSpPr>
        <p:grpSpPr>
          <a:xfrm>
            <a:off x="4862589" y="4960888"/>
            <a:ext cx="369332" cy="1506687"/>
            <a:chOff x="4862589" y="5013176"/>
            <a:chExt cx="369332" cy="1506687"/>
          </a:xfrm>
          <a:solidFill>
            <a:schemeClr val="tx1"/>
          </a:solidFill>
        </p:grpSpPr>
        <p:sp>
          <p:nvSpPr>
            <p:cNvPr id="132" name="Freeform 98"/>
            <p:cNvSpPr>
              <a:spLocks/>
            </p:cNvSpPr>
            <p:nvPr/>
          </p:nvSpPr>
          <p:spPr bwMode="auto">
            <a:xfrm>
              <a:off x="4905376" y="5019675"/>
              <a:ext cx="307975" cy="1500188"/>
            </a:xfrm>
            <a:custGeom>
              <a:avLst/>
              <a:gdLst>
                <a:gd name="T0" fmla="*/ 372 w 372"/>
                <a:gd name="T1" fmla="*/ 34 h 1813"/>
                <a:gd name="T2" fmla="*/ 372 w 372"/>
                <a:gd name="T3" fmla="*/ 1780 h 1813"/>
                <a:gd name="T4" fmla="*/ 339 w 372"/>
                <a:gd name="T5" fmla="*/ 1813 h 1813"/>
                <a:gd name="T6" fmla="*/ 34 w 372"/>
                <a:gd name="T7" fmla="*/ 1813 h 1813"/>
                <a:gd name="T8" fmla="*/ 0 w 372"/>
                <a:gd name="T9" fmla="*/ 1780 h 1813"/>
                <a:gd name="T10" fmla="*/ 0 w 372"/>
                <a:gd name="T11" fmla="*/ 34 h 1813"/>
                <a:gd name="T12" fmla="*/ 34 w 372"/>
                <a:gd name="T13" fmla="*/ 0 h 1813"/>
                <a:gd name="T14" fmla="*/ 339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9" y="1813"/>
                  </a:cubicBezTo>
                  <a:lnTo>
                    <a:pt x="34" y="1813"/>
                  </a:lnTo>
                  <a:cubicBezTo>
                    <a:pt x="16" y="1813"/>
                    <a:pt x="0" y="1798"/>
                    <a:pt x="0" y="1780"/>
                  </a:cubicBezTo>
                  <a:lnTo>
                    <a:pt x="0" y="34"/>
                  </a:lnTo>
                  <a:cubicBezTo>
                    <a:pt x="0" y="15"/>
                    <a:pt x="16" y="0"/>
                    <a:pt x="34" y="0"/>
                  </a:cubicBezTo>
                  <a:lnTo>
                    <a:pt x="339" y="0"/>
                  </a:lnTo>
                  <a:cubicBezTo>
                    <a:pt x="357" y="0"/>
                    <a:pt x="372" y="15"/>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3" name="TextBox 132"/>
            <p:cNvSpPr txBox="1"/>
            <p:nvPr/>
          </p:nvSpPr>
          <p:spPr>
            <a:xfrm>
              <a:off x="4862589"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康乐管理系统研发部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4" name="组合 133"/>
          <p:cNvGrpSpPr/>
          <p:nvPr/>
        </p:nvGrpSpPr>
        <p:grpSpPr>
          <a:xfrm>
            <a:off x="5357889" y="4960888"/>
            <a:ext cx="369332" cy="1506687"/>
            <a:chOff x="5357889" y="5013176"/>
            <a:chExt cx="369332" cy="1506687"/>
          </a:xfrm>
          <a:solidFill>
            <a:schemeClr val="tx1"/>
          </a:solidFill>
        </p:grpSpPr>
        <p:sp>
          <p:nvSpPr>
            <p:cNvPr id="135" name="Freeform 99"/>
            <p:cNvSpPr>
              <a:spLocks/>
            </p:cNvSpPr>
            <p:nvPr/>
          </p:nvSpPr>
          <p:spPr bwMode="auto">
            <a:xfrm>
              <a:off x="53863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5357889"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无线电子菜谱研发部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7" name="组合 136"/>
          <p:cNvGrpSpPr/>
          <p:nvPr/>
        </p:nvGrpSpPr>
        <p:grpSpPr>
          <a:xfrm>
            <a:off x="5853189" y="4960888"/>
            <a:ext cx="369332" cy="1506687"/>
            <a:chOff x="5853189" y="5013176"/>
            <a:chExt cx="369332" cy="1506687"/>
          </a:xfrm>
          <a:solidFill>
            <a:schemeClr val="tx1"/>
          </a:solidFill>
        </p:grpSpPr>
        <p:sp>
          <p:nvSpPr>
            <p:cNvPr id="138" name="Freeform 100"/>
            <p:cNvSpPr>
              <a:spLocks/>
            </p:cNvSpPr>
            <p:nvPr/>
          </p:nvSpPr>
          <p:spPr bwMode="auto">
            <a:xfrm>
              <a:off x="5892801"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5853189" y="5013176"/>
              <a:ext cx="369332" cy="1323439"/>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新概念产品研发部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6724353" y="4967387"/>
            <a:ext cx="369332" cy="1500188"/>
            <a:chOff x="6739014" y="5019675"/>
            <a:chExt cx="369332" cy="1500188"/>
          </a:xfrm>
          <a:solidFill>
            <a:schemeClr val="tx1"/>
          </a:solidFill>
        </p:grpSpPr>
        <p:sp>
          <p:nvSpPr>
            <p:cNvPr id="141" name="Freeform 101"/>
            <p:cNvSpPr>
              <a:spLocks/>
            </p:cNvSpPr>
            <p:nvPr/>
          </p:nvSpPr>
          <p:spPr bwMode="auto">
            <a:xfrm>
              <a:off x="6786563"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2" name="TextBox 141"/>
            <p:cNvSpPr txBox="1"/>
            <p:nvPr/>
          </p:nvSpPr>
          <p:spPr>
            <a:xfrm>
              <a:off x="6739014" y="507443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售后部门</a:t>
              </a:r>
              <a:r>
                <a:rPr lang="en-US" altLang="zh-CN" sz="1200" dirty="0">
                  <a:solidFill>
                    <a:schemeClr val="bg1"/>
                  </a:solidFill>
                  <a:latin typeface="微软雅黑" panose="020B0503020204020204" pitchFamily="34" charset="-122"/>
                  <a:ea typeface="微软雅黑" panose="020B0503020204020204" pitchFamily="34" charset="-122"/>
                </a:rPr>
                <a:t>①</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3" name="组合 142"/>
          <p:cNvGrpSpPr/>
          <p:nvPr/>
        </p:nvGrpSpPr>
        <p:grpSpPr>
          <a:xfrm>
            <a:off x="7310514" y="4967387"/>
            <a:ext cx="369332" cy="1500188"/>
            <a:chOff x="7310514" y="5019675"/>
            <a:chExt cx="369332" cy="1500188"/>
          </a:xfrm>
          <a:solidFill>
            <a:schemeClr val="tx1"/>
          </a:solidFill>
        </p:grpSpPr>
        <p:sp>
          <p:nvSpPr>
            <p:cNvPr id="144" name="Freeform 102"/>
            <p:cNvSpPr>
              <a:spLocks/>
            </p:cNvSpPr>
            <p:nvPr/>
          </p:nvSpPr>
          <p:spPr bwMode="auto">
            <a:xfrm>
              <a:off x="73421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5" name="TextBox 144"/>
            <p:cNvSpPr txBox="1"/>
            <p:nvPr/>
          </p:nvSpPr>
          <p:spPr>
            <a:xfrm>
              <a:off x="7310514"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②</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46" name="组合 145"/>
          <p:cNvGrpSpPr/>
          <p:nvPr/>
        </p:nvGrpSpPr>
        <p:grpSpPr>
          <a:xfrm>
            <a:off x="7853439" y="4967387"/>
            <a:ext cx="369332" cy="1500188"/>
            <a:chOff x="7853439" y="5019675"/>
            <a:chExt cx="369332" cy="1500188"/>
          </a:xfrm>
          <a:solidFill>
            <a:schemeClr val="tx1"/>
          </a:solidFill>
        </p:grpSpPr>
        <p:sp>
          <p:nvSpPr>
            <p:cNvPr id="147" name="Freeform 103"/>
            <p:cNvSpPr>
              <a:spLocks/>
            </p:cNvSpPr>
            <p:nvPr/>
          </p:nvSpPr>
          <p:spPr bwMode="auto">
            <a:xfrm>
              <a:off x="7889876"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8" name="TextBox 147"/>
            <p:cNvSpPr txBox="1"/>
            <p:nvPr/>
          </p:nvSpPr>
          <p:spPr>
            <a:xfrm>
              <a:off x="7853439"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③</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49" name="六边形 148"/>
          <p:cNvSpPr/>
          <p:nvPr/>
        </p:nvSpPr>
        <p:spPr>
          <a:xfrm>
            <a:off x="241896" y="125398"/>
            <a:ext cx="481345" cy="414953"/>
          </a:xfrm>
          <a:prstGeom prst="hexagon">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51" name="六边形 150"/>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矩形 151"/>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3" name="矩形 152"/>
          <p:cNvSpPr/>
          <p:nvPr/>
        </p:nvSpPr>
        <p:spPr>
          <a:xfrm>
            <a:off x="10347503" y="187549"/>
            <a:ext cx="1582732" cy="334417"/>
          </a:xfrm>
          <a:prstGeom prst="rect">
            <a:avLst/>
          </a:prstGeom>
          <a:solidFill>
            <a:schemeClr val="accent6">
              <a:lumMod val="75000"/>
              <a:alpha val="7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4"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155"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156" name="矩形 155"/>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矩形 156"/>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矩形 157"/>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矩形 170"/>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矩形 171"/>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9713034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 calcmode="lin" valueType="num">
                                      <p:cBhvr>
                                        <p:cTn id="9" dur="500" fill="hold"/>
                                        <p:tgtEl>
                                          <p:spTgt spid="54"/>
                                        </p:tgtEl>
                                        <p:attrNameLst>
                                          <p:attrName>style.rotation</p:attrName>
                                        </p:attrNameLst>
                                      </p:cBhvr>
                                      <p:tavLst>
                                        <p:tav tm="0">
                                          <p:val>
                                            <p:fltVal val="90"/>
                                          </p:val>
                                        </p:tav>
                                        <p:tav tm="100000">
                                          <p:val>
                                            <p:fltVal val="0"/>
                                          </p:val>
                                        </p:tav>
                                      </p:tavLst>
                                    </p:anim>
                                    <p:animEffect transition="in" filter="fade">
                                      <p:cBhvr>
                                        <p:cTn id="10" dur="500"/>
                                        <p:tgtEl>
                                          <p:spTgt spid="54"/>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up)">
                                      <p:cBhvr>
                                        <p:cTn id="14" dur="500"/>
                                        <p:tgtEl>
                                          <p:spTgt spid="11"/>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barn(outVertical)">
                                      <p:cBhvr>
                                        <p:cTn id="18" dur="500"/>
                                        <p:tgtEl>
                                          <p:spTgt spid="43"/>
                                        </p:tgtEl>
                                      </p:cBhvr>
                                    </p:animEffect>
                                  </p:childTnLst>
                                </p:cTn>
                              </p:par>
                              <p:par>
                                <p:cTn id="19" presetID="42" presetClass="entr" presetSubtype="0" fill="hold" nodeType="with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500"/>
                                        <p:tgtEl>
                                          <p:spTgt spid="66"/>
                                        </p:tgtEl>
                                      </p:cBhvr>
                                    </p:animEffect>
                                    <p:anim calcmode="lin" valueType="num">
                                      <p:cBhvr>
                                        <p:cTn id="22" dur="500" fill="hold"/>
                                        <p:tgtEl>
                                          <p:spTgt spid="66"/>
                                        </p:tgtEl>
                                        <p:attrNameLst>
                                          <p:attrName>ppt_x</p:attrName>
                                        </p:attrNameLst>
                                      </p:cBhvr>
                                      <p:tavLst>
                                        <p:tav tm="0">
                                          <p:val>
                                            <p:strVal val="#ppt_x"/>
                                          </p:val>
                                        </p:tav>
                                        <p:tav tm="100000">
                                          <p:val>
                                            <p:strVal val="#ppt_x"/>
                                          </p:val>
                                        </p:tav>
                                      </p:tavLst>
                                    </p:anim>
                                    <p:anim calcmode="lin" valueType="num">
                                      <p:cBhvr>
                                        <p:cTn id="23" dur="500" fill="hold"/>
                                        <p:tgtEl>
                                          <p:spTgt spid="66"/>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500" fill="hold"/>
                                        <p:tgtEl>
                                          <p:spTgt spid="57"/>
                                        </p:tgtEl>
                                        <p:attrNameLst>
                                          <p:attrName>ppt_x</p:attrName>
                                        </p:attrNameLst>
                                      </p:cBhvr>
                                      <p:tavLst>
                                        <p:tav tm="0">
                                          <p:val>
                                            <p:strVal val="0-#ppt_w/2"/>
                                          </p:val>
                                        </p:tav>
                                        <p:tav tm="100000">
                                          <p:val>
                                            <p:strVal val="#ppt_x"/>
                                          </p:val>
                                        </p:tav>
                                      </p:tavLst>
                                    </p:anim>
                                    <p:anim calcmode="lin" valueType="num">
                                      <p:cBhvr additive="base">
                                        <p:cTn id="28" dur="500" fill="hold"/>
                                        <p:tgtEl>
                                          <p:spTgt spid="57"/>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additive="base">
                                        <p:cTn id="31" dur="500" fill="hold"/>
                                        <p:tgtEl>
                                          <p:spTgt spid="60"/>
                                        </p:tgtEl>
                                        <p:attrNameLst>
                                          <p:attrName>ppt_x</p:attrName>
                                        </p:attrNameLst>
                                      </p:cBhvr>
                                      <p:tavLst>
                                        <p:tav tm="0">
                                          <p:val>
                                            <p:strVal val="1+#ppt_w/2"/>
                                          </p:val>
                                        </p:tav>
                                        <p:tav tm="100000">
                                          <p:val>
                                            <p:strVal val="#ppt_x"/>
                                          </p:val>
                                        </p:tav>
                                      </p:tavLst>
                                    </p:anim>
                                    <p:anim calcmode="lin" valueType="num">
                                      <p:cBhvr additive="base">
                                        <p:cTn id="32" dur="500" fill="hold"/>
                                        <p:tgtEl>
                                          <p:spTgt spid="60"/>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500"/>
                                        <p:tgtEl>
                                          <p:spTgt spid="12"/>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up)">
                                      <p:cBhvr>
                                        <p:cTn id="40" dur="500"/>
                                        <p:tgtEl>
                                          <p:spTgt spid="13"/>
                                        </p:tgtEl>
                                      </p:cBhvr>
                                    </p:animEffect>
                                  </p:childTnLst>
                                </p:cTn>
                              </p:par>
                            </p:childTnLst>
                          </p:cTn>
                        </p:par>
                        <p:par>
                          <p:cTn id="41" fill="hold">
                            <p:stCondLst>
                              <p:cond delay="3000"/>
                            </p:stCondLst>
                            <p:childTnLst>
                              <p:par>
                                <p:cTn id="42" presetID="42" presetClass="entr" presetSubtype="0" fill="hold" nodeType="after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fade">
                                      <p:cBhvr>
                                        <p:cTn id="44" dur="500"/>
                                        <p:tgtEl>
                                          <p:spTgt spid="73"/>
                                        </p:tgtEl>
                                      </p:cBhvr>
                                    </p:animEffect>
                                    <p:anim calcmode="lin" valueType="num">
                                      <p:cBhvr>
                                        <p:cTn id="45" dur="500" fill="hold"/>
                                        <p:tgtEl>
                                          <p:spTgt spid="73"/>
                                        </p:tgtEl>
                                        <p:attrNameLst>
                                          <p:attrName>ppt_x</p:attrName>
                                        </p:attrNameLst>
                                      </p:cBhvr>
                                      <p:tavLst>
                                        <p:tav tm="0">
                                          <p:val>
                                            <p:strVal val="#ppt_x"/>
                                          </p:val>
                                        </p:tav>
                                        <p:tav tm="100000">
                                          <p:val>
                                            <p:strVal val="#ppt_x"/>
                                          </p:val>
                                        </p:tav>
                                      </p:tavLst>
                                    </p:anim>
                                    <p:anim calcmode="lin" valueType="num">
                                      <p:cBhvr>
                                        <p:cTn id="46" dur="500" fill="hold"/>
                                        <p:tgtEl>
                                          <p:spTgt spid="7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anim calcmode="lin" valueType="num">
                                      <p:cBhvr>
                                        <p:cTn id="50" dur="500" fill="hold"/>
                                        <p:tgtEl>
                                          <p:spTgt spid="76"/>
                                        </p:tgtEl>
                                        <p:attrNameLst>
                                          <p:attrName>ppt_x</p:attrName>
                                        </p:attrNameLst>
                                      </p:cBhvr>
                                      <p:tavLst>
                                        <p:tav tm="0">
                                          <p:val>
                                            <p:strVal val="#ppt_x"/>
                                          </p:val>
                                        </p:tav>
                                        <p:tav tm="100000">
                                          <p:val>
                                            <p:strVal val="#ppt_x"/>
                                          </p:val>
                                        </p:tav>
                                      </p:tavLst>
                                    </p:anim>
                                    <p:anim calcmode="lin" valueType="num">
                                      <p:cBhvr>
                                        <p:cTn id="51" dur="500" fill="hold"/>
                                        <p:tgtEl>
                                          <p:spTgt spid="7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20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anim calcmode="lin" valueType="num">
                                      <p:cBhvr>
                                        <p:cTn id="55" dur="500" fill="hold"/>
                                        <p:tgtEl>
                                          <p:spTgt spid="79"/>
                                        </p:tgtEl>
                                        <p:attrNameLst>
                                          <p:attrName>ppt_x</p:attrName>
                                        </p:attrNameLst>
                                      </p:cBhvr>
                                      <p:tavLst>
                                        <p:tav tm="0">
                                          <p:val>
                                            <p:strVal val="#ppt_x"/>
                                          </p:val>
                                        </p:tav>
                                        <p:tav tm="100000">
                                          <p:val>
                                            <p:strVal val="#ppt_x"/>
                                          </p:val>
                                        </p:tav>
                                      </p:tavLst>
                                    </p:anim>
                                    <p:anim calcmode="lin" valueType="num">
                                      <p:cBhvr>
                                        <p:cTn id="56" dur="500" fill="hold"/>
                                        <p:tgtEl>
                                          <p:spTgt spid="79"/>
                                        </p:tgtEl>
                                        <p:attrNameLst>
                                          <p:attrName>ppt_y</p:attrName>
                                        </p:attrNameLst>
                                      </p:cBhvr>
                                      <p:tavLst>
                                        <p:tav tm="0">
                                          <p:val>
                                            <p:strVal val="#ppt_y+.1"/>
                                          </p:val>
                                        </p:tav>
                                        <p:tav tm="100000">
                                          <p:val>
                                            <p:strVal val="#ppt_y"/>
                                          </p:val>
                                        </p:tav>
                                      </p:tavLst>
                                    </p:anim>
                                  </p:childTnLst>
                                </p:cTn>
                              </p:par>
                            </p:childTnLst>
                          </p:cTn>
                        </p:par>
                        <p:par>
                          <p:cTn id="57" fill="hold">
                            <p:stCondLst>
                              <p:cond delay="3700"/>
                            </p:stCondLst>
                            <p:childTnLst>
                              <p:par>
                                <p:cTn id="58" presetID="42" presetClass="entr" presetSubtype="0" fill="hold" nodeType="after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400"/>
                                        <p:tgtEl>
                                          <p:spTgt spid="82"/>
                                        </p:tgtEl>
                                      </p:cBhvr>
                                    </p:animEffect>
                                    <p:anim calcmode="lin" valueType="num">
                                      <p:cBhvr>
                                        <p:cTn id="61" dur="400" fill="hold"/>
                                        <p:tgtEl>
                                          <p:spTgt spid="82"/>
                                        </p:tgtEl>
                                        <p:attrNameLst>
                                          <p:attrName>ppt_x</p:attrName>
                                        </p:attrNameLst>
                                      </p:cBhvr>
                                      <p:tavLst>
                                        <p:tav tm="0">
                                          <p:val>
                                            <p:strVal val="#ppt_x"/>
                                          </p:val>
                                        </p:tav>
                                        <p:tav tm="100000">
                                          <p:val>
                                            <p:strVal val="#ppt_x"/>
                                          </p:val>
                                        </p:tav>
                                      </p:tavLst>
                                    </p:anim>
                                    <p:anim calcmode="lin" valueType="num">
                                      <p:cBhvr>
                                        <p:cTn id="62" dur="400" fill="hold"/>
                                        <p:tgtEl>
                                          <p:spTgt spid="82"/>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100"/>
                                  </p:stCondLst>
                                  <p:childTnLst>
                                    <p:set>
                                      <p:cBhvr>
                                        <p:cTn id="64" dur="1" fill="hold">
                                          <p:stCondLst>
                                            <p:cond delay="0"/>
                                          </p:stCondLst>
                                        </p:cTn>
                                        <p:tgtEl>
                                          <p:spTgt spid="86"/>
                                        </p:tgtEl>
                                        <p:attrNameLst>
                                          <p:attrName>style.visibility</p:attrName>
                                        </p:attrNameLst>
                                      </p:cBhvr>
                                      <p:to>
                                        <p:strVal val="visible"/>
                                      </p:to>
                                    </p:set>
                                    <p:animEffect transition="in" filter="fade">
                                      <p:cBhvr>
                                        <p:cTn id="65" dur="400"/>
                                        <p:tgtEl>
                                          <p:spTgt spid="86"/>
                                        </p:tgtEl>
                                      </p:cBhvr>
                                    </p:animEffect>
                                    <p:anim calcmode="lin" valueType="num">
                                      <p:cBhvr>
                                        <p:cTn id="66" dur="400" fill="hold"/>
                                        <p:tgtEl>
                                          <p:spTgt spid="86"/>
                                        </p:tgtEl>
                                        <p:attrNameLst>
                                          <p:attrName>ppt_x</p:attrName>
                                        </p:attrNameLst>
                                      </p:cBhvr>
                                      <p:tavLst>
                                        <p:tav tm="0">
                                          <p:val>
                                            <p:strVal val="#ppt_x"/>
                                          </p:val>
                                        </p:tav>
                                        <p:tav tm="100000">
                                          <p:val>
                                            <p:strVal val="#ppt_x"/>
                                          </p:val>
                                        </p:tav>
                                      </p:tavLst>
                                    </p:anim>
                                    <p:anim calcmode="lin" valueType="num">
                                      <p:cBhvr>
                                        <p:cTn id="67" dur="400" fill="hold"/>
                                        <p:tgtEl>
                                          <p:spTgt spid="86"/>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200"/>
                                  </p:stCondLst>
                                  <p:childTnLst>
                                    <p:set>
                                      <p:cBhvr>
                                        <p:cTn id="69" dur="1" fill="hold">
                                          <p:stCondLst>
                                            <p:cond delay="0"/>
                                          </p:stCondLst>
                                        </p:cTn>
                                        <p:tgtEl>
                                          <p:spTgt spid="89"/>
                                        </p:tgtEl>
                                        <p:attrNameLst>
                                          <p:attrName>style.visibility</p:attrName>
                                        </p:attrNameLst>
                                      </p:cBhvr>
                                      <p:to>
                                        <p:strVal val="visible"/>
                                      </p:to>
                                    </p:set>
                                    <p:animEffect transition="in" filter="fade">
                                      <p:cBhvr>
                                        <p:cTn id="70" dur="400"/>
                                        <p:tgtEl>
                                          <p:spTgt spid="89"/>
                                        </p:tgtEl>
                                      </p:cBhvr>
                                    </p:animEffect>
                                    <p:anim calcmode="lin" valueType="num">
                                      <p:cBhvr>
                                        <p:cTn id="71" dur="400" fill="hold"/>
                                        <p:tgtEl>
                                          <p:spTgt spid="89"/>
                                        </p:tgtEl>
                                        <p:attrNameLst>
                                          <p:attrName>ppt_x</p:attrName>
                                        </p:attrNameLst>
                                      </p:cBhvr>
                                      <p:tavLst>
                                        <p:tav tm="0">
                                          <p:val>
                                            <p:strVal val="#ppt_x"/>
                                          </p:val>
                                        </p:tav>
                                        <p:tav tm="100000">
                                          <p:val>
                                            <p:strVal val="#ppt_x"/>
                                          </p:val>
                                        </p:tav>
                                      </p:tavLst>
                                    </p:anim>
                                    <p:anim calcmode="lin" valueType="num">
                                      <p:cBhvr>
                                        <p:cTn id="72" dur="400" fill="hold"/>
                                        <p:tgtEl>
                                          <p:spTgt spid="89"/>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300"/>
                                  </p:stCondLst>
                                  <p:childTnLst>
                                    <p:set>
                                      <p:cBhvr>
                                        <p:cTn id="74" dur="1" fill="hold">
                                          <p:stCondLst>
                                            <p:cond delay="0"/>
                                          </p:stCondLst>
                                        </p:cTn>
                                        <p:tgtEl>
                                          <p:spTgt spid="92"/>
                                        </p:tgtEl>
                                        <p:attrNameLst>
                                          <p:attrName>style.visibility</p:attrName>
                                        </p:attrNameLst>
                                      </p:cBhvr>
                                      <p:to>
                                        <p:strVal val="visible"/>
                                      </p:to>
                                    </p:set>
                                    <p:animEffect transition="in" filter="fade">
                                      <p:cBhvr>
                                        <p:cTn id="75" dur="400"/>
                                        <p:tgtEl>
                                          <p:spTgt spid="92"/>
                                        </p:tgtEl>
                                      </p:cBhvr>
                                    </p:animEffect>
                                    <p:anim calcmode="lin" valueType="num">
                                      <p:cBhvr>
                                        <p:cTn id="76" dur="400" fill="hold"/>
                                        <p:tgtEl>
                                          <p:spTgt spid="92"/>
                                        </p:tgtEl>
                                        <p:attrNameLst>
                                          <p:attrName>ppt_x</p:attrName>
                                        </p:attrNameLst>
                                      </p:cBhvr>
                                      <p:tavLst>
                                        <p:tav tm="0">
                                          <p:val>
                                            <p:strVal val="#ppt_x"/>
                                          </p:val>
                                        </p:tav>
                                        <p:tav tm="100000">
                                          <p:val>
                                            <p:strVal val="#ppt_x"/>
                                          </p:val>
                                        </p:tav>
                                      </p:tavLst>
                                    </p:anim>
                                    <p:anim calcmode="lin" valueType="num">
                                      <p:cBhvr>
                                        <p:cTn id="77" dur="400" fill="hold"/>
                                        <p:tgtEl>
                                          <p:spTgt spid="92"/>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40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400"/>
                                        <p:tgtEl>
                                          <p:spTgt spid="95"/>
                                        </p:tgtEl>
                                      </p:cBhvr>
                                    </p:animEffect>
                                    <p:anim calcmode="lin" valueType="num">
                                      <p:cBhvr>
                                        <p:cTn id="81" dur="400" fill="hold"/>
                                        <p:tgtEl>
                                          <p:spTgt spid="95"/>
                                        </p:tgtEl>
                                        <p:attrNameLst>
                                          <p:attrName>ppt_x</p:attrName>
                                        </p:attrNameLst>
                                      </p:cBhvr>
                                      <p:tavLst>
                                        <p:tav tm="0">
                                          <p:val>
                                            <p:strVal val="#ppt_x"/>
                                          </p:val>
                                        </p:tav>
                                        <p:tav tm="100000">
                                          <p:val>
                                            <p:strVal val="#ppt_x"/>
                                          </p:val>
                                        </p:tav>
                                      </p:tavLst>
                                    </p:anim>
                                    <p:anim calcmode="lin" valueType="num">
                                      <p:cBhvr>
                                        <p:cTn id="82" dur="400" fill="hold"/>
                                        <p:tgtEl>
                                          <p:spTgt spid="95"/>
                                        </p:tgtEl>
                                        <p:attrNameLst>
                                          <p:attrName>ppt_y</p:attrName>
                                        </p:attrNameLst>
                                      </p:cBhvr>
                                      <p:tavLst>
                                        <p:tav tm="0">
                                          <p:val>
                                            <p:strVal val="#ppt_y+.1"/>
                                          </p:val>
                                        </p:tav>
                                        <p:tav tm="100000">
                                          <p:val>
                                            <p:strVal val="#ppt_y"/>
                                          </p:val>
                                        </p:tav>
                                      </p:tavLst>
                                    </p:anim>
                                  </p:childTnLst>
                                </p:cTn>
                              </p:par>
                            </p:childTnLst>
                          </p:cTn>
                        </p:par>
                        <p:par>
                          <p:cTn id="83" fill="hold">
                            <p:stCondLst>
                              <p:cond delay="4500"/>
                            </p:stCondLst>
                            <p:childTnLst>
                              <p:par>
                                <p:cTn id="84" presetID="22" presetClass="entr" presetSubtype="1" fill="hold" nodeType="after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wipe(up)">
                                      <p:cBhvr>
                                        <p:cTn id="86" dur="500"/>
                                        <p:tgtEl>
                                          <p:spTgt spid="21"/>
                                        </p:tgtEl>
                                      </p:cBhvr>
                                    </p:animEffect>
                                  </p:childTnLst>
                                </p:cTn>
                              </p:par>
                            </p:childTnLst>
                          </p:cTn>
                        </p:par>
                        <p:par>
                          <p:cTn id="87" fill="hold">
                            <p:stCondLst>
                              <p:cond delay="5000"/>
                            </p:stCondLst>
                            <p:childTnLst>
                              <p:par>
                                <p:cTn id="88" presetID="42" presetClass="entr" presetSubtype="0" fill="hold" nodeType="afterEffect">
                                  <p:stCondLst>
                                    <p:cond delay="0"/>
                                  </p:stCondLst>
                                  <p:childTnLst>
                                    <p:set>
                                      <p:cBhvr>
                                        <p:cTn id="89" dur="1" fill="hold">
                                          <p:stCondLst>
                                            <p:cond delay="0"/>
                                          </p:stCondLst>
                                        </p:cTn>
                                        <p:tgtEl>
                                          <p:spTgt spid="98"/>
                                        </p:tgtEl>
                                        <p:attrNameLst>
                                          <p:attrName>style.visibility</p:attrName>
                                        </p:attrNameLst>
                                      </p:cBhvr>
                                      <p:to>
                                        <p:strVal val="visible"/>
                                      </p:to>
                                    </p:set>
                                    <p:animEffect transition="in" filter="fade">
                                      <p:cBhvr>
                                        <p:cTn id="90" dur="400"/>
                                        <p:tgtEl>
                                          <p:spTgt spid="98"/>
                                        </p:tgtEl>
                                      </p:cBhvr>
                                    </p:animEffect>
                                    <p:anim calcmode="lin" valueType="num">
                                      <p:cBhvr>
                                        <p:cTn id="91" dur="400" fill="hold"/>
                                        <p:tgtEl>
                                          <p:spTgt spid="98"/>
                                        </p:tgtEl>
                                        <p:attrNameLst>
                                          <p:attrName>ppt_x</p:attrName>
                                        </p:attrNameLst>
                                      </p:cBhvr>
                                      <p:tavLst>
                                        <p:tav tm="0">
                                          <p:val>
                                            <p:strVal val="#ppt_x"/>
                                          </p:val>
                                        </p:tav>
                                        <p:tav tm="100000">
                                          <p:val>
                                            <p:strVal val="#ppt_x"/>
                                          </p:val>
                                        </p:tav>
                                      </p:tavLst>
                                    </p:anim>
                                    <p:anim calcmode="lin" valueType="num">
                                      <p:cBhvr>
                                        <p:cTn id="92" dur="400" fill="hold"/>
                                        <p:tgtEl>
                                          <p:spTgt spid="98"/>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01"/>
                                        </p:tgtEl>
                                        <p:attrNameLst>
                                          <p:attrName>style.visibility</p:attrName>
                                        </p:attrNameLst>
                                      </p:cBhvr>
                                      <p:to>
                                        <p:strVal val="visible"/>
                                      </p:to>
                                    </p:set>
                                    <p:animEffect transition="in" filter="fade">
                                      <p:cBhvr>
                                        <p:cTn id="95" dur="400"/>
                                        <p:tgtEl>
                                          <p:spTgt spid="101"/>
                                        </p:tgtEl>
                                      </p:cBhvr>
                                    </p:animEffect>
                                    <p:anim calcmode="lin" valueType="num">
                                      <p:cBhvr>
                                        <p:cTn id="96" dur="400" fill="hold"/>
                                        <p:tgtEl>
                                          <p:spTgt spid="101"/>
                                        </p:tgtEl>
                                        <p:attrNameLst>
                                          <p:attrName>ppt_x</p:attrName>
                                        </p:attrNameLst>
                                      </p:cBhvr>
                                      <p:tavLst>
                                        <p:tav tm="0">
                                          <p:val>
                                            <p:strVal val="#ppt_x"/>
                                          </p:val>
                                        </p:tav>
                                        <p:tav tm="100000">
                                          <p:val>
                                            <p:strVal val="#ppt_x"/>
                                          </p:val>
                                        </p:tav>
                                      </p:tavLst>
                                    </p:anim>
                                    <p:anim calcmode="lin" valueType="num">
                                      <p:cBhvr>
                                        <p:cTn id="97" dur="400" fill="hold"/>
                                        <p:tgtEl>
                                          <p:spTgt spid="101"/>
                                        </p:tgtEl>
                                        <p:attrNameLst>
                                          <p:attrName>ppt_y</p:attrName>
                                        </p:attrNameLst>
                                      </p:cBhvr>
                                      <p:tavLst>
                                        <p:tav tm="0">
                                          <p:val>
                                            <p:strVal val="#ppt_y+.1"/>
                                          </p:val>
                                        </p:tav>
                                        <p:tav tm="100000">
                                          <p:val>
                                            <p:strVal val="#ppt_y"/>
                                          </p:val>
                                        </p:tav>
                                      </p:tavLst>
                                    </p:anim>
                                  </p:childTnLst>
                                </p:cTn>
                              </p:par>
                            </p:childTnLst>
                          </p:cTn>
                        </p:par>
                        <p:par>
                          <p:cTn id="98" fill="hold">
                            <p:stCondLst>
                              <p:cond delay="5400"/>
                            </p:stCondLst>
                            <p:childTnLst>
                              <p:par>
                                <p:cTn id="99" presetID="22" presetClass="entr" presetSubtype="1" fill="hold" nodeType="after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wipe(up)">
                                      <p:cBhvr>
                                        <p:cTn id="101" dur="500"/>
                                        <p:tgtEl>
                                          <p:spTgt spid="38"/>
                                        </p:tgtEl>
                                      </p:cBhvr>
                                    </p:animEffect>
                                  </p:childTnLst>
                                </p:cTn>
                              </p:par>
                            </p:childTnLst>
                          </p:cTn>
                        </p:par>
                        <p:par>
                          <p:cTn id="102" fill="hold">
                            <p:stCondLst>
                              <p:cond delay="5900"/>
                            </p:stCondLst>
                            <p:childTnLst>
                              <p:par>
                                <p:cTn id="103" presetID="42" presetClass="entr" presetSubtype="0" fill="hold" nodeType="afterEffect">
                                  <p:stCondLst>
                                    <p:cond delay="0"/>
                                  </p:stCondLst>
                                  <p:childTnLst>
                                    <p:set>
                                      <p:cBhvr>
                                        <p:cTn id="104" dur="1" fill="hold">
                                          <p:stCondLst>
                                            <p:cond delay="0"/>
                                          </p:stCondLst>
                                        </p:cTn>
                                        <p:tgtEl>
                                          <p:spTgt spid="104"/>
                                        </p:tgtEl>
                                        <p:attrNameLst>
                                          <p:attrName>style.visibility</p:attrName>
                                        </p:attrNameLst>
                                      </p:cBhvr>
                                      <p:to>
                                        <p:strVal val="visible"/>
                                      </p:to>
                                    </p:set>
                                    <p:animEffect transition="in" filter="fade">
                                      <p:cBhvr>
                                        <p:cTn id="105" dur="400"/>
                                        <p:tgtEl>
                                          <p:spTgt spid="104"/>
                                        </p:tgtEl>
                                      </p:cBhvr>
                                    </p:animEffect>
                                    <p:anim calcmode="lin" valueType="num">
                                      <p:cBhvr>
                                        <p:cTn id="106" dur="400" fill="hold"/>
                                        <p:tgtEl>
                                          <p:spTgt spid="104"/>
                                        </p:tgtEl>
                                        <p:attrNameLst>
                                          <p:attrName>ppt_x</p:attrName>
                                        </p:attrNameLst>
                                      </p:cBhvr>
                                      <p:tavLst>
                                        <p:tav tm="0">
                                          <p:val>
                                            <p:strVal val="#ppt_x"/>
                                          </p:val>
                                        </p:tav>
                                        <p:tav tm="100000">
                                          <p:val>
                                            <p:strVal val="#ppt_x"/>
                                          </p:val>
                                        </p:tav>
                                      </p:tavLst>
                                    </p:anim>
                                    <p:anim calcmode="lin" valueType="num">
                                      <p:cBhvr>
                                        <p:cTn id="107" dur="400" fill="hold"/>
                                        <p:tgtEl>
                                          <p:spTgt spid="104"/>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100"/>
                                  </p:stCondLst>
                                  <p:childTnLst>
                                    <p:set>
                                      <p:cBhvr>
                                        <p:cTn id="109" dur="1" fill="hold">
                                          <p:stCondLst>
                                            <p:cond delay="0"/>
                                          </p:stCondLst>
                                        </p:cTn>
                                        <p:tgtEl>
                                          <p:spTgt spid="107"/>
                                        </p:tgtEl>
                                        <p:attrNameLst>
                                          <p:attrName>style.visibility</p:attrName>
                                        </p:attrNameLst>
                                      </p:cBhvr>
                                      <p:to>
                                        <p:strVal val="visible"/>
                                      </p:to>
                                    </p:set>
                                    <p:animEffect transition="in" filter="fade">
                                      <p:cBhvr>
                                        <p:cTn id="110" dur="400"/>
                                        <p:tgtEl>
                                          <p:spTgt spid="107"/>
                                        </p:tgtEl>
                                      </p:cBhvr>
                                    </p:animEffect>
                                    <p:anim calcmode="lin" valueType="num">
                                      <p:cBhvr>
                                        <p:cTn id="111" dur="400" fill="hold"/>
                                        <p:tgtEl>
                                          <p:spTgt spid="107"/>
                                        </p:tgtEl>
                                        <p:attrNameLst>
                                          <p:attrName>ppt_x</p:attrName>
                                        </p:attrNameLst>
                                      </p:cBhvr>
                                      <p:tavLst>
                                        <p:tav tm="0">
                                          <p:val>
                                            <p:strVal val="#ppt_x"/>
                                          </p:val>
                                        </p:tav>
                                        <p:tav tm="100000">
                                          <p:val>
                                            <p:strVal val="#ppt_x"/>
                                          </p:val>
                                        </p:tav>
                                      </p:tavLst>
                                    </p:anim>
                                    <p:anim calcmode="lin" valueType="num">
                                      <p:cBhvr>
                                        <p:cTn id="112" dur="400" fill="hold"/>
                                        <p:tgtEl>
                                          <p:spTgt spid="107"/>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200"/>
                                  </p:stCondLst>
                                  <p:childTnLst>
                                    <p:set>
                                      <p:cBhvr>
                                        <p:cTn id="114" dur="1" fill="hold">
                                          <p:stCondLst>
                                            <p:cond delay="0"/>
                                          </p:stCondLst>
                                        </p:cTn>
                                        <p:tgtEl>
                                          <p:spTgt spid="110"/>
                                        </p:tgtEl>
                                        <p:attrNameLst>
                                          <p:attrName>style.visibility</p:attrName>
                                        </p:attrNameLst>
                                      </p:cBhvr>
                                      <p:to>
                                        <p:strVal val="visible"/>
                                      </p:to>
                                    </p:set>
                                    <p:animEffect transition="in" filter="fade">
                                      <p:cBhvr>
                                        <p:cTn id="115" dur="400"/>
                                        <p:tgtEl>
                                          <p:spTgt spid="110"/>
                                        </p:tgtEl>
                                      </p:cBhvr>
                                    </p:animEffect>
                                    <p:anim calcmode="lin" valueType="num">
                                      <p:cBhvr>
                                        <p:cTn id="116" dur="400" fill="hold"/>
                                        <p:tgtEl>
                                          <p:spTgt spid="110"/>
                                        </p:tgtEl>
                                        <p:attrNameLst>
                                          <p:attrName>ppt_x</p:attrName>
                                        </p:attrNameLst>
                                      </p:cBhvr>
                                      <p:tavLst>
                                        <p:tav tm="0">
                                          <p:val>
                                            <p:strVal val="#ppt_x"/>
                                          </p:val>
                                        </p:tav>
                                        <p:tav tm="100000">
                                          <p:val>
                                            <p:strVal val="#ppt_x"/>
                                          </p:val>
                                        </p:tav>
                                      </p:tavLst>
                                    </p:anim>
                                    <p:anim calcmode="lin" valueType="num">
                                      <p:cBhvr>
                                        <p:cTn id="117" dur="400" fill="hold"/>
                                        <p:tgtEl>
                                          <p:spTgt spid="110"/>
                                        </p:tgtEl>
                                        <p:attrNameLst>
                                          <p:attrName>ppt_y</p:attrName>
                                        </p:attrNameLst>
                                      </p:cBhvr>
                                      <p:tavLst>
                                        <p:tav tm="0">
                                          <p:val>
                                            <p:strVal val="#ppt_y+.1"/>
                                          </p:val>
                                        </p:tav>
                                        <p:tav tm="100000">
                                          <p:val>
                                            <p:strVal val="#ppt_y"/>
                                          </p:val>
                                        </p:tav>
                                      </p:tavLst>
                                    </p:anim>
                                  </p:childTnLst>
                                </p:cTn>
                              </p:par>
                            </p:childTnLst>
                          </p:cTn>
                        </p:par>
                        <p:par>
                          <p:cTn id="118" fill="hold">
                            <p:stCondLst>
                              <p:cond delay="6500"/>
                            </p:stCondLst>
                            <p:childTnLst>
                              <p:par>
                                <p:cTn id="119" presetID="22" presetClass="entr" presetSubtype="1" fill="hold" nodeType="afterEffect">
                                  <p:stCondLst>
                                    <p:cond delay="0"/>
                                  </p:stCondLst>
                                  <p:childTnLst>
                                    <p:set>
                                      <p:cBhvr>
                                        <p:cTn id="120" dur="1" fill="hold">
                                          <p:stCondLst>
                                            <p:cond delay="0"/>
                                          </p:stCondLst>
                                        </p:cTn>
                                        <p:tgtEl>
                                          <p:spTgt spid="44"/>
                                        </p:tgtEl>
                                        <p:attrNameLst>
                                          <p:attrName>style.visibility</p:attrName>
                                        </p:attrNameLst>
                                      </p:cBhvr>
                                      <p:to>
                                        <p:strVal val="visible"/>
                                      </p:to>
                                    </p:set>
                                    <p:animEffect transition="in" filter="wipe(up)">
                                      <p:cBhvr>
                                        <p:cTn id="121" dur="500"/>
                                        <p:tgtEl>
                                          <p:spTgt spid="44"/>
                                        </p:tgtEl>
                                      </p:cBhvr>
                                    </p:animEffect>
                                  </p:childTnLst>
                                </p:cTn>
                              </p:par>
                            </p:childTnLst>
                          </p:cTn>
                        </p:par>
                        <p:par>
                          <p:cTn id="122" fill="hold">
                            <p:stCondLst>
                              <p:cond delay="7000"/>
                            </p:stCondLst>
                            <p:childTnLst>
                              <p:par>
                                <p:cTn id="123" presetID="42" presetClass="entr" presetSubtype="0" fill="hold" nodeType="afterEffect">
                                  <p:stCondLst>
                                    <p:cond delay="0"/>
                                  </p:stCondLst>
                                  <p:childTnLst>
                                    <p:set>
                                      <p:cBhvr>
                                        <p:cTn id="124" dur="1" fill="hold">
                                          <p:stCondLst>
                                            <p:cond delay="0"/>
                                          </p:stCondLst>
                                        </p:cTn>
                                        <p:tgtEl>
                                          <p:spTgt spid="113"/>
                                        </p:tgtEl>
                                        <p:attrNameLst>
                                          <p:attrName>style.visibility</p:attrName>
                                        </p:attrNameLst>
                                      </p:cBhvr>
                                      <p:to>
                                        <p:strVal val="visible"/>
                                      </p:to>
                                    </p:set>
                                    <p:animEffect transition="in" filter="fade">
                                      <p:cBhvr>
                                        <p:cTn id="125" dur="400"/>
                                        <p:tgtEl>
                                          <p:spTgt spid="113"/>
                                        </p:tgtEl>
                                      </p:cBhvr>
                                    </p:animEffect>
                                    <p:anim calcmode="lin" valueType="num">
                                      <p:cBhvr>
                                        <p:cTn id="126" dur="400" fill="hold"/>
                                        <p:tgtEl>
                                          <p:spTgt spid="113"/>
                                        </p:tgtEl>
                                        <p:attrNameLst>
                                          <p:attrName>ppt_x</p:attrName>
                                        </p:attrNameLst>
                                      </p:cBhvr>
                                      <p:tavLst>
                                        <p:tav tm="0">
                                          <p:val>
                                            <p:strVal val="#ppt_x"/>
                                          </p:val>
                                        </p:tav>
                                        <p:tav tm="100000">
                                          <p:val>
                                            <p:strVal val="#ppt_x"/>
                                          </p:val>
                                        </p:tav>
                                      </p:tavLst>
                                    </p:anim>
                                    <p:anim calcmode="lin" valueType="num">
                                      <p:cBhvr>
                                        <p:cTn id="127" dur="400" fill="hold"/>
                                        <p:tgtEl>
                                          <p:spTgt spid="113"/>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100"/>
                                  </p:stCondLst>
                                  <p:childTnLst>
                                    <p:set>
                                      <p:cBhvr>
                                        <p:cTn id="129" dur="1" fill="hold">
                                          <p:stCondLst>
                                            <p:cond delay="0"/>
                                          </p:stCondLst>
                                        </p:cTn>
                                        <p:tgtEl>
                                          <p:spTgt spid="116"/>
                                        </p:tgtEl>
                                        <p:attrNameLst>
                                          <p:attrName>style.visibility</p:attrName>
                                        </p:attrNameLst>
                                      </p:cBhvr>
                                      <p:to>
                                        <p:strVal val="visible"/>
                                      </p:to>
                                    </p:set>
                                    <p:animEffect transition="in" filter="fade">
                                      <p:cBhvr>
                                        <p:cTn id="130" dur="400"/>
                                        <p:tgtEl>
                                          <p:spTgt spid="116"/>
                                        </p:tgtEl>
                                      </p:cBhvr>
                                    </p:animEffect>
                                    <p:anim calcmode="lin" valueType="num">
                                      <p:cBhvr>
                                        <p:cTn id="131" dur="400" fill="hold"/>
                                        <p:tgtEl>
                                          <p:spTgt spid="116"/>
                                        </p:tgtEl>
                                        <p:attrNameLst>
                                          <p:attrName>ppt_x</p:attrName>
                                        </p:attrNameLst>
                                      </p:cBhvr>
                                      <p:tavLst>
                                        <p:tav tm="0">
                                          <p:val>
                                            <p:strVal val="#ppt_x"/>
                                          </p:val>
                                        </p:tav>
                                        <p:tav tm="100000">
                                          <p:val>
                                            <p:strVal val="#ppt_x"/>
                                          </p:val>
                                        </p:tav>
                                      </p:tavLst>
                                    </p:anim>
                                    <p:anim calcmode="lin" valueType="num">
                                      <p:cBhvr>
                                        <p:cTn id="132" dur="400" fill="hold"/>
                                        <p:tgtEl>
                                          <p:spTgt spid="116"/>
                                        </p:tgtEl>
                                        <p:attrNameLst>
                                          <p:attrName>ppt_y</p:attrName>
                                        </p:attrNameLst>
                                      </p:cBhvr>
                                      <p:tavLst>
                                        <p:tav tm="0">
                                          <p:val>
                                            <p:strVal val="#ppt_y+.1"/>
                                          </p:val>
                                        </p:tav>
                                        <p:tav tm="100000">
                                          <p:val>
                                            <p:strVal val="#ppt_y"/>
                                          </p:val>
                                        </p:tav>
                                      </p:tavLst>
                                    </p:anim>
                                  </p:childTnLst>
                                </p:cTn>
                              </p:par>
                            </p:childTnLst>
                          </p:cTn>
                        </p:par>
                        <p:par>
                          <p:cTn id="133" fill="hold">
                            <p:stCondLst>
                              <p:cond delay="7500"/>
                            </p:stCondLst>
                            <p:childTnLst>
                              <p:par>
                                <p:cTn id="134" presetID="22" presetClass="entr" presetSubtype="1" fill="hold" nodeType="afterEffect">
                                  <p:stCondLst>
                                    <p:cond delay="0"/>
                                  </p:stCondLst>
                                  <p:childTnLst>
                                    <p:set>
                                      <p:cBhvr>
                                        <p:cTn id="135" dur="1" fill="hold">
                                          <p:stCondLst>
                                            <p:cond delay="0"/>
                                          </p:stCondLst>
                                        </p:cTn>
                                        <p:tgtEl>
                                          <p:spTgt spid="49"/>
                                        </p:tgtEl>
                                        <p:attrNameLst>
                                          <p:attrName>style.visibility</p:attrName>
                                        </p:attrNameLst>
                                      </p:cBhvr>
                                      <p:to>
                                        <p:strVal val="visible"/>
                                      </p:to>
                                    </p:set>
                                    <p:animEffect transition="in" filter="wipe(up)">
                                      <p:cBhvr>
                                        <p:cTn id="136" dur="500"/>
                                        <p:tgtEl>
                                          <p:spTgt spid="49"/>
                                        </p:tgtEl>
                                      </p:cBhvr>
                                    </p:animEffect>
                                  </p:childTnLst>
                                </p:cTn>
                              </p:par>
                            </p:childTnLst>
                          </p:cTn>
                        </p:par>
                        <p:par>
                          <p:cTn id="137" fill="hold">
                            <p:stCondLst>
                              <p:cond delay="8000"/>
                            </p:stCondLst>
                            <p:childTnLst>
                              <p:par>
                                <p:cTn id="138" presetID="42" presetClass="entr" presetSubtype="0" fill="hold" nodeType="afterEffect">
                                  <p:stCondLst>
                                    <p:cond delay="0"/>
                                  </p:stCondLst>
                                  <p:childTnLst>
                                    <p:set>
                                      <p:cBhvr>
                                        <p:cTn id="139" dur="1" fill="hold">
                                          <p:stCondLst>
                                            <p:cond delay="0"/>
                                          </p:stCondLst>
                                        </p:cTn>
                                        <p:tgtEl>
                                          <p:spTgt spid="119"/>
                                        </p:tgtEl>
                                        <p:attrNameLst>
                                          <p:attrName>style.visibility</p:attrName>
                                        </p:attrNameLst>
                                      </p:cBhvr>
                                      <p:to>
                                        <p:strVal val="visible"/>
                                      </p:to>
                                    </p:set>
                                    <p:animEffect transition="in" filter="fade">
                                      <p:cBhvr>
                                        <p:cTn id="140" dur="400"/>
                                        <p:tgtEl>
                                          <p:spTgt spid="119"/>
                                        </p:tgtEl>
                                      </p:cBhvr>
                                    </p:animEffect>
                                    <p:anim calcmode="lin" valueType="num">
                                      <p:cBhvr>
                                        <p:cTn id="141" dur="400" fill="hold"/>
                                        <p:tgtEl>
                                          <p:spTgt spid="119"/>
                                        </p:tgtEl>
                                        <p:attrNameLst>
                                          <p:attrName>ppt_x</p:attrName>
                                        </p:attrNameLst>
                                      </p:cBhvr>
                                      <p:tavLst>
                                        <p:tav tm="0">
                                          <p:val>
                                            <p:strVal val="#ppt_x"/>
                                          </p:val>
                                        </p:tav>
                                        <p:tav tm="100000">
                                          <p:val>
                                            <p:strVal val="#ppt_x"/>
                                          </p:val>
                                        </p:tav>
                                      </p:tavLst>
                                    </p:anim>
                                    <p:anim calcmode="lin" valueType="num">
                                      <p:cBhvr>
                                        <p:cTn id="142" dur="400" fill="hold"/>
                                        <p:tgtEl>
                                          <p:spTgt spid="119"/>
                                        </p:tgtEl>
                                        <p:attrNameLst>
                                          <p:attrName>ppt_y</p:attrName>
                                        </p:attrNameLst>
                                      </p:cBhvr>
                                      <p:tavLst>
                                        <p:tav tm="0">
                                          <p:val>
                                            <p:strVal val="#ppt_y+.1"/>
                                          </p:val>
                                        </p:tav>
                                        <p:tav tm="100000">
                                          <p:val>
                                            <p:strVal val="#ppt_y"/>
                                          </p:val>
                                        </p:tav>
                                      </p:tavLst>
                                    </p:anim>
                                  </p:childTnLst>
                                </p:cTn>
                              </p:par>
                              <p:par>
                                <p:cTn id="143" presetID="42" presetClass="entr" presetSubtype="0" fill="hold" nodeType="withEffect">
                                  <p:stCondLst>
                                    <p:cond delay="100"/>
                                  </p:stCondLst>
                                  <p:childTnLst>
                                    <p:set>
                                      <p:cBhvr>
                                        <p:cTn id="144" dur="1" fill="hold">
                                          <p:stCondLst>
                                            <p:cond delay="0"/>
                                          </p:stCondLst>
                                        </p:cTn>
                                        <p:tgtEl>
                                          <p:spTgt spid="122"/>
                                        </p:tgtEl>
                                        <p:attrNameLst>
                                          <p:attrName>style.visibility</p:attrName>
                                        </p:attrNameLst>
                                      </p:cBhvr>
                                      <p:to>
                                        <p:strVal val="visible"/>
                                      </p:to>
                                    </p:set>
                                    <p:animEffect transition="in" filter="fade">
                                      <p:cBhvr>
                                        <p:cTn id="145" dur="400"/>
                                        <p:tgtEl>
                                          <p:spTgt spid="122"/>
                                        </p:tgtEl>
                                      </p:cBhvr>
                                    </p:animEffect>
                                    <p:anim calcmode="lin" valueType="num">
                                      <p:cBhvr>
                                        <p:cTn id="146" dur="400" fill="hold"/>
                                        <p:tgtEl>
                                          <p:spTgt spid="122"/>
                                        </p:tgtEl>
                                        <p:attrNameLst>
                                          <p:attrName>ppt_x</p:attrName>
                                        </p:attrNameLst>
                                      </p:cBhvr>
                                      <p:tavLst>
                                        <p:tav tm="0">
                                          <p:val>
                                            <p:strVal val="#ppt_x"/>
                                          </p:val>
                                        </p:tav>
                                        <p:tav tm="100000">
                                          <p:val>
                                            <p:strVal val="#ppt_x"/>
                                          </p:val>
                                        </p:tav>
                                      </p:tavLst>
                                    </p:anim>
                                    <p:anim calcmode="lin" valueType="num">
                                      <p:cBhvr>
                                        <p:cTn id="147" dur="400" fill="hold"/>
                                        <p:tgtEl>
                                          <p:spTgt spid="122"/>
                                        </p:tgtEl>
                                        <p:attrNameLst>
                                          <p:attrName>ppt_y</p:attrName>
                                        </p:attrNameLst>
                                      </p:cBhvr>
                                      <p:tavLst>
                                        <p:tav tm="0">
                                          <p:val>
                                            <p:strVal val="#ppt_y+.1"/>
                                          </p:val>
                                        </p:tav>
                                        <p:tav tm="100000">
                                          <p:val>
                                            <p:strVal val="#ppt_y"/>
                                          </p:val>
                                        </p:tav>
                                      </p:tavLst>
                                    </p:anim>
                                  </p:childTnLst>
                                </p:cTn>
                              </p:par>
                            </p:childTnLst>
                          </p:cTn>
                        </p:par>
                        <p:par>
                          <p:cTn id="148" fill="hold">
                            <p:stCondLst>
                              <p:cond delay="8500"/>
                            </p:stCondLst>
                            <p:childTnLst>
                              <p:par>
                                <p:cTn id="149" presetID="22" presetClass="entr" presetSubtype="1" fill="hold" nodeType="afterEffect">
                                  <p:stCondLst>
                                    <p:cond delay="0"/>
                                  </p:stCondLst>
                                  <p:childTnLst>
                                    <p:set>
                                      <p:cBhvr>
                                        <p:cTn id="150" dur="1" fill="hold">
                                          <p:stCondLst>
                                            <p:cond delay="0"/>
                                          </p:stCondLst>
                                        </p:cTn>
                                        <p:tgtEl>
                                          <p:spTgt spid="26"/>
                                        </p:tgtEl>
                                        <p:attrNameLst>
                                          <p:attrName>style.visibility</p:attrName>
                                        </p:attrNameLst>
                                      </p:cBhvr>
                                      <p:to>
                                        <p:strVal val="visible"/>
                                      </p:to>
                                    </p:set>
                                    <p:animEffect transition="in" filter="wipe(up)">
                                      <p:cBhvr>
                                        <p:cTn id="151" dur="500"/>
                                        <p:tgtEl>
                                          <p:spTgt spid="26"/>
                                        </p:tgtEl>
                                      </p:cBhvr>
                                    </p:animEffect>
                                  </p:childTnLst>
                                </p:cTn>
                              </p:par>
                            </p:childTnLst>
                          </p:cTn>
                        </p:par>
                        <p:par>
                          <p:cTn id="152" fill="hold">
                            <p:stCondLst>
                              <p:cond delay="9000"/>
                            </p:stCondLst>
                            <p:childTnLst>
                              <p:par>
                                <p:cTn id="153" presetID="42" presetClass="entr" presetSubtype="0" fill="hold" nodeType="afterEffect">
                                  <p:stCondLst>
                                    <p:cond delay="0"/>
                                  </p:stCondLst>
                                  <p:childTnLst>
                                    <p:set>
                                      <p:cBhvr>
                                        <p:cTn id="154" dur="1" fill="hold">
                                          <p:stCondLst>
                                            <p:cond delay="0"/>
                                          </p:stCondLst>
                                        </p:cTn>
                                        <p:tgtEl>
                                          <p:spTgt spid="125"/>
                                        </p:tgtEl>
                                        <p:attrNameLst>
                                          <p:attrName>style.visibility</p:attrName>
                                        </p:attrNameLst>
                                      </p:cBhvr>
                                      <p:to>
                                        <p:strVal val="visible"/>
                                      </p:to>
                                    </p:set>
                                    <p:animEffect transition="in" filter="fade">
                                      <p:cBhvr>
                                        <p:cTn id="155" dur="400"/>
                                        <p:tgtEl>
                                          <p:spTgt spid="125"/>
                                        </p:tgtEl>
                                      </p:cBhvr>
                                    </p:animEffect>
                                    <p:anim calcmode="lin" valueType="num">
                                      <p:cBhvr>
                                        <p:cTn id="156" dur="400" fill="hold"/>
                                        <p:tgtEl>
                                          <p:spTgt spid="125"/>
                                        </p:tgtEl>
                                        <p:attrNameLst>
                                          <p:attrName>ppt_x</p:attrName>
                                        </p:attrNameLst>
                                      </p:cBhvr>
                                      <p:tavLst>
                                        <p:tav tm="0">
                                          <p:val>
                                            <p:strVal val="#ppt_x"/>
                                          </p:val>
                                        </p:tav>
                                        <p:tav tm="100000">
                                          <p:val>
                                            <p:strVal val="#ppt_x"/>
                                          </p:val>
                                        </p:tav>
                                      </p:tavLst>
                                    </p:anim>
                                    <p:anim calcmode="lin" valueType="num">
                                      <p:cBhvr>
                                        <p:cTn id="157" dur="400" fill="hold"/>
                                        <p:tgtEl>
                                          <p:spTgt spid="125"/>
                                        </p:tgtEl>
                                        <p:attrNameLst>
                                          <p:attrName>ppt_y</p:attrName>
                                        </p:attrNameLst>
                                      </p:cBhvr>
                                      <p:tavLst>
                                        <p:tav tm="0">
                                          <p:val>
                                            <p:strVal val="#ppt_y+.1"/>
                                          </p:val>
                                        </p:tav>
                                        <p:tav tm="100000">
                                          <p:val>
                                            <p:strVal val="#ppt_y"/>
                                          </p:val>
                                        </p:tav>
                                      </p:tavLst>
                                    </p:anim>
                                  </p:childTnLst>
                                </p:cTn>
                              </p:par>
                              <p:par>
                                <p:cTn id="158" presetID="42" presetClass="entr" presetSubtype="0" fill="hold" nodeType="withEffect">
                                  <p:stCondLst>
                                    <p:cond delay="100"/>
                                  </p:stCondLst>
                                  <p:childTnLst>
                                    <p:set>
                                      <p:cBhvr>
                                        <p:cTn id="159" dur="1" fill="hold">
                                          <p:stCondLst>
                                            <p:cond delay="0"/>
                                          </p:stCondLst>
                                        </p:cTn>
                                        <p:tgtEl>
                                          <p:spTgt spid="128"/>
                                        </p:tgtEl>
                                        <p:attrNameLst>
                                          <p:attrName>style.visibility</p:attrName>
                                        </p:attrNameLst>
                                      </p:cBhvr>
                                      <p:to>
                                        <p:strVal val="visible"/>
                                      </p:to>
                                    </p:set>
                                    <p:animEffect transition="in" filter="fade">
                                      <p:cBhvr>
                                        <p:cTn id="160" dur="400"/>
                                        <p:tgtEl>
                                          <p:spTgt spid="128"/>
                                        </p:tgtEl>
                                      </p:cBhvr>
                                    </p:animEffect>
                                    <p:anim calcmode="lin" valueType="num">
                                      <p:cBhvr>
                                        <p:cTn id="161" dur="400" fill="hold"/>
                                        <p:tgtEl>
                                          <p:spTgt spid="128"/>
                                        </p:tgtEl>
                                        <p:attrNameLst>
                                          <p:attrName>ppt_x</p:attrName>
                                        </p:attrNameLst>
                                      </p:cBhvr>
                                      <p:tavLst>
                                        <p:tav tm="0">
                                          <p:val>
                                            <p:strVal val="#ppt_x"/>
                                          </p:val>
                                        </p:tav>
                                        <p:tav tm="100000">
                                          <p:val>
                                            <p:strVal val="#ppt_x"/>
                                          </p:val>
                                        </p:tav>
                                      </p:tavLst>
                                    </p:anim>
                                    <p:anim calcmode="lin" valueType="num">
                                      <p:cBhvr>
                                        <p:cTn id="162" dur="400" fill="hold"/>
                                        <p:tgtEl>
                                          <p:spTgt spid="128"/>
                                        </p:tgtEl>
                                        <p:attrNameLst>
                                          <p:attrName>ppt_y</p:attrName>
                                        </p:attrNameLst>
                                      </p:cBhvr>
                                      <p:tavLst>
                                        <p:tav tm="0">
                                          <p:val>
                                            <p:strVal val="#ppt_y+.1"/>
                                          </p:val>
                                        </p:tav>
                                        <p:tav tm="100000">
                                          <p:val>
                                            <p:strVal val="#ppt_y"/>
                                          </p:val>
                                        </p:tav>
                                      </p:tavLst>
                                    </p:anim>
                                  </p:childTnLst>
                                </p:cTn>
                              </p:par>
                              <p:par>
                                <p:cTn id="163" presetID="42" presetClass="entr" presetSubtype="0" fill="hold" nodeType="withEffect">
                                  <p:stCondLst>
                                    <p:cond delay="200"/>
                                  </p:stCondLst>
                                  <p:childTnLst>
                                    <p:set>
                                      <p:cBhvr>
                                        <p:cTn id="164" dur="1" fill="hold">
                                          <p:stCondLst>
                                            <p:cond delay="0"/>
                                          </p:stCondLst>
                                        </p:cTn>
                                        <p:tgtEl>
                                          <p:spTgt spid="131"/>
                                        </p:tgtEl>
                                        <p:attrNameLst>
                                          <p:attrName>style.visibility</p:attrName>
                                        </p:attrNameLst>
                                      </p:cBhvr>
                                      <p:to>
                                        <p:strVal val="visible"/>
                                      </p:to>
                                    </p:set>
                                    <p:animEffect transition="in" filter="fade">
                                      <p:cBhvr>
                                        <p:cTn id="165" dur="400"/>
                                        <p:tgtEl>
                                          <p:spTgt spid="131"/>
                                        </p:tgtEl>
                                      </p:cBhvr>
                                    </p:animEffect>
                                    <p:anim calcmode="lin" valueType="num">
                                      <p:cBhvr>
                                        <p:cTn id="166" dur="400" fill="hold"/>
                                        <p:tgtEl>
                                          <p:spTgt spid="131"/>
                                        </p:tgtEl>
                                        <p:attrNameLst>
                                          <p:attrName>ppt_x</p:attrName>
                                        </p:attrNameLst>
                                      </p:cBhvr>
                                      <p:tavLst>
                                        <p:tav tm="0">
                                          <p:val>
                                            <p:strVal val="#ppt_x"/>
                                          </p:val>
                                        </p:tav>
                                        <p:tav tm="100000">
                                          <p:val>
                                            <p:strVal val="#ppt_x"/>
                                          </p:val>
                                        </p:tav>
                                      </p:tavLst>
                                    </p:anim>
                                    <p:anim calcmode="lin" valueType="num">
                                      <p:cBhvr>
                                        <p:cTn id="167" dur="400" fill="hold"/>
                                        <p:tgtEl>
                                          <p:spTgt spid="131"/>
                                        </p:tgtEl>
                                        <p:attrNameLst>
                                          <p:attrName>ppt_y</p:attrName>
                                        </p:attrNameLst>
                                      </p:cBhvr>
                                      <p:tavLst>
                                        <p:tav tm="0">
                                          <p:val>
                                            <p:strVal val="#ppt_y+.1"/>
                                          </p:val>
                                        </p:tav>
                                        <p:tav tm="100000">
                                          <p:val>
                                            <p:strVal val="#ppt_y"/>
                                          </p:val>
                                        </p:tav>
                                      </p:tavLst>
                                    </p:anim>
                                  </p:childTnLst>
                                </p:cTn>
                              </p:par>
                              <p:par>
                                <p:cTn id="168" presetID="42" presetClass="entr" presetSubtype="0" fill="hold" nodeType="withEffect">
                                  <p:stCondLst>
                                    <p:cond delay="300"/>
                                  </p:stCondLst>
                                  <p:childTnLst>
                                    <p:set>
                                      <p:cBhvr>
                                        <p:cTn id="169" dur="1" fill="hold">
                                          <p:stCondLst>
                                            <p:cond delay="0"/>
                                          </p:stCondLst>
                                        </p:cTn>
                                        <p:tgtEl>
                                          <p:spTgt spid="134"/>
                                        </p:tgtEl>
                                        <p:attrNameLst>
                                          <p:attrName>style.visibility</p:attrName>
                                        </p:attrNameLst>
                                      </p:cBhvr>
                                      <p:to>
                                        <p:strVal val="visible"/>
                                      </p:to>
                                    </p:set>
                                    <p:animEffect transition="in" filter="fade">
                                      <p:cBhvr>
                                        <p:cTn id="170" dur="400"/>
                                        <p:tgtEl>
                                          <p:spTgt spid="134"/>
                                        </p:tgtEl>
                                      </p:cBhvr>
                                    </p:animEffect>
                                    <p:anim calcmode="lin" valueType="num">
                                      <p:cBhvr>
                                        <p:cTn id="171" dur="400" fill="hold"/>
                                        <p:tgtEl>
                                          <p:spTgt spid="134"/>
                                        </p:tgtEl>
                                        <p:attrNameLst>
                                          <p:attrName>ppt_x</p:attrName>
                                        </p:attrNameLst>
                                      </p:cBhvr>
                                      <p:tavLst>
                                        <p:tav tm="0">
                                          <p:val>
                                            <p:strVal val="#ppt_x"/>
                                          </p:val>
                                        </p:tav>
                                        <p:tav tm="100000">
                                          <p:val>
                                            <p:strVal val="#ppt_x"/>
                                          </p:val>
                                        </p:tav>
                                      </p:tavLst>
                                    </p:anim>
                                    <p:anim calcmode="lin" valueType="num">
                                      <p:cBhvr>
                                        <p:cTn id="172" dur="400" fill="hold"/>
                                        <p:tgtEl>
                                          <p:spTgt spid="134"/>
                                        </p:tgtEl>
                                        <p:attrNameLst>
                                          <p:attrName>ppt_y</p:attrName>
                                        </p:attrNameLst>
                                      </p:cBhvr>
                                      <p:tavLst>
                                        <p:tav tm="0">
                                          <p:val>
                                            <p:strVal val="#ppt_y+.1"/>
                                          </p:val>
                                        </p:tav>
                                        <p:tav tm="100000">
                                          <p:val>
                                            <p:strVal val="#ppt_y"/>
                                          </p:val>
                                        </p:tav>
                                      </p:tavLst>
                                    </p:anim>
                                  </p:childTnLst>
                                </p:cTn>
                              </p:par>
                              <p:par>
                                <p:cTn id="173" presetID="42" presetClass="entr" presetSubtype="0" fill="hold" nodeType="withEffect">
                                  <p:stCondLst>
                                    <p:cond delay="400"/>
                                  </p:stCondLst>
                                  <p:childTnLst>
                                    <p:set>
                                      <p:cBhvr>
                                        <p:cTn id="174" dur="1" fill="hold">
                                          <p:stCondLst>
                                            <p:cond delay="0"/>
                                          </p:stCondLst>
                                        </p:cTn>
                                        <p:tgtEl>
                                          <p:spTgt spid="137"/>
                                        </p:tgtEl>
                                        <p:attrNameLst>
                                          <p:attrName>style.visibility</p:attrName>
                                        </p:attrNameLst>
                                      </p:cBhvr>
                                      <p:to>
                                        <p:strVal val="visible"/>
                                      </p:to>
                                    </p:set>
                                    <p:animEffect transition="in" filter="fade">
                                      <p:cBhvr>
                                        <p:cTn id="175" dur="400"/>
                                        <p:tgtEl>
                                          <p:spTgt spid="137"/>
                                        </p:tgtEl>
                                      </p:cBhvr>
                                    </p:animEffect>
                                    <p:anim calcmode="lin" valueType="num">
                                      <p:cBhvr>
                                        <p:cTn id="176" dur="400" fill="hold"/>
                                        <p:tgtEl>
                                          <p:spTgt spid="137"/>
                                        </p:tgtEl>
                                        <p:attrNameLst>
                                          <p:attrName>ppt_x</p:attrName>
                                        </p:attrNameLst>
                                      </p:cBhvr>
                                      <p:tavLst>
                                        <p:tav tm="0">
                                          <p:val>
                                            <p:strVal val="#ppt_x"/>
                                          </p:val>
                                        </p:tav>
                                        <p:tav tm="100000">
                                          <p:val>
                                            <p:strVal val="#ppt_x"/>
                                          </p:val>
                                        </p:tav>
                                      </p:tavLst>
                                    </p:anim>
                                    <p:anim calcmode="lin" valueType="num">
                                      <p:cBhvr>
                                        <p:cTn id="177" dur="400" fill="hold"/>
                                        <p:tgtEl>
                                          <p:spTgt spid="137"/>
                                        </p:tgtEl>
                                        <p:attrNameLst>
                                          <p:attrName>ppt_y</p:attrName>
                                        </p:attrNameLst>
                                      </p:cBhvr>
                                      <p:tavLst>
                                        <p:tav tm="0">
                                          <p:val>
                                            <p:strVal val="#ppt_y+.1"/>
                                          </p:val>
                                        </p:tav>
                                        <p:tav tm="100000">
                                          <p:val>
                                            <p:strVal val="#ppt_y"/>
                                          </p:val>
                                        </p:tav>
                                      </p:tavLst>
                                    </p:anim>
                                  </p:childTnLst>
                                </p:cTn>
                              </p:par>
                            </p:childTnLst>
                          </p:cTn>
                        </p:par>
                        <p:par>
                          <p:cTn id="178" fill="hold">
                            <p:stCondLst>
                              <p:cond delay="9800"/>
                            </p:stCondLst>
                            <p:childTnLst>
                              <p:par>
                                <p:cTn id="179" presetID="22" presetClass="entr" presetSubtype="1" fill="hold" nodeType="afterEffect">
                                  <p:stCondLst>
                                    <p:cond delay="0"/>
                                  </p:stCondLst>
                                  <p:childTnLst>
                                    <p:set>
                                      <p:cBhvr>
                                        <p:cTn id="180" dur="1" fill="hold">
                                          <p:stCondLst>
                                            <p:cond delay="0"/>
                                          </p:stCondLst>
                                        </p:cTn>
                                        <p:tgtEl>
                                          <p:spTgt spid="33"/>
                                        </p:tgtEl>
                                        <p:attrNameLst>
                                          <p:attrName>style.visibility</p:attrName>
                                        </p:attrNameLst>
                                      </p:cBhvr>
                                      <p:to>
                                        <p:strVal val="visible"/>
                                      </p:to>
                                    </p:set>
                                    <p:animEffect transition="in" filter="wipe(up)">
                                      <p:cBhvr>
                                        <p:cTn id="181" dur="500"/>
                                        <p:tgtEl>
                                          <p:spTgt spid="33"/>
                                        </p:tgtEl>
                                      </p:cBhvr>
                                    </p:animEffect>
                                  </p:childTnLst>
                                </p:cTn>
                              </p:par>
                            </p:childTnLst>
                          </p:cTn>
                        </p:par>
                        <p:par>
                          <p:cTn id="182" fill="hold">
                            <p:stCondLst>
                              <p:cond delay="10300"/>
                            </p:stCondLst>
                            <p:childTnLst>
                              <p:par>
                                <p:cTn id="183" presetID="42" presetClass="entr" presetSubtype="0" fill="hold" nodeType="afterEffect">
                                  <p:stCondLst>
                                    <p:cond delay="0"/>
                                  </p:stCondLst>
                                  <p:childTnLst>
                                    <p:set>
                                      <p:cBhvr>
                                        <p:cTn id="184" dur="1" fill="hold">
                                          <p:stCondLst>
                                            <p:cond delay="0"/>
                                          </p:stCondLst>
                                        </p:cTn>
                                        <p:tgtEl>
                                          <p:spTgt spid="140"/>
                                        </p:tgtEl>
                                        <p:attrNameLst>
                                          <p:attrName>style.visibility</p:attrName>
                                        </p:attrNameLst>
                                      </p:cBhvr>
                                      <p:to>
                                        <p:strVal val="visible"/>
                                      </p:to>
                                    </p:set>
                                    <p:animEffect transition="in" filter="fade">
                                      <p:cBhvr>
                                        <p:cTn id="185" dur="400"/>
                                        <p:tgtEl>
                                          <p:spTgt spid="140"/>
                                        </p:tgtEl>
                                      </p:cBhvr>
                                    </p:animEffect>
                                    <p:anim calcmode="lin" valueType="num">
                                      <p:cBhvr>
                                        <p:cTn id="186" dur="400" fill="hold"/>
                                        <p:tgtEl>
                                          <p:spTgt spid="140"/>
                                        </p:tgtEl>
                                        <p:attrNameLst>
                                          <p:attrName>ppt_x</p:attrName>
                                        </p:attrNameLst>
                                      </p:cBhvr>
                                      <p:tavLst>
                                        <p:tav tm="0">
                                          <p:val>
                                            <p:strVal val="#ppt_x"/>
                                          </p:val>
                                        </p:tav>
                                        <p:tav tm="100000">
                                          <p:val>
                                            <p:strVal val="#ppt_x"/>
                                          </p:val>
                                        </p:tav>
                                      </p:tavLst>
                                    </p:anim>
                                    <p:anim calcmode="lin" valueType="num">
                                      <p:cBhvr>
                                        <p:cTn id="187" dur="400" fill="hold"/>
                                        <p:tgtEl>
                                          <p:spTgt spid="140"/>
                                        </p:tgtEl>
                                        <p:attrNameLst>
                                          <p:attrName>ppt_y</p:attrName>
                                        </p:attrNameLst>
                                      </p:cBhvr>
                                      <p:tavLst>
                                        <p:tav tm="0">
                                          <p:val>
                                            <p:strVal val="#ppt_y+.1"/>
                                          </p:val>
                                        </p:tav>
                                        <p:tav tm="100000">
                                          <p:val>
                                            <p:strVal val="#ppt_y"/>
                                          </p:val>
                                        </p:tav>
                                      </p:tavLst>
                                    </p:anim>
                                  </p:childTnLst>
                                </p:cTn>
                              </p:par>
                              <p:par>
                                <p:cTn id="188" presetID="42" presetClass="entr" presetSubtype="0" fill="hold" nodeType="withEffect">
                                  <p:stCondLst>
                                    <p:cond delay="100"/>
                                  </p:stCondLst>
                                  <p:childTnLst>
                                    <p:set>
                                      <p:cBhvr>
                                        <p:cTn id="189" dur="1" fill="hold">
                                          <p:stCondLst>
                                            <p:cond delay="0"/>
                                          </p:stCondLst>
                                        </p:cTn>
                                        <p:tgtEl>
                                          <p:spTgt spid="143"/>
                                        </p:tgtEl>
                                        <p:attrNameLst>
                                          <p:attrName>style.visibility</p:attrName>
                                        </p:attrNameLst>
                                      </p:cBhvr>
                                      <p:to>
                                        <p:strVal val="visible"/>
                                      </p:to>
                                    </p:set>
                                    <p:animEffect transition="in" filter="fade">
                                      <p:cBhvr>
                                        <p:cTn id="190" dur="400"/>
                                        <p:tgtEl>
                                          <p:spTgt spid="143"/>
                                        </p:tgtEl>
                                      </p:cBhvr>
                                    </p:animEffect>
                                    <p:anim calcmode="lin" valueType="num">
                                      <p:cBhvr>
                                        <p:cTn id="191" dur="400" fill="hold"/>
                                        <p:tgtEl>
                                          <p:spTgt spid="143"/>
                                        </p:tgtEl>
                                        <p:attrNameLst>
                                          <p:attrName>ppt_x</p:attrName>
                                        </p:attrNameLst>
                                      </p:cBhvr>
                                      <p:tavLst>
                                        <p:tav tm="0">
                                          <p:val>
                                            <p:strVal val="#ppt_x"/>
                                          </p:val>
                                        </p:tav>
                                        <p:tav tm="100000">
                                          <p:val>
                                            <p:strVal val="#ppt_x"/>
                                          </p:val>
                                        </p:tav>
                                      </p:tavLst>
                                    </p:anim>
                                    <p:anim calcmode="lin" valueType="num">
                                      <p:cBhvr>
                                        <p:cTn id="192" dur="400" fill="hold"/>
                                        <p:tgtEl>
                                          <p:spTgt spid="143"/>
                                        </p:tgtEl>
                                        <p:attrNameLst>
                                          <p:attrName>ppt_y</p:attrName>
                                        </p:attrNameLst>
                                      </p:cBhvr>
                                      <p:tavLst>
                                        <p:tav tm="0">
                                          <p:val>
                                            <p:strVal val="#ppt_y+.1"/>
                                          </p:val>
                                        </p:tav>
                                        <p:tav tm="100000">
                                          <p:val>
                                            <p:strVal val="#ppt_y"/>
                                          </p:val>
                                        </p:tav>
                                      </p:tavLst>
                                    </p:anim>
                                  </p:childTnLst>
                                </p:cTn>
                              </p:par>
                              <p:par>
                                <p:cTn id="193" presetID="42" presetClass="entr" presetSubtype="0" fill="hold" nodeType="withEffect">
                                  <p:stCondLst>
                                    <p:cond delay="200"/>
                                  </p:stCondLst>
                                  <p:childTnLst>
                                    <p:set>
                                      <p:cBhvr>
                                        <p:cTn id="194" dur="1" fill="hold">
                                          <p:stCondLst>
                                            <p:cond delay="0"/>
                                          </p:stCondLst>
                                        </p:cTn>
                                        <p:tgtEl>
                                          <p:spTgt spid="146"/>
                                        </p:tgtEl>
                                        <p:attrNameLst>
                                          <p:attrName>style.visibility</p:attrName>
                                        </p:attrNameLst>
                                      </p:cBhvr>
                                      <p:to>
                                        <p:strVal val="visible"/>
                                      </p:to>
                                    </p:set>
                                    <p:animEffect transition="in" filter="fade">
                                      <p:cBhvr>
                                        <p:cTn id="195" dur="400"/>
                                        <p:tgtEl>
                                          <p:spTgt spid="146"/>
                                        </p:tgtEl>
                                      </p:cBhvr>
                                    </p:animEffect>
                                    <p:anim calcmode="lin" valueType="num">
                                      <p:cBhvr>
                                        <p:cTn id="196" dur="400" fill="hold"/>
                                        <p:tgtEl>
                                          <p:spTgt spid="146"/>
                                        </p:tgtEl>
                                        <p:attrNameLst>
                                          <p:attrName>ppt_x</p:attrName>
                                        </p:attrNameLst>
                                      </p:cBhvr>
                                      <p:tavLst>
                                        <p:tav tm="0">
                                          <p:val>
                                            <p:strVal val="#ppt_x"/>
                                          </p:val>
                                        </p:tav>
                                        <p:tav tm="100000">
                                          <p:val>
                                            <p:strVal val="#ppt_x"/>
                                          </p:val>
                                        </p:tav>
                                      </p:tavLst>
                                    </p:anim>
                                    <p:anim calcmode="lin" valueType="num">
                                      <p:cBhvr>
                                        <p:cTn id="197" dur="400" fill="hold"/>
                                        <p:tgtEl>
                                          <p:spTgt spid="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4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公司事记</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1273051"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5" name="标题 4"/>
          <p:cNvSpPr txBox="1">
            <a:spLocks/>
          </p:cNvSpPr>
          <p:nvPr/>
        </p:nvSpPr>
        <p:spPr>
          <a:xfrm>
            <a:off x="1417067"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chemeClr val="accent6">
                    <a:lumMod val="50000"/>
                  </a:schemeClr>
                </a:solidFill>
                <a:latin typeface="Impact MT Std" pitchFamily="34" charset="0"/>
                <a:ea typeface="微软雅黑" panose="020B0503020204020204" pitchFamily="34" charset="-122"/>
              </a:rPr>
              <a:t>75%</a:t>
            </a:r>
          </a:p>
        </p:txBody>
      </p:sp>
      <p:sp>
        <p:nvSpPr>
          <p:cNvPr id="86" name="标题 4"/>
          <p:cNvSpPr txBox="1">
            <a:spLocks/>
          </p:cNvSpPr>
          <p:nvPr/>
        </p:nvSpPr>
        <p:spPr>
          <a:xfrm>
            <a:off x="1417067"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87" name="标题 4"/>
          <p:cNvSpPr txBox="1">
            <a:spLocks/>
          </p:cNvSpPr>
          <p:nvPr/>
        </p:nvSpPr>
        <p:spPr>
          <a:xfrm>
            <a:off x="1417067"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88" name="标题 4"/>
          <p:cNvSpPr txBox="1">
            <a:spLocks/>
          </p:cNvSpPr>
          <p:nvPr/>
        </p:nvSpPr>
        <p:spPr>
          <a:xfrm>
            <a:off x="1417067"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89" name="标题 4"/>
          <p:cNvSpPr txBox="1">
            <a:spLocks/>
          </p:cNvSpPr>
          <p:nvPr/>
        </p:nvSpPr>
        <p:spPr>
          <a:xfrm>
            <a:off x="1417067"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90" name="标题 4"/>
          <p:cNvSpPr txBox="1">
            <a:spLocks/>
          </p:cNvSpPr>
          <p:nvPr/>
        </p:nvSpPr>
        <p:spPr>
          <a:xfrm>
            <a:off x="1417067"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91" name="矩形 90"/>
          <p:cNvSpPr/>
          <p:nvPr/>
        </p:nvSpPr>
        <p:spPr>
          <a:xfrm>
            <a:off x="1201043" y="4365104"/>
            <a:ext cx="2304256" cy="432048"/>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92" name="Freeform 34"/>
          <p:cNvSpPr>
            <a:spLocks noEditPoints="1"/>
          </p:cNvSpPr>
          <p:nvPr/>
        </p:nvSpPr>
        <p:spPr bwMode="auto">
          <a:xfrm>
            <a:off x="1345059" y="4437459"/>
            <a:ext cx="285750" cy="287338"/>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93" name="标题 4"/>
          <p:cNvSpPr txBox="1">
            <a:spLocks/>
          </p:cNvSpPr>
          <p:nvPr/>
        </p:nvSpPr>
        <p:spPr>
          <a:xfrm>
            <a:off x="1777107"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计划完成情况</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94" name="直接连接符 93"/>
          <p:cNvCxnSpPr/>
          <p:nvPr/>
        </p:nvCxnSpPr>
        <p:spPr>
          <a:xfrm>
            <a:off x="3793331"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5" name="标题 4"/>
          <p:cNvSpPr txBox="1">
            <a:spLocks/>
          </p:cNvSpPr>
          <p:nvPr/>
        </p:nvSpPr>
        <p:spPr>
          <a:xfrm>
            <a:off x="3937347"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chemeClr val="accent6">
                    <a:lumMod val="50000"/>
                  </a:schemeClr>
                </a:solidFill>
                <a:latin typeface="Impact MT Std" pitchFamily="34" charset="0"/>
                <a:ea typeface="微软雅黑" panose="020B0503020204020204" pitchFamily="34" charset="-122"/>
              </a:rPr>
              <a:t>5</a:t>
            </a:r>
            <a:r>
              <a:rPr lang="zh-CN" altLang="en-US" sz="2800" b="1" dirty="0" smtClean="0">
                <a:solidFill>
                  <a:schemeClr val="accent6">
                    <a:lumMod val="50000"/>
                  </a:schemeClr>
                </a:solidFill>
                <a:latin typeface="Impact MT Std" pitchFamily="34" charset="0"/>
                <a:ea typeface="微软雅黑" panose="020B0503020204020204" pitchFamily="34" charset="-122"/>
              </a:rPr>
              <a:t>件</a:t>
            </a:r>
            <a:endParaRPr lang="en-US" altLang="zh-CN" sz="2800" b="1" dirty="0" smtClean="0">
              <a:solidFill>
                <a:schemeClr val="accent6">
                  <a:lumMod val="50000"/>
                </a:schemeClr>
              </a:solidFill>
              <a:latin typeface="Impact MT Std" pitchFamily="34" charset="0"/>
              <a:ea typeface="微软雅黑" panose="020B0503020204020204" pitchFamily="34" charset="-122"/>
            </a:endParaRPr>
          </a:p>
        </p:txBody>
      </p:sp>
      <p:sp>
        <p:nvSpPr>
          <p:cNvPr id="96" name="标题 4"/>
          <p:cNvSpPr txBox="1">
            <a:spLocks/>
          </p:cNvSpPr>
          <p:nvPr/>
        </p:nvSpPr>
        <p:spPr>
          <a:xfrm>
            <a:off x="3937347"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97" name="标题 4"/>
          <p:cNvSpPr txBox="1">
            <a:spLocks/>
          </p:cNvSpPr>
          <p:nvPr/>
        </p:nvSpPr>
        <p:spPr>
          <a:xfrm>
            <a:off x="3937347"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98" name="标题 4"/>
          <p:cNvSpPr txBox="1">
            <a:spLocks/>
          </p:cNvSpPr>
          <p:nvPr/>
        </p:nvSpPr>
        <p:spPr>
          <a:xfrm>
            <a:off x="3937347"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99" name="标题 4"/>
          <p:cNvSpPr txBox="1">
            <a:spLocks/>
          </p:cNvSpPr>
          <p:nvPr/>
        </p:nvSpPr>
        <p:spPr>
          <a:xfrm>
            <a:off x="3937347"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00" name="标题 4"/>
          <p:cNvSpPr txBox="1">
            <a:spLocks/>
          </p:cNvSpPr>
          <p:nvPr/>
        </p:nvSpPr>
        <p:spPr>
          <a:xfrm>
            <a:off x="3937347"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01" name="矩形 100"/>
          <p:cNvSpPr/>
          <p:nvPr/>
        </p:nvSpPr>
        <p:spPr>
          <a:xfrm>
            <a:off x="3721323" y="4365104"/>
            <a:ext cx="2304256" cy="432048"/>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102" name="标题 4"/>
          <p:cNvSpPr txBox="1">
            <a:spLocks/>
          </p:cNvSpPr>
          <p:nvPr/>
        </p:nvSpPr>
        <p:spPr>
          <a:xfrm>
            <a:off x="4297387"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本年度大事件</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103" name="直接连接符 102"/>
          <p:cNvCxnSpPr/>
          <p:nvPr/>
        </p:nvCxnSpPr>
        <p:spPr>
          <a:xfrm>
            <a:off x="6313611"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4" name="标题 4"/>
          <p:cNvSpPr txBox="1">
            <a:spLocks/>
          </p:cNvSpPr>
          <p:nvPr/>
        </p:nvSpPr>
        <p:spPr>
          <a:xfrm>
            <a:off x="6457627"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chemeClr val="accent6">
                    <a:lumMod val="75000"/>
                  </a:schemeClr>
                </a:solidFill>
                <a:latin typeface="Impact MT Std" pitchFamily="34" charset="0"/>
                <a:ea typeface="微软雅黑" panose="020B0503020204020204" pitchFamily="34" charset="-122"/>
              </a:rPr>
              <a:t>5</a:t>
            </a:r>
            <a:r>
              <a:rPr lang="zh-CN" altLang="en-US" sz="2800" b="1" dirty="0" smtClean="0">
                <a:solidFill>
                  <a:schemeClr val="accent6">
                    <a:lumMod val="75000"/>
                  </a:schemeClr>
                </a:solidFill>
                <a:latin typeface="Impact MT Std" pitchFamily="34" charset="0"/>
                <a:ea typeface="微软雅黑" panose="020B0503020204020204" pitchFamily="34" charset="-122"/>
              </a:rPr>
              <a:t>项</a:t>
            </a:r>
            <a:endParaRPr lang="en-US" altLang="zh-CN" sz="2800" b="1" dirty="0" smtClean="0">
              <a:solidFill>
                <a:schemeClr val="accent6">
                  <a:lumMod val="75000"/>
                </a:schemeClr>
              </a:solidFill>
              <a:latin typeface="Impact MT Std" pitchFamily="34" charset="0"/>
              <a:ea typeface="微软雅黑" panose="020B0503020204020204" pitchFamily="34" charset="-122"/>
            </a:endParaRPr>
          </a:p>
        </p:txBody>
      </p:sp>
      <p:sp>
        <p:nvSpPr>
          <p:cNvPr id="105" name="标题 4"/>
          <p:cNvSpPr txBox="1">
            <a:spLocks/>
          </p:cNvSpPr>
          <p:nvPr/>
        </p:nvSpPr>
        <p:spPr>
          <a:xfrm>
            <a:off x="6457627"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06" name="标题 4"/>
          <p:cNvSpPr txBox="1">
            <a:spLocks/>
          </p:cNvSpPr>
          <p:nvPr/>
        </p:nvSpPr>
        <p:spPr>
          <a:xfrm>
            <a:off x="6457627"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07" name="标题 4"/>
          <p:cNvSpPr txBox="1">
            <a:spLocks/>
          </p:cNvSpPr>
          <p:nvPr/>
        </p:nvSpPr>
        <p:spPr>
          <a:xfrm>
            <a:off x="6457627"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08" name="标题 4"/>
          <p:cNvSpPr txBox="1">
            <a:spLocks/>
          </p:cNvSpPr>
          <p:nvPr/>
        </p:nvSpPr>
        <p:spPr>
          <a:xfrm>
            <a:off x="6457627"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09" name="标题 4"/>
          <p:cNvSpPr txBox="1">
            <a:spLocks/>
          </p:cNvSpPr>
          <p:nvPr/>
        </p:nvSpPr>
        <p:spPr>
          <a:xfrm>
            <a:off x="6457627"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10" name="矩形 109"/>
          <p:cNvSpPr/>
          <p:nvPr/>
        </p:nvSpPr>
        <p:spPr>
          <a:xfrm>
            <a:off x="6241603" y="4365104"/>
            <a:ext cx="2304256" cy="43204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111" name="标题 4"/>
          <p:cNvSpPr txBox="1">
            <a:spLocks/>
          </p:cNvSpPr>
          <p:nvPr/>
        </p:nvSpPr>
        <p:spPr>
          <a:xfrm>
            <a:off x="6817667"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获得各类奖项</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112" name="直接连接符 111"/>
          <p:cNvCxnSpPr/>
          <p:nvPr/>
        </p:nvCxnSpPr>
        <p:spPr>
          <a:xfrm>
            <a:off x="8833891"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3" name="标题 4"/>
          <p:cNvSpPr txBox="1">
            <a:spLocks/>
          </p:cNvSpPr>
          <p:nvPr/>
        </p:nvSpPr>
        <p:spPr>
          <a:xfrm>
            <a:off x="8977907"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chemeClr val="accent6">
                    <a:lumMod val="75000"/>
                  </a:schemeClr>
                </a:solidFill>
                <a:latin typeface="Impact MT Std" pitchFamily="34" charset="0"/>
                <a:ea typeface="微软雅黑" panose="020B0503020204020204" pitchFamily="34" charset="-122"/>
              </a:rPr>
              <a:t>5000</a:t>
            </a:r>
            <a:r>
              <a:rPr lang="zh-CN" altLang="en-US" sz="2800" b="1" dirty="0" smtClean="0">
                <a:solidFill>
                  <a:schemeClr val="accent6">
                    <a:lumMod val="75000"/>
                  </a:schemeClr>
                </a:solidFill>
                <a:latin typeface="Impact MT Std" pitchFamily="34" charset="0"/>
                <a:ea typeface="微软雅黑" panose="020B0503020204020204" pitchFamily="34" charset="-122"/>
              </a:rPr>
              <a:t>万</a:t>
            </a:r>
            <a:endParaRPr lang="en-US" altLang="zh-CN" sz="2800" b="1" dirty="0" smtClean="0">
              <a:solidFill>
                <a:schemeClr val="accent6">
                  <a:lumMod val="75000"/>
                </a:schemeClr>
              </a:solidFill>
              <a:latin typeface="Impact MT Std" pitchFamily="34" charset="0"/>
              <a:ea typeface="微软雅黑" panose="020B0503020204020204" pitchFamily="34" charset="-122"/>
            </a:endParaRPr>
          </a:p>
        </p:txBody>
      </p:sp>
      <p:sp>
        <p:nvSpPr>
          <p:cNvPr id="114" name="标题 4"/>
          <p:cNvSpPr txBox="1">
            <a:spLocks/>
          </p:cNvSpPr>
          <p:nvPr/>
        </p:nvSpPr>
        <p:spPr>
          <a:xfrm>
            <a:off x="8977907"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15" name="标题 4"/>
          <p:cNvSpPr txBox="1">
            <a:spLocks/>
          </p:cNvSpPr>
          <p:nvPr/>
        </p:nvSpPr>
        <p:spPr>
          <a:xfrm>
            <a:off x="8977907"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16" name="标题 4"/>
          <p:cNvSpPr txBox="1">
            <a:spLocks/>
          </p:cNvSpPr>
          <p:nvPr/>
        </p:nvSpPr>
        <p:spPr>
          <a:xfrm>
            <a:off x="8977907"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17" name="标题 4"/>
          <p:cNvSpPr txBox="1">
            <a:spLocks/>
          </p:cNvSpPr>
          <p:nvPr/>
        </p:nvSpPr>
        <p:spPr>
          <a:xfrm>
            <a:off x="8977907"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18" name="标题 4"/>
          <p:cNvSpPr txBox="1">
            <a:spLocks/>
          </p:cNvSpPr>
          <p:nvPr/>
        </p:nvSpPr>
        <p:spPr>
          <a:xfrm>
            <a:off x="8977907"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19" name="矩形 118"/>
          <p:cNvSpPr/>
          <p:nvPr/>
        </p:nvSpPr>
        <p:spPr>
          <a:xfrm>
            <a:off x="8761883" y="4365104"/>
            <a:ext cx="2304256" cy="43204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120" name="标题 4"/>
          <p:cNvSpPr txBox="1">
            <a:spLocks/>
          </p:cNvSpPr>
          <p:nvPr/>
        </p:nvSpPr>
        <p:spPr>
          <a:xfrm>
            <a:off x="9337947"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年度销售额</a:t>
            </a:r>
            <a:endParaRPr lang="en-US" altLang="zh-CN" sz="1800" dirty="0" smtClean="0">
              <a:solidFill>
                <a:schemeClr val="bg1"/>
              </a:solidFill>
              <a:latin typeface="Impact MT Std" pitchFamily="34" charset="0"/>
              <a:ea typeface="微软雅黑" panose="020B0503020204020204" pitchFamily="34" charset="-122"/>
            </a:endParaRPr>
          </a:p>
        </p:txBody>
      </p:sp>
      <p:sp>
        <p:nvSpPr>
          <p:cNvPr id="121" name="Freeform 63"/>
          <p:cNvSpPr>
            <a:spLocks noEditPoints="1"/>
          </p:cNvSpPr>
          <p:nvPr/>
        </p:nvSpPr>
        <p:spPr bwMode="auto">
          <a:xfrm>
            <a:off x="3865339" y="4469527"/>
            <a:ext cx="280988" cy="293688"/>
          </a:xfrm>
          <a:custGeom>
            <a:avLst/>
            <a:gdLst>
              <a:gd name="T0" fmla="*/ 17 w 195"/>
              <a:gd name="T1" fmla="*/ 103 h 203"/>
              <a:gd name="T2" fmla="*/ 17 w 195"/>
              <a:gd name="T3" fmla="*/ 45 h 203"/>
              <a:gd name="T4" fmla="*/ 0 w 195"/>
              <a:gd name="T5" fmla="*/ 74 h 203"/>
              <a:gd name="T6" fmla="*/ 17 w 195"/>
              <a:gd name="T7" fmla="*/ 103 h 203"/>
              <a:gd name="T8" fmla="*/ 29 w 195"/>
              <a:gd name="T9" fmla="*/ 112 h 203"/>
              <a:gd name="T10" fmla="*/ 77 w 195"/>
              <a:gd name="T11" fmla="*/ 112 h 203"/>
              <a:gd name="T12" fmla="*/ 77 w 195"/>
              <a:gd name="T13" fmla="*/ 40 h 203"/>
              <a:gd name="T14" fmla="*/ 29 w 195"/>
              <a:gd name="T15" fmla="*/ 40 h 203"/>
              <a:gd name="T16" fmla="*/ 21 w 195"/>
              <a:gd name="T17" fmla="*/ 48 h 203"/>
              <a:gd name="T18" fmla="*/ 21 w 195"/>
              <a:gd name="T19" fmla="*/ 104 h 203"/>
              <a:gd name="T20" fmla="*/ 29 w 195"/>
              <a:gd name="T21" fmla="*/ 112 h 203"/>
              <a:gd name="T22" fmla="*/ 161 w 195"/>
              <a:gd name="T23" fmla="*/ 13 h 203"/>
              <a:gd name="T24" fmla="*/ 81 w 195"/>
              <a:gd name="T25" fmla="*/ 40 h 203"/>
              <a:gd name="T26" fmla="*/ 81 w 195"/>
              <a:gd name="T27" fmla="*/ 113 h 203"/>
              <a:gd name="T28" fmla="*/ 161 w 195"/>
              <a:gd name="T29" fmla="*/ 140 h 203"/>
              <a:gd name="T30" fmla="*/ 161 w 195"/>
              <a:gd name="T31" fmla="*/ 13 h 203"/>
              <a:gd name="T32" fmla="*/ 89 w 195"/>
              <a:gd name="T33" fmla="*/ 68 h 203"/>
              <a:gd name="T34" fmla="*/ 89 w 195"/>
              <a:gd name="T35" fmla="*/ 52 h 203"/>
              <a:gd name="T36" fmla="*/ 154 w 195"/>
              <a:gd name="T37" fmla="*/ 29 h 203"/>
              <a:gd name="T38" fmla="*/ 89 w 195"/>
              <a:gd name="T39" fmla="*/ 68 h 203"/>
              <a:gd name="T40" fmla="*/ 177 w 195"/>
              <a:gd name="T41" fmla="*/ 0 h 203"/>
              <a:gd name="T42" fmla="*/ 165 w 195"/>
              <a:gd name="T43" fmla="*/ 0 h 203"/>
              <a:gd name="T44" fmla="*/ 165 w 195"/>
              <a:gd name="T45" fmla="*/ 152 h 203"/>
              <a:gd name="T46" fmla="*/ 177 w 195"/>
              <a:gd name="T47" fmla="*/ 152 h 203"/>
              <a:gd name="T48" fmla="*/ 177 w 195"/>
              <a:gd name="T49" fmla="*/ 0 h 203"/>
              <a:gd name="T50" fmla="*/ 195 w 195"/>
              <a:gd name="T51" fmla="*/ 75 h 203"/>
              <a:gd name="T52" fmla="*/ 181 w 195"/>
              <a:gd name="T53" fmla="*/ 54 h 203"/>
              <a:gd name="T54" fmla="*/ 181 w 195"/>
              <a:gd name="T55" fmla="*/ 96 h 203"/>
              <a:gd name="T56" fmla="*/ 195 w 195"/>
              <a:gd name="T57" fmla="*/ 75 h 203"/>
              <a:gd name="T58" fmla="*/ 65 w 195"/>
              <a:gd name="T59" fmla="*/ 116 h 203"/>
              <a:gd name="T60" fmla="*/ 29 w 195"/>
              <a:gd name="T61" fmla="*/ 116 h 203"/>
              <a:gd name="T62" fmla="*/ 41 w 195"/>
              <a:gd name="T63" fmla="*/ 186 h 203"/>
              <a:gd name="T64" fmla="*/ 65 w 195"/>
              <a:gd name="T65" fmla="*/ 180 h 203"/>
              <a:gd name="T66" fmla="*/ 65 w 195"/>
              <a:gd name="T67"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3">
                <a:moveTo>
                  <a:pt x="17" y="103"/>
                </a:moveTo>
                <a:cubicBezTo>
                  <a:pt x="17" y="45"/>
                  <a:pt x="17" y="45"/>
                  <a:pt x="17" y="45"/>
                </a:cubicBezTo>
                <a:cubicBezTo>
                  <a:pt x="7" y="48"/>
                  <a:pt x="0" y="60"/>
                  <a:pt x="0" y="74"/>
                </a:cubicBezTo>
                <a:cubicBezTo>
                  <a:pt x="0" y="88"/>
                  <a:pt x="7" y="100"/>
                  <a:pt x="17" y="103"/>
                </a:cubicBezTo>
                <a:close/>
                <a:moveTo>
                  <a:pt x="29" y="112"/>
                </a:moveTo>
                <a:cubicBezTo>
                  <a:pt x="77" y="112"/>
                  <a:pt x="77" y="112"/>
                  <a:pt x="77" y="112"/>
                </a:cubicBezTo>
                <a:cubicBezTo>
                  <a:pt x="77" y="40"/>
                  <a:pt x="77" y="40"/>
                  <a:pt x="77" y="40"/>
                </a:cubicBezTo>
                <a:cubicBezTo>
                  <a:pt x="29" y="40"/>
                  <a:pt x="29" y="40"/>
                  <a:pt x="29" y="40"/>
                </a:cubicBezTo>
                <a:cubicBezTo>
                  <a:pt x="24" y="40"/>
                  <a:pt x="21" y="44"/>
                  <a:pt x="21" y="48"/>
                </a:cubicBezTo>
                <a:cubicBezTo>
                  <a:pt x="21" y="104"/>
                  <a:pt x="21" y="104"/>
                  <a:pt x="21" y="104"/>
                </a:cubicBezTo>
                <a:cubicBezTo>
                  <a:pt x="21" y="109"/>
                  <a:pt x="24" y="112"/>
                  <a:pt x="29" y="112"/>
                </a:cubicBezTo>
                <a:close/>
                <a:moveTo>
                  <a:pt x="161" y="13"/>
                </a:moveTo>
                <a:cubicBezTo>
                  <a:pt x="161" y="13"/>
                  <a:pt x="122" y="40"/>
                  <a:pt x="81" y="40"/>
                </a:cubicBezTo>
                <a:cubicBezTo>
                  <a:pt x="81" y="57"/>
                  <a:pt x="81" y="107"/>
                  <a:pt x="81" y="113"/>
                </a:cubicBezTo>
                <a:cubicBezTo>
                  <a:pt x="122" y="113"/>
                  <a:pt x="161" y="140"/>
                  <a:pt x="161" y="140"/>
                </a:cubicBezTo>
                <a:lnTo>
                  <a:pt x="161" y="13"/>
                </a:lnTo>
                <a:close/>
                <a:moveTo>
                  <a:pt x="89" y="68"/>
                </a:moveTo>
                <a:cubicBezTo>
                  <a:pt x="89" y="52"/>
                  <a:pt x="89" y="52"/>
                  <a:pt x="89" y="52"/>
                </a:cubicBezTo>
                <a:cubicBezTo>
                  <a:pt x="89" y="52"/>
                  <a:pt x="124" y="54"/>
                  <a:pt x="154" y="29"/>
                </a:cubicBezTo>
                <a:cubicBezTo>
                  <a:pt x="154" y="53"/>
                  <a:pt x="89" y="68"/>
                  <a:pt x="89" y="68"/>
                </a:cubicBezTo>
                <a:close/>
                <a:moveTo>
                  <a:pt x="177" y="0"/>
                </a:moveTo>
                <a:cubicBezTo>
                  <a:pt x="165" y="0"/>
                  <a:pt x="165" y="0"/>
                  <a:pt x="165" y="0"/>
                </a:cubicBezTo>
                <a:cubicBezTo>
                  <a:pt x="165" y="152"/>
                  <a:pt x="165" y="152"/>
                  <a:pt x="165" y="152"/>
                </a:cubicBezTo>
                <a:cubicBezTo>
                  <a:pt x="177" y="152"/>
                  <a:pt x="177" y="152"/>
                  <a:pt x="177" y="152"/>
                </a:cubicBezTo>
                <a:lnTo>
                  <a:pt x="177" y="0"/>
                </a:lnTo>
                <a:close/>
                <a:moveTo>
                  <a:pt x="195" y="75"/>
                </a:moveTo>
                <a:cubicBezTo>
                  <a:pt x="195" y="66"/>
                  <a:pt x="189" y="58"/>
                  <a:pt x="181" y="54"/>
                </a:cubicBezTo>
                <a:cubicBezTo>
                  <a:pt x="181" y="96"/>
                  <a:pt x="181" y="96"/>
                  <a:pt x="181" y="96"/>
                </a:cubicBezTo>
                <a:cubicBezTo>
                  <a:pt x="189" y="92"/>
                  <a:pt x="195" y="84"/>
                  <a:pt x="195" y="75"/>
                </a:cubicBezTo>
                <a:close/>
                <a:moveTo>
                  <a:pt x="65" y="116"/>
                </a:moveTo>
                <a:cubicBezTo>
                  <a:pt x="62" y="116"/>
                  <a:pt x="29" y="116"/>
                  <a:pt x="29" y="116"/>
                </a:cubicBezTo>
                <a:cubicBezTo>
                  <a:pt x="29" y="116"/>
                  <a:pt x="27" y="161"/>
                  <a:pt x="41" y="186"/>
                </a:cubicBezTo>
                <a:cubicBezTo>
                  <a:pt x="59" y="203"/>
                  <a:pt x="67" y="185"/>
                  <a:pt x="65" y="180"/>
                </a:cubicBezTo>
                <a:cubicBezTo>
                  <a:pt x="63" y="175"/>
                  <a:pt x="51" y="135"/>
                  <a:pt x="65" y="1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122" name="流程图: 联系 20"/>
          <p:cNvSpPr/>
          <p:nvPr/>
        </p:nvSpPr>
        <p:spPr>
          <a:xfrm>
            <a:off x="6457626" y="4432415"/>
            <a:ext cx="216025" cy="31859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latin typeface="Impact MT Std" pitchFamily="34" charset="0"/>
            </a:endParaRPr>
          </a:p>
        </p:txBody>
      </p:sp>
      <p:sp>
        <p:nvSpPr>
          <p:cNvPr id="123" name="Freeform 174"/>
          <p:cNvSpPr>
            <a:spLocks noEditPoints="1"/>
          </p:cNvSpPr>
          <p:nvPr/>
        </p:nvSpPr>
        <p:spPr bwMode="auto">
          <a:xfrm>
            <a:off x="8958954" y="4439840"/>
            <a:ext cx="282575" cy="282575"/>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56" name="六边形 55"/>
          <p:cNvSpPr/>
          <p:nvPr/>
        </p:nvSpPr>
        <p:spPr>
          <a:xfrm>
            <a:off x="241896" y="125398"/>
            <a:ext cx="481345" cy="414953"/>
          </a:xfrm>
          <a:prstGeom prst="hexagon">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六边形 57"/>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0" name="矩形 59"/>
          <p:cNvSpPr/>
          <p:nvPr/>
        </p:nvSpPr>
        <p:spPr>
          <a:xfrm>
            <a:off x="10347503" y="187549"/>
            <a:ext cx="1582732" cy="334417"/>
          </a:xfrm>
          <a:prstGeom prst="rect">
            <a:avLst/>
          </a:prstGeom>
          <a:solidFill>
            <a:schemeClr val="accent6">
              <a:lumMod val="75000"/>
              <a:alpha val="7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6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64" name="矩形 63"/>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2211097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1000"/>
                                        <p:tgtEl>
                                          <p:spTgt spid="91"/>
                                        </p:tgtEl>
                                      </p:cBhvr>
                                    </p:animEffect>
                                    <p:anim calcmode="lin" valueType="num">
                                      <p:cBhvr>
                                        <p:cTn id="8" dur="1000" fill="hold"/>
                                        <p:tgtEl>
                                          <p:spTgt spid="91"/>
                                        </p:tgtEl>
                                        <p:attrNameLst>
                                          <p:attrName>ppt_x</p:attrName>
                                        </p:attrNameLst>
                                      </p:cBhvr>
                                      <p:tavLst>
                                        <p:tav tm="0">
                                          <p:val>
                                            <p:strVal val="#ppt_x"/>
                                          </p:val>
                                        </p:tav>
                                        <p:tav tm="100000">
                                          <p:val>
                                            <p:strVal val="#ppt_x"/>
                                          </p:val>
                                        </p:tav>
                                      </p:tavLst>
                                    </p:anim>
                                    <p:anim calcmode="lin" valueType="num">
                                      <p:cBhvr>
                                        <p:cTn id="9" dur="1000" fill="hold"/>
                                        <p:tgtEl>
                                          <p:spTgt spid="9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p:cTn id="13" dur="500" fill="hold"/>
                                        <p:tgtEl>
                                          <p:spTgt spid="92"/>
                                        </p:tgtEl>
                                        <p:attrNameLst>
                                          <p:attrName>ppt_w</p:attrName>
                                        </p:attrNameLst>
                                      </p:cBhvr>
                                      <p:tavLst>
                                        <p:tav tm="0">
                                          <p:val>
                                            <p:fltVal val="0"/>
                                          </p:val>
                                        </p:tav>
                                        <p:tav tm="100000">
                                          <p:val>
                                            <p:strVal val="#ppt_w"/>
                                          </p:val>
                                        </p:tav>
                                      </p:tavLst>
                                    </p:anim>
                                    <p:anim calcmode="lin" valueType="num">
                                      <p:cBhvr>
                                        <p:cTn id="14" dur="500" fill="hold"/>
                                        <p:tgtEl>
                                          <p:spTgt spid="92"/>
                                        </p:tgtEl>
                                        <p:attrNameLst>
                                          <p:attrName>ppt_h</p:attrName>
                                        </p:attrNameLst>
                                      </p:cBhvr>
                                      <p:tavLst>
                                        <p:tav tm="0">
                                          <p:val>
                                            <p:fltVal val="0"/>
                                          </p:val>
                                        </p:tav>
                                        <p:tav tm="100000">
                                          <p:val>
                                            <p:strVal val="#ppt_h"/>
                                          </p:val>
                                        </p:tav>
                                      </p:tavLst>
                                    </p:anim>
                                    <p:animEffect transition="in" filter="fade">
                                      <p:cBhvr>
                                        <p:cTn id="15" dur="500"/>
                                        <p:tgtEl>
                                          <p:spTgt spid="92"/>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93"/>
                                        </p:tgtEl>
                                        <p:attrNameLst>
                                          <p:attrName>style.visibility</p:attrName>
                                        </p:attrNameLst>
                                      </p:cBhvr>
                                      <p:to>
                                        <p:strVal val="visible"/>
                                      </p:to>
                                    </p:set>
                                    <p:anim calcmode="lin" valueType="num">
                                      <p:cBhvr>
                                        <p:cTn id="19" dur="500" fill="hold"/>
                                        <p:tgtEl>
                                          <p:spTgt spid="9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93"/>
                                        </p:tgtEl>
                                        <p:attrNameLst>
                                          <p:attrName>ppt_y</p:attrName>
                                        </p:attrNameLst>
                                      </p:cBhvr>
                                      <p:tavLst>
                                        <p:tav tm="0">
                                          <p:val>
                                            <p:strVal val="#ppt_y"/>
                                          </p:val>
                                        </p:tav>
                                        <p:tav tm="100000">
                                          <p:val>
                                            <p:strVal val="#ppt_y"/>
                                          </p:val>
                                        </p:tav>
                                      </p:tavLst>
                                    </p:anim>
                                    <p:anim calcmode="lin" valueType="num">
                                      <p:cBhvr>
                                        <p:cTn id="21" dur="500" fill="hold"/>
                                        <p:tgtEl>
                                          <p:spTgt spid="9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9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93"/>
                                        </p:tgtEl>
                                      </p:cBhvr>
                                    </p:animEffect>
                                  </p:childTnLst>
                                </p:cTn>
                              </p:par>
                            </p:childTnLst>
                          </p:cTn>
                        </p:par>
                        <p:par>
                          <p:cTn id="24" fill="hold">
                            <p:stCondLst>
                              <p:cond delay="2250"/>
                            </p:stCondLst>
                            <p:childTnLst>
                              <p:par>
                                <p:cTn id="25" presetID="22" presetClass="entr" presetSubtype="4" fill="hold" nodeType="after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wipe(down)">
                                      <p:cBhvr>
                                        <p:cTn id="27" dur="500"/>
                                        <p:tgtEl>
                                          <p:spTgt spid="84"/>
                                        </p:tgtEl>
                                      </p:cBhvr>
                                    </p:animEffect>
                                  </p:childTnLst>
                                </p:cTn>
                              </p:par>
                            </p:childTnLst>
                          </p:cTn>
                        </p:par>
                        <p:par>
                          <p:cTn id="28" fill="hold">
                            <p:stCondLst>
                              <p:cond delay="2750"/>
                            </p:stCondLst>
                            <p:childTnLst>
                              <p:par>
                                <p:cTn id="29" presetID="53" presetClass="entr" presetSubtype="16" fill="hold" grpId="0" nodeType="after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p:cTn id="31" dur="500" fill="hold"/>
                                        <p:tgtEl>
                                          <p:spTgt spid="85"/>
                                        </p:tgtEl>
                                        <p:attrNameLst>
                                          <p:attrName>ppt_w</p:attrName>
                                        </p:attrNameLst>
                                      </p:cBhvr>
                                      <p:tavLst>
                                        <p:tav tm="0">
                                          <p:val>
                                            <p:fltVal val="0"/>
                                          </p:val>
                                        </p:tav>
                                        <p:tav tm="100000">
                                          <p:val>
                                            <p:strVal val="#ppt_w"/>
                                          </p:val>
                                        </p:tav>
                                      </p:tavLst>
                                    </p:anim>
                                    <p:anim calcmode="lin" valueType="num">
                                      <p:cBhvr>
                                        <p:cTn id="32" dur="500" fill="hold"/>
                                        <p:tgtEl>
                                          <p:spTgt spid="85"/>
                                        </p:tgtEl>
                                        <p:attrNameLst>
                                          <p:attrName>ppt_h</p:attrName>
                                        </p:attrNameLst>
                                      </p:cBhvr>
                                      <p:tavLst>
                                        <p:tav tm="0">
                                          <p:val>
                                            <p:fltVal val="0"/>
                                          </p:val>
                                        </p:tav>
                                        <p:tav tm="100000">
                                          <p:val>
                                            <p:strVal val="#ppt_h"/>
                                          </p:val>
                                        </p:tav>
                                      </p:tavLst>
                                    </p:anim>
                                    <p:animEffect transition="in" filter="fade">
                                      <p:cBhvr>
                                        <p:cTn id="33" dur="500"/>
                                        <p:tgtEl>
                                          <p:spTgt spid="85"/>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86"/>
                                        </p:tgtEl>
                                        <p:attrNameLst>
                                          <p:attrName>style.visibility</p:attrName>
                                        </p:attrNameLst>
                                      </p:cBhvr>
                                      <p:to>
                                        <p:strVal val="visible"/>
                                      </p:to>
                                    </p:set>
                                    <p:anim calcmode="lin" valueType="num">
                                      <p:cBhvr>
                                        <p:cTn id="36" dur="500" fill="hold"/>
                                        <p:tgtEl>
                                          <p:spTgt spid="86"/>
                                        </p:tgtEl>
                                        <p:attrNameLst>
                                          <p:attrName>ppt_w</p:attrName>
                                        </p:attrNameLst>
                                      </p:cBhvr>
                                      <p:tavLst>
                                        <p:tav tm="0">
                                          <p:val>
                                            <p:fltVal val="0"/>
                                          </p:val>
                                        </p:tav>
                                        <p:tav tm="100000">
                                          <p:val>
                                            <p:strVal val="#ppt_w"/>
                                          </p:val>
                                        </p:tav>
                                      </p:tavLst>
                                    </p:anim>
                                    <p:anim calcmode="lin" valueType="num">
                                      <p:cBhvr>
                                        <p:cTn id="37" dur="500" fill="hold"/>
                                        <p:tgtEl>
                                          <p:spTgt spid="86"/>
                                        </p:tgtEl>
                                        <p:attrNameLst>
                                          <p:attrName>ppt_h</p:attrName>
                                        </p:attrNameLst>
                                      </p:cBhvr>
                                      <p:tavLst>
                                        <p:tav tm="0">
                                          <p:val>
                                            <p:fltVal val="0"/>
                                          </p:val>
                                        </p:tav>
                                        <p:tav tm="100000">
                                          <p:val>
                                            <p:strVal val="#ppt_h"/>
                                          </p:val>
                                        </p:tav>
                                      </p:tavLst>
                                    </p:anim>
                                    <p:animEffect transition="in" filter="fade">
                                      <p:cBhvr>
                                        <p:cTn id="38" dur="500"/>
                                        <p:tgtEl>
                                          <p:spTgt spid="86"/>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87"/>
                                        </p:tgtEl>
                                        <p:attrNameLst>
                                          <p:attrName>style.visibility</p:attrName>
                                        </p:attrNameLst>
                                      </p:cBhvr>
                                      <p:to>
                                        <p:strVal val="visible"/>
                                      </p:to>
                                    </p:set>
                                    <p:anim calcmode="lin" valueType="num">
                                      <p:cBhvr>
                                        <p:cTn id="41" dur="500" fill="hold"/>
                                        <p:tgtEl>
                                          <p:spTgt spid="87"/>
                                        </p:tgtEl>
                                        <p:attrNameLst>
                                          <p:attrName>ppt_w</p:attrName>
                                        </p:attrNameLst>
                                      </p:cBhvr>
                                      <p:tavLst>
                                        <p:tav tm="0">
                                          <p:val>
                                            <p:fltVal val="0"/>
                                          </p:val>
                                        </p:tav>
                                        <p:tav tm="100000">
                                          <p:val>
                                            <p:strVal val="#ppt_w"/>
                                          </p:val>
                                        </p:tav>
                                      </p:tavLst>
                                    </p:anim>
                                    <p:anim calcmode="lin" valueType="num">
                                      <p:cBhvr>
                                        <p:cTn id="42" dur="500" fill="hold"/>
                                        <p:tgtEl>
                                          <p:spTgt spid="87"/>
                                        </p:tgtEl>
                                        <p:attrNameLst>
                                          <p:attrName>ppt_h</p:attrName>
                                        </p:attrNameLst>
                                      </p:cBhvr>
                                      <p:tavLst>
                                        <p:tav tm="0">
                                          <p:val>
                                            <p:fltVal val="0"/>
                                          </p:val>
                                        </p:tav>
                                        <p:tav tm="100000">
                                          <p:val>
                                            <p:strVal val="#ppt_h"/>
                                          </p:val>
                                        </p:tav>
                                      </p:tavLst>
                                    </p:anim>
                                    <p:animEffect transition="in" filter="fade">
                                      <p:cBhvr>
                                        <p:cTn id="43" dur="500"/>
                                        <p:tgtEl>
                                          <p:spTgt spid="87"/>
                                        </p:tgtEl>
                                      </p:cBhvr>
                                    </p:animEffect>
                                  </p:childTnLst>
                                </p:cTn>
                              </p:par>
                              <p:par>
                                <p:cTn id="44" presetID="53" presetClass="entr" presetSubtype="16" fill="hold" grpId="0" nodeType="withEffect">
                                  <p:stCondLst>
                                    <p:cond delay="500"/>
                                  </p:stCondLst>
                                  <p:childTnLst>
                                    <p:set>
                                      <p:cBhvr>
                                        <p:cTn id="45" dur="1" fill="hold">
                                          <p:stCondLst>
                                            <p:cond delay="0"/>
                                          </p:stCondLst>
                                        </p:cTn>
                                        <p:tgtEl>
                                          <p:spTgt spid="88"/>
                                        </p:tgtEl>
                                        <p:attrNameLst>
                                          <p:attrName>style.visibility</p:attrName>
                                        </p:attrNameLst>
                                      </p:cBhvr>
                                      <p:to>
                                        <p:strVal val="visible"/>
                                      </p:to>
                                    </p:set>
                                    <p:anim calcmode="lin" valueType="num">
                                      <p:cBhvr>
                                        <p:cTn id="46" dur="500" fill="hold"/>
                                        <p:tgtEl>
                                          <p:spTgt spid="88"/>
                                        </p:tgtEl>
                                        <p:attrNameLst>
                                          <p:attrName>ppt_w</p:attrName>
                                        </p:attrNameLst>
                                      </p:cBhvr>
                                      <p:tavLst>
                                        <p:tav tm="0">
                                          <p:val>
                                            <p:fltVal val="0"/>
                                          </p:val>
                                        </p:tav>
                                        <p:tav tm="100000">
                                          <p:val>
                                            <p:strVal val="#ppt_w"/>
                                          </p:val>
                                        </p:tav>
                                      </p:tavLst>
                                    </p:anim>
                                    <p:anim calcmode="lin" valueType="num">
                                      <p:cBhvr>
                                        <p:cTn id="47" dur="500" fill="hold"/>
                                        <p:tgtEl>
                                          <p:spTgt spid="88"/>
                                        </p:tgtEl>
                                        <p:attrNameLst>
                                          <p:attrName>ppt_h</p:attrName>
                                        </p:attrNameLst>
                                      </p:cBhvr>
                                      <p:tavLst>
                                        <p:tav tm="0">
                                          <p:val>
                                            <p:fltVal val="0"/>
                                          </p:val>
                                        </p:tav>
                                        <p:tav tm="100000">
                                          <p:val>
                                            <p:strVal val="#ppt_h"/>
                                          </p:val>
                                        </p:tav>
                                      </p:tavLst>
                                    </p:anim>
                                    <p:animEffect transition="in" filter="fade">
                                      <p:cBhvr>
                                        <p:cTn id="48" dur="500"/>
                                        <p:tgtEl>
                                          <p:spTgt spid="88"/>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89"/>
                                        </p:tgtEl>
                                        <p:attrNameLst>
                                          <p:attrName>style.visibility</p:attrName>
                                        </p:attrNameLst>
                                      </p:cBhvr>
                                      <p:to>
                                        <p:strVal val="visible"/>
                                      </p:to>
                                    </p:set>
                                    <p:anim calcmode="lin" valueType="num">
                                      <p:cBhvr>
                                        <p:cTn id="51" dur="500" fill="hold"/>
                                        <p:tgtEl>
                                          <p:spTgt spid="89"/>
                                        </p:tgtEl>
                                        <p:attrNameLst>
                                          <p:attrName>ppt_w</p:attrName>
                                        </p:attrNameLst>
                                      </p:cBhvr>
                                      <p:tavLst>
                                        <p:tav tm="0">
                                          <p:val>
                                            <p:fltVal val="0"/>
                                          </p:val>
                                        </p:tav>
                                        <p:tav tm="100000">
                                          <p:val>
                                            <p:strVal val="#ppt_w"/>
                                          </p:val>
                                        </p:tav>
                                      </p:tavLst>
                                    </p:anim>
                                    <p:anim calcmode="lin" valueType="num">
                                      <p:cBhvr>
                                        <p:cTn id="52" dur="500" fill="hold"/>
                                        <p:tgtEl>
                                          <p:spTgt spid="89"/>
                                        </p:tgtEl>
                                        <p:attrNameLst>
                                          <p:attrName>ppt_h</p:attrName>
                                        </p:attrNameLst>
                                      </p:cBhvr>
                                      <p:tavLst>
                                        <p:tav tm="0">
                                          <p:val>
                                            <p:fltVal val="0"/>
                                          </p:val>
                                        </p:tav>
                                        <p:tav tm="100000">
                                          <p:val>
                                            <p:strVal val="#ppt_h"/>
                                          </p:val>
                                        </p:tav>
                                      </p:tavLst>
                                    </p:anim>
                                    <p:animEffect transition="in" filter="fade">
                                      <p:cBhvr>
                                        <p:cTn id="53" dur="500"/>
                                        <p:tgtEl>
                                          <p:spTgt spid="89"/>
                                        </p:tgtEl>
                                      </p:cBhvr>
                                    </p:animEffect>
                                  </p:childTnLst>
                                </p:cTn>
                              </p:par>
                              <p:par>
                                <p:cTn id="54" presetID="53" presetClass="entr" presetSubtype="16" fill="hold" grpId="0" nodeType="withEffect">
                                  <p:stCondLst>
                                    <p:cond delay="500"/>
                                  </p:stCondLst>
                                  <p:childTnLst>
                                    <p:set>
                                      <p:cBhvr>
                                        <p:cTn id="55" dur="1" fill="hold">
                                          <p:stCondLst>
                                            <p:cond delay="0"/>
                                          </p:stCondLst>
                                        </p:cTn>
                                        <p:tgtEl>
                                          <p:spTgt spid="90"/>
                                        </p:tgtEl>
                                        <p:attrNameLst>
                                          <p:attrName>style.visibility</p:attrName>
                                        </p:attrNameLst>
                                      </p:cBhvr>
                                      <p:to>
                                        <p:strVal val="visible"/>
                                      </p:to>
                                    </p:set>
                                    <p:anim calcmode="lin" valueType="num">
                                      <p:cBhvr>
                                        <p:cTn id="56" dur="500" fill="hold"/>
                                        <p:tgtEl>
                                          <p:spTgt spid="90"/>
                                        </p:tgtEl>
                                        <p:attrNameLst>
                                          <p:attrName>ppt_w</p:attrName>
                                        </p:attrNameLst>
                                      </p:cBhvr>
                                      <p:tavLst>
                                        <p:tav tm="0">
                                          <p:val>
                                            <p:fltVal val="0"/>
                                          </p:val>
                                        </p:tav>
                                        <p:tav tm="100000">
                                          <p:val>
                                            <p:strVal val="#ppt_w"/>
                                          </p:val>
                                        </p:tav>
                                      </p:tavLst>
                                    </p:anim>
                                    <p:anim calcmode="lin" valueType="num">
                                      <p:cBhvr>
                                        <p:cTn id="57" dur="500" fill="hold"/>
                                        <p:tgtEl>
                                          <p:spTgt spid="90"/>
                                        </p:tgtEl>
                                        <p:attrNameLst>
                                          <p:attrName>ppt_h</p:attrName>
                                        </p:attrNameLst>
                                      </p:cBhvr>
                                      <p:tavLst>
                                        <p:tav tm="0">
                                          <p:val>
                                            <p:fltVal val="0"/>
                                          </p:val>
                                        </p:tav>
                                        <p:tav tm="100000">
                                          <p:val>
                                            <p:strVal val="#ppt_h"/>
                                          </p:val>
                                        </p:tav>
                                      </p:tavLst>
                                    </p:anim>
                                    <p:animEffect transition="in" filter="fade">
                                      <p:cBhvr>
                                        <p:cTn id="58" dur="500"/>
                                        <p:tgtEl>
                                          <p:spTgt spid="90"/>
                                        </p:tgtEl>
                                      </p:cBhvr>
                                    </p:animEffect>
                                  </p:childTnLst>
                                </p:cTn>
                              </p:par>
                            </p:childTnLst>
                          </p:cTn>
                        </p:par>
                        <p:par>
                          <p:cTn id="59" fill="hold">
                            <p:stCondLst>
                              <p:cond delay="3750"/>
                            </p:stCondLst>
                            <p:childTnLst>
                              <p:par>
                                <p:cTn id="60" presetID="42" presetClass="entr" presetSubtype="0" fill="hold" grpId="0" nodeType="afterEffect">
                                  <p:stCondLst>
                                    <p:cond delay="0"/>
                                  </p:stCondLst>
                                  <p:childTnLst>
                                    <p:set>
                                      <p:cBhvr>
                                        <p:cTn id="61" dur="1" fill="hold">
                                          <p:stCondLst>
                                            <p:cond delay="0"/>
                                          </p:stCondLst>
                                        </p:cTn>
                                        <p:tgtEl>
                                          <p:spTgt spid="101"/>
                                        </p:tgtEl>
                                        <p:attrNameLst>
                                          <p:attrName>style.visibility</p:attrName>
                                        </p:attrNameLst>
                                      </p:cBhvr>
                                      <p:to>
                                        <p:strVal val="visible"/>
                                      </p:to>
                                    </p:set>
                                    <p:animEffect transition="in" filter="fade">
                                      <p:cBhvr>
                                        <p:cTn id="62" dur="1000"/>
                                        <p:tgtEl>
                                          <p:spTgt spid="101"/>
                                        </p:tgtEl>
                                      </p:cBhvr>
                                    </p:animEffect>
                                    <p:anim calcmode="lin" valueType="num">
                                      <p:cBhvr>
                                        <p:cTn id="63" dur="1000" fill="hold"/>
                                        <p:tgtEl>
                                          <p:spTgt spid="101"/>
                                        </p:tgtEl>
                                        <p:attrNameLst>
                                          <p:attrName>ppt_x</p:attrName>
                                        </p:attrNameLst>
                                      </p:cBhvr>
                                      <p:tavLst>
                                        <p:tav tm="0">
                                          <p:val>
                                            <p:strVal val="#ppt_x"/>
                                          </p:val>
                                        </p:tav>
                                        <p:tav tm="100000">
                                          <p:val>
                                            <p:strVal val="#ppt_x"/>
                                          </p:val>
                                        </p:tav>
                                      </p:tavLst>
                                    </p:anim>
                                    <p:anim calcmode="lin" valueType="num">
                                      <p:cBhvr>
                                        <p:cTn id="64" dur="1000" fill="hold"/>
                                        <p:tgtEl>
                                          <p:spTgt spid="101"/>
                                        </p:tgtEl>
                                        <p:attrNameLst>
                                          <p:attrName>ppt_y</p:attrName>
                                        </p:attrNameLst>
                                      </p:cBhvr>
                                      <p:tavLst>
                                        <p:tav tm="0">
                                          <p:val>
                                            <p:strVal val="#ppt_y+.1"/>
                                          </p:val>
                                        </p:tav>
                                        <p:tav tm="100000">
                                          <p:val>
                                            <p:strVal val="#ppt_y"/>
                                          </p:val>
                                        </p:tav>
                                      </p:tavLst>
                                    </p:anim>
                                  </p:childTnLst>
                                </p:cTn>
                              </p:par>
                            </p:childTnLst>
                          </p:cTn>
                        </p:par>
                        <p:par>
                          <p:cTn id="65" fill="hold">
                            <p:stCondLst>
                              <p:cond delay="4750"/>
                            </p:stCondLst>
                            <p:childTnLst>
                              <p:par>
                                <p:cTn id="66" presetID="53" presetClass="entr" presetSubtype="16" fill="hold" grpId="0" nodeType="afterEffect">
                                  <p:stCondLst>
                                    <p:cond delay="0"/>
                                  </p:stCondLst>
                                  <p:childTnLst>
                                    <p:set>
                                      <p:cBhvr>
                                        <p:cTn id="67" dur="1" fill="hold">
                                          <p:stCondLst>
                                            <p:cond delay="0"/>
                                          </p:stCondLst>
                                        </p:cTn>
                                        <p:tgtEl>
                                          <p:spTgt spid="121"/>
                                        </p:tgtEl>
                                        <p:attrNameLst>
                                          <p:attrName>style.visibility</p:attrName>
                                        </p:attrNameLst>
                                      </p:cBhvr>
                                      <p:to>
                                        <p:strVal val="visible"/>
                                      </p:to>
                                    </p:set>
                                    <p:anim calcmode="lin" valueType="num">
                                      <p:cBhvr>
                                        <p:cTn id="68" dur="500" fill="hold"/>
                                        <p:tgtEl>
                                          <p:spTgt spid="121"/>
                                        </p:tgtEl>
                                        <p:attrNameLst>
                                          <p:attrName>ppt_w</p:attrName>
                                        </p:attrNameLst>
                                      </p:cBhvr>
                                      <p:tavLst>
                                        <p:tav tm="0">
                                          <p:val>
                                            <p:fltVal val="0"/>
                                          </p:val>
                                        </p:tav>
                                        <p:tav tm="100000">
                                          <p:val>
                                            <p:strVal val="#ppt_w"/>
                                          </p:val>
                                        </p:tav>
                                      </p:tavLst>
                                    </p:anim>
                                    <p:anim calcmode="lin" valueType="num">
                                      <p:cBhvr>
                                        <p:cTn id="69" dur="500" fill="hold"/>
                                        <p:tgtEl>
                                          <p:spTgt spid="121"/>
                                        </p:tgtEl>
                                        <p:attrNameLst>
                                          <p:attrName>ppt_h</p:attrName>
                                        </p:attrNameLst>
                                      </p:cBhvr>
                                      <p:tavLst>
                                        <p:tav tm="0">
                                          <p:val>
                                            <p:fltVal val="0"/>
                                          </p:val>
                                        </p:tav>
                                        <p:tav tm="100000">
                                          <p:val>
                                            <p:strVal val="#ppt_h"/>
                                          </p:val>
                                        </p:tav>
                                      </p:tavLst>
                                    </p:anim>
                                    <p:animEffect transition="in" filter="fade">
                                      <p:cBhvr>
                                        <p:cTn id="70" dur="500"/>
                                        <p:tgtEl>
                                          <p:spTgt spid="121"/>
                                        </p:tgtEl>
                                      </p:cBhvr>
                                    </p:animEffect>
                                  </p:childTnLst>
                                </p:cTn>
                              </p:par>
                            </p:childTnLst>
                          </p:cTn>
                        </p:par>
                        <p:par>
                          <p:cTn id="71" fill="hold">
                            <p:stCondLst>
                              <p:cond delay="52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102"/>
                                        </p:tgtEl>
                                        <p:attrNameLst>
                                          <p:attrName>style.visibility</p:attrName>
                                        </p:attrNameLst>
                                      </p:cBhvr>
                                      <p:to>
                                        <p:strVal val="visible"/>
                                      </p:to>
                                    </p:set>
                                    <p:anim calcmode="lin" valueType="num">
                                      <p:cBhvr>
                                        <p:cTn id="74" dur="500" fill="hold"/>
                                        <p:tgtEl>
                                          <p:spTgt spid="102"/>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102"/>
                                        </p:tgtEl>
                                        <p:attrNameLst>
                                          <p:attrName>ppt_y</p:attrName>
                                        </p:attrNameLst>
                                      </p:cBhvr>
                                      <p:tavLst>
                                        <p:tav tm="0">
                                          <p:val>
                                            <p:strVal val="#ppt_y"/>
                                          </p:val>
                                        </p:tav>
                                        <p:tav tm="100000">
                                          <p:val>
                                            <p:strVal val="#ppt_y"/>
                                          </p:val>
                                        </p:tav>
                                      </p:tavLst>
                                    </p:anim>
                                    <p:anim calcmode="lin" valueType="num">
                                      <p:cBhvr>
                                        <p:cTn id="76" dur="500" fill="hold"/>
                                        <p:tgtEl>
                                          <p:spTgt spid="102"/>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102"/>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102"/>
                                        </p:tgtEl>
                                      </p:cBhvr>
                                    </p:animEffect>
                                  </p:childTnLst>
                                </p:cTn>
                              </p:par>
                            </p:childTnLst>
                          </p:cTn>
                        </p:par>
                        <p:par>
                          <p:cTn id="79" fill="hold">
                            <p:stCondLst>
                              <p:cond delay="6000"/>
                            </p:stCondLst>
                            <p:childTnLst>
                              <p:par>
                                <p:cTn id="80" presetID="22" presetClass="entr" presetSubtype="4" fill="hold" nodeType="afterEffect">
                                  <p:stCondLst>
                                    <p:cond delay="0"/>
                                  </p:stCondLst>
                                  <p:childTnLst>
                                    <p:set>
                                      <p:cBhvr>
                                        <p:cTn id="81" dur="1" fill="hold">
                                          <p:stCondLst>
                                            <p:cond delay="0"/>
                                          </p:stCondLst>
                                        </p:cTn>
                                        <p:tgtEl>
                                          <p:spTgt spid="94"/>
                                        </p:tgtEl>
                                        <p:attrNameLst>
                                          <p:attrName>style.visibility</p:attrName>
                                        </p:attrNameLst>
                                      </p:cBhvr>
                                      <p:to>
                                        <p:strVal val="visible"/>
                                      </p:to>
                                    </p:set>
                                    <p:animEffect transition="in" filter="wipe(down)">
                                      <p:cBhvr>
                                        <p:cTn id="82" dur="500"/>
                                        <p:tgtEl>
                                          <p:spTgt spid="94"/>
                                        </p:tgtEl>
                                      </p:cBhvr>
                                    </p:animEffect>
                                  </p:childTnLst>
                                </p:cTn>
                              </p:par>
                            </p:childTnLst>
                          </p:cTn>
                        </p:par>
                        <p:par>
                          <p:cTn id="83" fill="hold">
                            <p:stCondLst>
                              <p:cond delay="6500"/>
                            </p:stCondLst>
                            <p:childTnLst>
                              <p:par>
                                <p:cTn id="84" presetID="53" presetClass="entr" presetSubtype="16" fill="hold" grpId="0" nodeType="afterEffect">
                                  <p:stCondLst>
                                    <p:cond delay="0"/>
                                  </p:stCondLst>
                                  <p:childTnLst>
                                    <p:set>
                                      <p:cBhvr>
                                        <p:cTn id="85" dur="1" fill="hold">
                                          <p:stCondLst>
                                            <p:cond delay="0"/>
                                          </p:stCondLst>
                                        </p:cTn>
                                        <p:tgtEl>
                                          <p:spTgt spid="95"/>
                                        </p:tgtEl>
                                        <p:attrNameLst>
                                          <p:attrName>style.visibility</p:attrName>
                                        </p:attrNameLst>
                                      </p:cBhvr>
                                      <p:to>
                                        <p:strVal val="visible"/>
                                      </p:to>
                                    </p:set>
                                    <p:anim calcmode="lin" valueType="num">
                                      <p:cBhvr>
                                        <p:cTn id="86" dur="500" fill="hold"/>
                                        <p:tgtEl>
                                          <p:spTgt spid="95"/>
                                        </p:tgtEl>
                                        <p:attrNameLst>
                                          <p:attrName>ppt_w</p:attrName>
                                        </p:attrNameLst>
                                      </p:cBhvr>
                                      <p:tavLst>
                                        <p:tav tm="0">
                                          <p:val>
                                            <p:fltVal val="0"/>
                                          </p:val>
                                        </p:tav>
                                        <p:tav tm="100000">
                                          <p:val>
                                            <p:strVal val="#ppt_w"/>
                                          </p:val>
                                        </p:tav>
                                      </p:tavLst>
                                    </p:anim>
                                    <p:anim calcmode="lin" valueType="num">
                                      <p:cBhvr>
                                        <p:cTn id="87" dur="500" fill="hold"/>
                                        <p:tgtEl>
                                          <p:spTgt spid="95"/>
                                        </p:tgtEl>
                                        <p:attrNameLst>
                                          <p:attrName>ppt_h</p:attrName>
                                        </p:attrNameLst>
                                      </p:cBhvr>
                                      <p:tavLst>
                                        <p:tav tm="0">
                                          <p:val>
                                            <p:fltVal val="0"/>
                                          </p:val>
                                        </p:tav>
                                        <p:tav tm="100000">
                                          <p:val>
                                            <p:strVal val="#ppt_h"/>
                                          </p:val>
                                        </p:tav>
                                      </p:tavLst>
                                    </p:anim>
                                    <p:animEffect transition="in" filter="fade">
                                      <p:cBhvr>
                                        <p:cTn id="88" dur="500"/>
                                        <p:tgtEl>
                                          <p:spTgt spid="95"/>
                                        </p:tgtEl>
                                      </p:cBhvr>
                                    </p:animEffect>
                                  </p:childTnLst>
                                </p:cTn>
                              </p:par>
                              <p:par>
                                <p:cTn id="89" presetID="53" presetClass="entr" presetSubtype="16" fill="hold" grpId="0" nodeType="withEffect">
                                  <p:stCondLst>
                                    <p:cond delay="500"/>
                                  </p:stCondLst>
                                  <p:childTnLst>
                                    <p:set>
                                      <p:cBhvr>
                                        <p:cTn id="90" dur="1" fill="hold">
                                          <p:stCondLst>
                                            <p:cond delay="0"/>
                                          </p:stCondLst>
                                        </p:cTn>
                                        <p:tgtEl>
                                          <p:spTgt spid="96"/>
                                        </p:tgtEl>
                                        <p:attrNameLst>
                                          <p:attrName>style.visibility</p:attrName>
                                        </p:attrNameLst>
                                      </p:cBhvr>
                                      <p:to>
                                        <p:strVal val="visible"/>
                                      </p:to>
                                    </p:set>
                                    <p:anim calcmode="lin" valueType="num">
                                      <p:cBhvr>
                                        <p:cTn id="91" dur="500" fill="hold"/>
                                        <p:tgtEl>
                                          <p:spTgt spid="96"/>
                                        </p:tgtEl>
                                        <p:attrNameLst>
                                          <p:attrName>ppt_w</p:attrName>
                                        </p:attrNameLst>
                                      </p:cBhvr>
                                      <p:tavLst>
                                        <p:tav tm="0">
                                          <p:val>
                                            <p:fltVal val="0"/>
                                          </p:val>
                                        </p:tav>
                                        <p:tav tm="100000">
                                          <p:val>
                                            <p:strVal val="#ppt_w"/>
                                          </p:val>
                                        </p:tav>
                                      </p:tavLst>
                                    </p:anim>
                                    <p:anim calcmode="lin" valueType="num">
                                      <p:cBhvr>
                                        <p:cTn id="92" dur="500" fill="hold"/>
                                        <p:tgtEl>
                                          <p:spTgt spid="96"/>
                                        </p:tgtEl>
                                        <p:attrNameLst>
                                          <p:attrName>ppt_h</p:attrName>
                                        </p:attrNameLst>
                                      </p:cBhvr>
                                      <p:tavLst>
                                        <p:tav tm="0">
                                          <p:val>
                                            <p:fltVal val="0"/>
                                          </p:val>
                                        </p:tav>
                                        <p:tav tm="100000">
                                          <p:val>
                                            <p:strVal val="#ppt_h"/>
                                          </p:val>
                                        </p:tav>
                                      </p:tavLst>
                                    </p:anim>
                                    <p:animEffect transition="in" filter="fade">
                                      <p:cBhvr>
                                        <p:cTn id="93" dur="500"/>
                                        <p:tgtEl>
                                          <p:spTgt spid="96"/>
                                        </p:tgtEl>
                                      </p:cBhvr>
                                    </p:animEffect>
                                  </p:childTnLst>
                                </p:cTn>
                              </p:par>
                              <p:par>
                                <p:cTn id="94" presetID="53" presetClass="entr" presetSubtype="16" fill="hold" grpId="0" nodeType="withEffect">
                                  <p:stCondLst>
                                    <p:cond delay="500"/>
                                  </p:stCondLst>
                                  <p:childTnLst>
                                    <p:set>
                                      <p:cBhvr>
                                        <p:cTn id="95" dur="1" fill="hold">
                                          <p:stCondLst>
                                            <p:cond delay="0"/>
                                          </p:stCondLst>
                                        </p:cTn>
                                        <p:tgtEl>
                                          <p:spTgt spid="97"/>
                                        </p:tgtEl>
                                        <p:attrNameLst>
                                          <p:attrName>style.visibility</p:attrName>
                                        </p:attrNameLst>
                                      </p:cBhvr>
                                      <p:to>
                                        <p:strVal val="visible"/>
                                      </p:to>
                                    </p:set>
                                    <p:anim calcmode="lin" valueType="num">
                                      <p:cBhvr>
                                        <p:cTn id="96" dur="500" fill="hold"/>
                                        <p:tgtEl>
                                          <p:spTgt spid="97"/>
                                        </p:tgtEl>
                                        <p:attrNameLst>
                                          <p:attrName>ppt_w</p:attrName>
                                        </p:attrNameLst>
                                      </p:cBhvr>
                                      <p:tavLst>
                                        <p:tav tm="0">
                                          <p:val>
                                            <p:fltVal val="0"/>
                                          </p:val>
                                        </p:tav>
                                        <p:tav tm="100000">
                                          <p:val>
                                            <p:strVal val="#ppt_w"/>
                                          </p:val>
                                        </p:tav>
                                      </p:tavLst>
                                    </p:anim>
                                    <p:anim calcmode="lin" valueType="num">
                                      <p:cBhvr>
                                        <p:cTn id="97" dur="500" fill="hold"/>
                                        <p:tgtEl>
                                          <p:spTgt spid="97"/>
                                        </p:tgtEl>
                                        <p:attrNameLst>
                                          <p:attrName>ppt_h</p:attrName>
                                        </p:attrNameLst>
                                      </p:cBhvr>
                                      <p:tavLst>
                                        <p:tav tm="0">
                                          <p:val>
                                            <p:fltVal val="0"/>
                                          </p:val>
                                        </p:tav>
                                        <p:tav tm="100000">
                                          <p:val>
                                            <p:strVal val="#ppt_h"/>
                                          </p:val>
                                        </p:tav>
                                      </p:tavLst>
                                    </p:anim>
                                    <p:animEffect transition="in" filter="fade">
                                      <p:cBhvr>
                                        <p:cTn id="98" dur="500"/>
                                        <p:tgtEl>
                                          <p:spTgt spid="97"/>
                                        </p:tgtEl>
                                      </p:cBhvr>
                                    </p:animEffect>
                                  </p:childTnLst>
                                </p:cTn>
                              </p:par>
                              <p:par>
                                <p:cTn id="99" presetID="53" presetClass="entr" presetSubtype="16" fill="hold" grpId="0" nodeType="withEffect">
                                  <p:stCondLst>
                                    <p:cond delay="500"/>
                                  </p:stCondLst>
                                  <p:childTnLst>
                                    <p:set>
                                      <p:cBhvr>
                                        <p:cTn id="100" dur="1" fill="hold">
                                          <p:stCondLst>
                                            <p:cond delay="0"/>
                                          </p:stCondLst>
                                        </p:cTn>
                                        <p:tgtEl>
                                          <p:spTgt spid="98"/>
                                        </p:tgtEl>
                                        <p:attrNameLst>
                                          <p:attrName>style.visibility</p:attrName>
                                        </p:attrNameLst>
                                      </p:cBhvr>
                                      <p:to>
                                        <p:strVal val="visible"/>
                                      </p:to>
                                    </p:set>
                                    <p:anim calcmode="lin" valueType="num">
                                      <p:cBhvr>
                                        <p:cTn id="101" dur="500" fill="hold"/>
                                        <p:tgtEl>
                                          <p:spTgt spid="98"/>
                                        </p:tgtEl>
                                        <p:attrNameLst>
                                          <p:attrName>ppt_w</p:attrName>
                                        </p:attrNameLst>
                                      </p:cBhvr>
                                      <p:tavLst>
                                        <p:tav tm="0">
                                          <p:val>
                                            <p:fltVal val="0"/>
                                          </p:val>
                                        </p:tav>
                                        <p:tav tm="100000">
                                          <p:val>
                                            <p:strVal val="#ppt_w"/>
                                          </p:val>
                                        </p:tav>
                                      </p:tavLst>
                                    </p:anim>
                                    <p:anim calcmode="lin" valueType="num">
                                      <p:cBhvr>
                                        <p:cTn id="102" dur="500" fill="hold"/>
                                        <p:tgtEl>
                                          <p:spTgt spid="98"/>
                                        </p:tgtEl>
                                        <p:attrNameLst>
                                          <p:attrName>ppt_h</p:attrName>
                                        </p:attrNameLst>
                                      </p:cBhvr>
                                      <p:tavLst>
                                        <p:tav tm="0">
                                          <p:val>
                                            <p:fltVal val="0"/>
                                          </p:val>
                                        </p:tav>
                                        <p:tav tm="100000">
                                          <p:val>
                                            <p:strVal val="#ppt_h"/>
                                          </p:val>
                                        </p:tav>
                                      </p:tavLst>
                                    </p:anim>
                                    <p:animEffect transition="in" filter="fade">
                                      <p:cBhvr>
                                        <p:cTn id="103" dur="500"/>
                                        <p:tgtEl>
                                          <p:spTgt spid="98"/>
                                        </p:tgtEl>
                                      </p:cBhvr>
                                    </p:animEffect>
                                  </p:childTnLst>
                                </p:cTn>
                              </p:par>
                              <p:par>
                                <p:cTn id="104" presetID="53" presetClass="entr" presetSubtype="16" fill="hold" grpId="0" nodeType="withEffect">
                                  <p:stCondLst>
                                    <p:cond delay="500"/>
                                  </p:stCondLst>
                                  <p:childTnLst>
                                    <p:set>
                                      <p:cBhvr>
                                        <p:cTn id="105" dur="1" fill="hold">
                                          <p:stCondLst>
                                            <p:cond delay="0"/>
                                          </p:stCondLst>
                                        </p:cTn>
                                        <p:tgtEl>
                                          <p:spTgt spid="99"/>
                                        </p:tgtEl>
                                        <p:attrNameLst>
                                          <p:attrName>style.visibility</p:attrName>
                                        </p:attrNameLst>
                                      </p:cBhvr>
                                      <p:to>
                                        <p:strVal val="visible"/>
                                      </p:to>
                                    </p:set>
                                    <p:anim calcmode="lin" valueType="num">
                                      <p:cBhvr>
                                        <p:cTn id="106" dur="500" fill="hold"/>
                                        <p:tgtEl>
                                          <p:spTgt spid="99"/>
                                        </p:tgtEl>
                                        <p:attrNameLst>
                                          <p:attrName>ppt_w</p:attrName>
                                        </p:attrNameLst>
                                      </p:cBhvr>
                                      <p:tavLst>
                                        <p:tav tm="0">
                                          <p:val>
                                            <p:fltVal val="0"/>
                                          </p:val>
                                        </p:tav>
                                        <p:tav tm="100000">
                                          <p:val>
                                            <p:strVal val="#ppt_w"/>
                                          </p:val>
                                        </p:tav>
                                      </p:tavLst>
                                    </p:anim>
                                    <p:anim calcmode="lin" valueType="num">
                                      <p:cBhvr>
                                        <p:cTn id="107" dur="500" fill="hold"/>
                                        <p:tgtEl>
                                          <p:spTgt spid="99"/>
                                        </p:tgtEl>
                                        <p:attrNameLst>
                                          <p:attrName>ppt_h</p:attrName>
                                        </p:attrNameLst>
                                      </p:cBhvr>
                                      <p:tavLst>
                                        <p:tav tm="0">
                                          <p:val>
                                            <p:fltVal val="0"/>
                                          </p:val>
                                        </p:tav>
                                        <p:tav tm="100000">
                                          <p:val>
                                            <p:strVal val="#ppt_h"/>
                                          </p:val>
                                        </p:tav>
                                      </p:tavLst>
                                    </p:anim>
                                    <p:animEffect transition="in" filter="fade">
                                      <p:cBhvr>
                                        <p:cTn id="108" dur="500"/>
                                        <p:tgtEl>
                                          <p:spTgt spid="99"/>
                                        </p:tgtEl>
                                      </p:cBhvr>
                                    </p:animEffect>
                                  </p:childTnLst>
                                </p:cTn>
                              </p:par>
                              <p:par>
                                <p:cTn id="109" presetID="53" presetClass="entr" presetSubtype="16" fill="hold" grpId="0" nodeType="withEffect">
                                  <p:stCondLst>
                                    <p:cond delay="500"/>
                                  </p:stCondLst>
                                  <p:childTnLst>
                                    <p:set>
                                      <p:cBhvr>
                                        <p:cTn id="110" dur="1" fill="hold">
                                          <p:stCondLst>
                                            <p:cond delay="0"/>
                                          </p:stCondLst>
                                        </p:cTn>
                                        <p:tgtEl>
                                          <p:spTgt spid="100"/>
                                        </p:tgtEl>
                                        <p:attrNameLst>
                                          <p:attrName>style.visibility</p:attrName>
                                        </p:attrNameLst>
                                      </p:cBhvr>
                                      <p:to>
                                        <p:strVal val="visible"/>
                                      </p:to>
                                    </p:set>
                                    <p:anim calcmode="lin" valueType="num">
                                      <p:cBhvr>
                                        <p:cTn id="111" dur="500" fill="hold"/>
                                        <p:tgtEl>
                                          <p:spTgt spid="100"/>
                                        </p:tgtEl>
                                        <p:attrNameLst>
                                          <p:attrName>ppt_w</p:attrName>
                                        </p:attrNameLst>
                                      </p:cBhvr>
                                      <p:tavLst>
                                        <p:tav tm="0">
                                          <p:val>
                                            <p:fltVal val="0"/>
                                          </p:val>
                                        </p:tav>
                                        <p:tav tm="100000">
                                          <p:val>
                                            <p:strVal val="#ppt_w"/>
                                          </p:val>
                                        </p:tav>
                                      </p:tavLst>
                                    </p:anim>
                                    <p:anim calcmode="lin" valueType="num">
                                      <p:cBhvr>
                                        <p:cTn id="112" dur="500" fill="hold"/>
                                        <p:tgtEl>
                                          <p:spTgt spid="100"/>
                                        </p:tgtEl>
                                        <p:attrNameLst>
                                          <p:attrName>ppt_h</p:attrName>
                                        </p:attrNameLst>
                                      </p:cBhvr>
                                      <p:tavLst>
                                        <p:tav tm="0">
                                          <p:val>
                                            <p:fltVal val="0"/>
                                          </p:val>
                                        </p:tav>
                                        <p:tav tm="100000">
                                          <p:val>
                                            <p:strVal val="#ppt_h"/>
                                          </p:val>
                                        </p:tav>
                                      </p:tavLst>
                                    </p:anim>
                                    <p:animEffect transition="in" filter="fade">
                                      <p:cBhvr>
                                        <p:cTn id="113" dur="500"/>
                                        <p:tgtEl>
                                          <p:spTgt spid="100"/>
                                        </p:tgtEl>
                                      </p:cBhvr>
                                    </p:animEffect>
                                  </p:childTnLst>
                                </p:cTn>
                              </p:par>
                            </p:childTnLst>
                          </p:cTn>
                        </p:par>
                        <p:par>
                          <p:cTn id="114" fill="hold">
                            <p:stCondLst>
                              <p:cond delay="7500"/>
                            </p:stCondLst>
                            <p:childTnLst>
                              <p:par>
                                <p:cTn id="115" presetID="42" presetClass="entr" presetSubtype="0" fill="hold" grpId="0" nodeType="afterEffect">
                                  <p:stCondLst>
                                    <p:cond delay="0"/>
                                  </p:stCondLst>
                                  <p:childTnLst>
                                    <p:set>
                                      <p:cBhvr>
                                        <p:cTn id="116" dur="1" fill="hold">
                                          <p:stCondLst>
                                            <p:cond delay="0"/>
                                          </p:stCondLst>
                                        </p:cTn>
                                        <p:tgtEl>
                                          <p:spTgt spid="110"/>
                                        </p:tgtEl>
                                        <p:attrNameLst>
                                          <p:attrName>style.visibility</p:attrName>
                                        </p:attrNameLst>
                                      </p:cBhvr>
                                      <p:to>
                                        <p:strVal val="visible"/>
                                      </p:to>
                                    </p:set>
                                    <p:animEffect transition="in" filter="fade">
                                      <p:cBhvr>
                                        <p:cTn id="117" dur="1000"/>
                                        <p:tgtEl>
                                          <p:spTgt spid="110"/>
                                        </p:tgtEl>
                                      </p:cBhvr>
                                    </p:animEffect>
                                    <p:anim calcmode="lin" valueType="num">
                                      <p:cBhvr>
                                        <p:cTn id="118" dur="1000" fill="hold"/>
                                        <p:tgtEl>
                                          <p:spTgt spid="110"/>
                                        </p:tgtEl>
                                        <p:attrNameLst>
                                          <p:attrName>ppt_x</p:attrName>
                                        </p:attrNameLst>
                                      </p:cBhvr>
                                      <p:tavLst>
                                        <p:tav tm="0">
                                          <p:val>
                                            <p:strVal val="#ppt_x"/>
                                          </p:val>
                                        </p:tav>
                                        <p:tav tm="100000">
                                          <p:val>
                                            <p:strVal val="#ppt_x"/>
                                          </p:val>
                                        </p:tav>
                                      </p:tavLst>
                                    </p:anim>
                                    <p:anim calcmode="lin" valueType="num">
                                      <p:cBhvr>
                                        <p:cTn id="119" dur="1000" fill="hold"/>
                                        <p:tgtEl>
                                          <p:spTgt spid="110"/>
                                        </p:tgtEl>
                                        <p:attrNameLst>
                                          <p:attrName>ppt_y</p:attrName>
                                        </p:attrNameLst>
                                      </p:cBhvr>
                                      <p:tavLst>
                                        <p:tav tm="0">
                                          <p:val>
                                            <p:strVal val="#ppt_y+.1"/>
                                          </p:val>
                                        </p:tav>
                                        <p:tav tm="100000">
                                          <p:val>
                                            <p:strVal val="#ppt_y"/>
                                          </p:val>
                                        </p:tav>
                                      </p:tavLst>
                                    </p:anim>
                                  </p:childTnLst>
                                </p:cTn>
                              </p:par>
                            </p:childTnLst>
                          </p:cTn>
                        </p:par>
                        <p:par>
                          <p:cTn id="120" fill="hold">
                            <p:stCondLst>
                              <p:cond delay="8500"/>
                            </p:stCondLst>
                            <p:childTnLst>
                              <p:par>
                                <p:cTn id="121" presetID="53" presetClass="entr" presetSubtype="16" fill="hold" grpId="0" nodeType="afterEffect">
                                  <p:stCondLst>
                                    <p:cond delay="0"/>
                                  </p:stCondLst>
                                  <p:childTnLst>
                                    <p:set>
                                      <p:cBhvr>
                                        <p:cTn id="122" dur="1" fill="hold">
                                          <p:stCondLst>
                                            <p:cond delay="0"/>
                                          </p:stCondLst>
                                        </p:cTn>
                                        <p:tgtEl>
                                          <p:spTgt spid="122"/>
                                        </p:tgtEl>
                                        <p:attrNameLst>
                                          <p:attrName>style.visibility</p:attrName>
                                        </p:attrNameLst>
                                      </p:cBhvr>
                                      <p:to>
                                        <p:strVal val="visible"/>
                                      </p:to>
                                    </p:set>
                                    <p:anim calcmode="lin" valueType="num">
                                      <p:cBhvr>
                                        <p:cTn id="123" dur="500" fill="hold"/>
                                        <p:tgtEl>
                                          <p:spTgt spid="122"/>
                                        </p:tgtEl>
                                        <p:attrNameLst>
                                          <p:attrName>ppt_w</p:attrName>
                                        </p:attrNameLst>
                                      </p:cBhvr>
                                      <p:tavLst>
                                        <p:tav tm="0">
                                          <p:val>
                                            <p:fltVal val="0"/>
                                          </p:val>
                                        </p:tav>
                                        <p:tav tm="100000">
                                          <p:val>
                                            <p:strVal val="#ppt_w"/>
                                          </p:val>
                                        </p:tav>
                                      </p:tavLst>
                                    </p:anim>
                                    <p:anim calcmode="lin" valueType="num">
                                      <p:cBhvr>
                                        <p:cTn id="124" dur="500" fill="hold"/>
                                        <p:tgtEl>
                                          <p:spTgt spid="122"/>
                                        </p:tgtEl>
                                        <p:attrNameLst>
                                          <p:attrName>ppt_h</p:attrName>
                                        </p:attrNameLst>
                                      </p:cBhvr>
                                      <p:tavLst>
                                        <p:tav tm="0">
                                          <p:val>
                                            <p:fltVal val="0"/>
                                          </p:val>
                                        </p:tav>
                                        <p:tav tm="100000">
                                          <p:val>
                                            <p:strVal val="#ppt_h"/>
                                          </p:val>
                                        </p:tav>
                                      </p:tavLst>
                                    </p:anim>
                                    <p:animEffect transition="in" filter="fade">
                                      <p:cBhvr>
                                        <p:cTn id="125" dur="500"/>
                                        <p:tgtEl>
                                          <p:spTgt spid="122"/>
                                        </p:tgtEl>
                                      </p:cBhvr>
                                    </p:animEffect>
                                  </p:childTnLst>
                                </p:cTn>
                              </p:par>
                            </p:childTnLst>
                          </p:cTn>
                        </p:par>
                        <p:par>
                          <p:cTn id="126" fill="hold">
                            <p:stCondLst>
                              <p:cond delay="9000"/>
                            </p:stCondLst>
                            <p:childTnLst>
                              <p:par>
                                <p:cTn id="127" presetID="41" presetClass="entr" presetSubtype="0" fill="hold" grpId="0" nodeType="afterEffect">
                                  <p:stCondLst>
                                    <p:cond delay="0"/>
                                  </p:stCondLst>
                                  <p:iterate type="lt">
                                    <p:tmPct val="10000"/>
                                  </p:iterate>
                                  <p:childTnLst>
                                    <p:set>
                                      <p:cBhvr>
                                        <p:cTn id="128" dur="1" fill="hold">
                                          <p:stCondLst>
                                            <p:cond delay="0"/>
                                          </p:stCondLst>
                                        </p:cTn>
                                        <p:tgtEl>
                                          <p:spTgt spid="111"/>
                                        </p:tgtEl>
                                        <p:attrNameLst>
                                          <p:attrName>style.visibility</p:attrName>
                                        </p:attrNameLst>
                                      </p:cBhvr>
                                      <p:to>
                                        <p:strVal val="visible"/>
                                      </p:to>
                                    </p:set>
                                    <p:anim calcmode="lin" valueType="num">
                                      <p:cBhvr>
                                        <p:cTn id="129" dur="500" fill="hold"/>
                                        <p:tgtEl>
                                          <p:spTgt spid="111"/>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111"/>
                                        </p:tgtEl>
                                        <p:attrNameLst>
                                          <p:attrName>ppt_y</p:attrName>
                                        </p:attrNameLst>
                                      </p:cBhvr>
                                      <p:tavLst>
                                        <p:tav tm="0">
                                          <p:val>
                                            <p:strVal val="#ppt_y"/>
                                          </p:val>
                                        </p:tav>
                                        <p:tav tm="100000">
                                          <p:val>
                                            <p:strVal val="#ppt_y"/>
                                          </p:val>
                                        </p:tav>
                                      </p:tavLst>
                                    </p:anim>
                                    <p:anim calcmode="lin" valueType="num">
                                      <p:cBhvr>
                                        <p:cTn id="131" dur="500" fill="hold"/>
                                        <p:tgtEl>
                                          <p:spTgt spid="111"/>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111"/>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111"/>
                                        </p:tgtEl>
                                      </p:cBhvr>
                                    </p:animEffect>
                                  </p:childTnLst>
                                </p:cTn>
                              </p:par>
                            </p:childTnLst>
                          </p:cTn>
                        </p:par>
                        <p:par>
                          <p:cTn id="134" fill="hold">
                            <p:stCondLst>
                              <p:cond delay="9750"/>
                            </p:stCondLst>
                            <p:childTnLst>
                              <p:par>
                                <p:cTn id="135" presetID="22" presetClass="entr" presetSubtype="4" fill="hold" nodeType="afterEffect">
                                  <p:stCondLst>
                                    <p:cond delay="0"/>
                                  </p:stCondLst>
                                  <p:childTnLst>
                                    <p:set>
                                      <p:cBhvr>
                                        <p:cTn id="136" dur="1" fill="hold">
                                          <p:stCondLst>
                                            <p:cond delay="0"/>
                                          </p:stCondLst>
                                        </p:cTn>
                                        <p:tgtEl>
                                          <p:spTgt spid="103"/>
                                        </p:tgtEl>
                                        <p:attrNameLst>
                                          <p:attrName>style.visibility</p:attrName>
                                        </p:attrNameLst>
                                      </p:cBhvr>
                                      <p:to>
                                        <p:strVal val="visible"/>
                                      </p:to>
                                    </p:set>
                                    <p:animEffect transition="in" filter="wipe(down)">
                                      <p:cBhvr>
                                        <p:cTn id="137" dur="500"/>
                                        <p:tgtEl>
                                          <p:spTgt spid="103"/>
                                        </p:tgtEl>
                                      </p:cBhvr>
                                    </p:animEffect>
                                  </p:childTnLst>
                                </p:cTn>
                              </p:par>
                            </p:childTnLst>
                          </p:cTn>
                        </p:par>
                        <p:par>
                          <p:cTn id="138" fill="hold">
                            <p:stCondLst>
                              <p:cond delay="10250"/>
                            </p:stCondLst>
                            <p:childTnLst>
                              <p:par>
                                <p:cTn id="139" presetID="53" presetClass="entr" presetSubtype="16" fill="hold" grpId="0" nodeType="afterEffect">
                                  <p:stCondLst>
                                    <p:cond delay="0"/>
                                  </p:stCondLst>
                                  <p:childTnLst>
                                    <p:set>
                                      <p:cBhvr>
                                        <p:cTn id="140" dur="1" fill="hold">
                                          <p:stCondLst>
                                            <p:cond delay="0"/>
                                          </p:stCondLst>
                                        </p:cTn>
                                        <p:tgtEl>
                                          <p:spTgt spid="104"/>
                                        </p:tgtEl>
                                        <p:attrNameLst>
                                          <p:attrName>style.visibility</p:attrName>
                                        </p:attrNameLst>
                                      </p:cBhvr>
                                      <p:to>
                                        <p:strVal val="visible"/>
                                      </p:to>
                                    </p:set>
                                    <p:anim calcmode="lin" valueType="num">
                                      <p:cBhvr>
                                        <p:cTn id="141" dur="500" fill="hold"/>
                                        <p:tgtEl>
                                          <p:spTgt spid="104"/>
                                        </p:tgtEl>
                                        <p:attrNameLst>
                                          <p:attrName>ppt_w</p:attrName>
                                        </p:attrNameLst>
                                      </p:cBhvr>
                                      <p:tavLst>
                                        <p:tav tm="0">
                                          <p:val>
                                            <p:fltVal val="0"/>
                                          </p:val>
                                        </p:tav>
                                        <p:tav tm="100000">
                                          <p:val>
                                            <p:strVal val="#ppt_w"/>
                                          </p:val>
                                        </p:tav>
                                      </p:tavLst>
                                    </p:anim>
                                    <p:anim calcmode="lin" valueType="num">
                                      <p:cBhvr>
                                        <p:cTn id="142" dur="500" fill="hold"/>
                                        <p:tgtEl>
                                          <p:spTgt spid="104"/>
                                        </p:tgtEl>
                                        <p:attrNameLst>
                                          <p:attrName>ppt_h</p:attrName>
                                        </p:attrNameLst>
                                      </p:cBhvr>
                                      <p:tavLst>
                                        <p:tav tm="0">
                                          <p:val>
                                            <p:fltVal val="0"/>
                                          </p:val>
                                        </p:tav>
                                        <p:tav tm="100000">
                                          <p:val>
                                            <p:strVal val="#ppt_h"/>
                                          </p:val>
                                        </p:tav>
                                      </p:tavLst>
                                    </p:anim>
                                    <p:animEffect transition="in" filter="fade">
                                      <p:cBhvr>
                                        <p:cTn id="143" dur="500"/>
                                        <p:tgtEl>
                                          <p:spTgt spid="104"/>
                                        </p:tgtEl>
                                      </p:cBhvr>
                                    </p:animEffect>
                                  </p:childTnLst>
                                </p:cTn>
                              </p:par>
                              <p:par>
                                <p:cTn id="144" presetID="53" presetClass="entr" presetSubtype="16" fill="hold" grpId="0" nodeType="withEffect">
                                  <p:stCondLst>
                                    <p:cond delay="500"/>
                                  </p:stCondLst>
                                  <p:childTnLst>
                                    <p:set>
                                      <p:cBhvr>
                                        <p:cTn id="145" dur="1" fill="hold">
                                          <p:stCondLst>
                                            <p:cond delay="0"/>
                                          </p:stCondLst>
                                        </p:cTn>
                                        <p:tgtEl>
                                          <p:spTgt spid="105"/>
                                        </p:tgtEl>
                                        <p:attrNameLst>
                                          <p:attrName>style.visibility</p:attrName>
                                        </p:attrNameLst>
                                      </p:cBhvr>
                                      <p:to>
                                        <p:strVal val="visible"/>
                                      </p:to>
                                    </p:set>
                                    <p:anim calcmode="lin" valueType="num">
                                      <p:cBhvr>
                                        <p:cTn id="146" dur="500" fill="hold"/>
                                        <p:tgtEl>
                                          <p:spTgt spid="105"/>
                                        </p:tgtEl>
                                        <p:attrNameLst>
                                          <p:attrName>ppt_w</p:attrName>
                                        </p:attrNameLst>
                                      </p:cBhvr>
                                      <p:tavLst>
                                        <p:tav tm="0">
                                          <p:val>
                                            <p:fltVal val="0"/>
                                          </p:val>
                                        </p:tav>
                                        <p:tav tm="100000">
                                          <p:val>
                                            <p:strVal val="#ppt_w"/>
                                          </p:val>
                                        </p:tav>
                                      </p:tavLst>
                                    </p:anim>
                                    <p:anim calcmode="lin" valueType="num">
                                      <p:cBhvr>
                                        <p:cTn id="147" dur="500" fill="hold"/>
                                        <p:tgtEl>
                                          <p:spTgt spid="105"/>
                                        </p:tgtEl>
                                        <p:attrNameLst>
                                          <p:attrName>ppt_h</p:attrName>
                                        </p:attrNameLst>
                                      </p:cBhvr>
                                      <p:tavLst>
                                        <p:tav tm="0">
                                          <p:val>
                                            <p:fltVal val="0"/>
                                          </p:val>
                                        </p:tav>
                                        <p:tav tm="100000">
                                          <p:val>
                                            <p:strVal val="#ppt_h"/>
                                          </p:val>
                                        </p:tav>
                                      </p:tavLst>
                                    </p:anim>
                                    <p:animEffect transition="in" filter="fade">
                                      <p:cBhvr>
                                        <p:cTn id="148" dur="500"/>
                                        <p:tgtEl>
                                          <p:spTgt spid="105"/>
                                        </p:tgtEl>
                                      </p:cBhvr>
                                    </p:animEffect>
                                  </p:childTnLst>
                                </p:cTn>
                              </p:par>
                              <p:par>
                                <p:cTn id="149" presetID="53" presetClass="entr" presetSubtype="16" fill="hold" grpId="0" nodeType="withEffect">
                                  <p:stCondLst>
                                    <p:cond delay="500"/>
                                  </p:stCondLst>
                                  <p:childTnLst>
                                    <p:set>
                                      <p:cBhvr>
                                        <p:cTn id="150" dur="1" fill="hold">
                                          <p:stCondLst>
                                            <p:cond delay="0"/>
                                          </p:stCondLst>
                                        </p:cTn>
                                        <p:tgtEl>
                                          <p:spTgt spid="106"/>
                                        </p:tgtEl>
                                        <p:attrNameLst>
                                          <p:attrName>style.visibility</p:attrName>
                                        </p:attrNameLst>
                                      </p:cBhvr>
                                      <p:to>
                                        <p:strVal val="visible"/>
                                      </p:to>
                                    </p:set>
                                    <p:anim calcmode="lin" valueType="num">
                                      <p:cBhvr>
                                        <p:cTn id="151" dur="500" fill="hold"/>
                                        <p:tgtEl>
                                          <p:spTgt spid="106"/>
                                        </p:tgtEl>
                                        <p:attrNameLst>
                                          <p:attrName>ppt_w</p:attrName>
                                        </p:attrNameLst>
                                      </p:cBhvr>
                                      <p:tavLst>
                                        <p:tav tm="0">
                                          <p:val>
                                            <p:fltVal val="0"/>
                                          </p:val>
                                        </p:tav>
                                        <p:tav tm="100000">
                                          <p:val>
                                            <p:strVal val="#ppt_w"/>
                                          </p:val>
                                        </p:tav>
                                      </p:tavLst>
                                    </p:anim>
                                    <p:anim calcmode="lin" valueType="num">
                                      <p:cBhvr>
                                        <p:cTn id="152" dur="500" fill="hold"/>
                                        <p:tgtEl>
                                          <p:spTgt spid="106"/>
                                        </p:tgtEl>
                                        <p:attrNameLst>
                                          <p:attrName>ppt_h</p:attrName>
                                        </p:attrNameLst>
                                      </p:cBhvr>
                                      <p:tavLst>
                                        <p:tav tm="0">
                                          <p:val>
                                            <p:fltVal val="0"/>
                                          </p:val>
                                        </p:tav>
                                        <p:tav tm="100000">
                                          <p:val>
                                            <p:strVal val="#ppt_h"/>
                                          </p:val>
                                        </p:tav>
                                      </p:tavLst>
                                    </p:anim>
                                    <p:animEffect transition="in" filter="fade">
                                      <p:cBhvr>
                                        <p:cTn id="153" dur="500"/>
                                        <p:tgtEl>
                                          <p:spTgt spid="106"/>
                                        </p:tgtEl>
                                      </p:cBhvr>
                                    </p:animEffect>
                                  </p:childTnLst>
                                </p:cTn>
                              </p:par>
                              <p:par>
                                <p:cTn id="154" presetID="53" presetClass="entr" presetSubtype="16" fill="hold" grpId="0" nodeType="withEffect">
                                  <p:stCondLst>
                                    <p:cond delay="500"/>
                                  </p:stCondLst>
                                  <p:childTnLst>
                                    <p:set>
                                      <p:cBhvr>
                                        <p:cTn id="155" dur="1" fill="hold">
                                          <p:stCondLst>
                                            <p:cond delay="0"/>
                                          </p:stCondLst>
                                        </p:cTn>
                                        <p:tgtEl>
                                          <p:spTgt spid="107"/>
                                        </p:tgtEl>
                                        <p:attrNameLst>
                                          <p:attrName>style.visibility</p:attrName>
                                        </p:attrNameLst>
                                      </p:cBhvr>
                                      <p:to>
                                        <p:strVal val="visible"/>
                                      </p:to>
                                    </p:set>
                                    <p:anim calcmode="lin" valueType="num">
                                      <p:cBhvr>
                                        <p:cTn id="156" dur="500" fill="hold"/>
                                        <p:tgtEl>
                                          <p:spTgt spid="107"/>
                                        </p:tgtEl>
                                        <p:attrNameLst>
                                          <p:attrName>ppt_w</p:attrName>
                                        </p:attrNameLst>
                                      </p:cBhvr>
                                      <p:tavLst>
                                        <p:tav tm="0">
                                          <p:val>
                                            <p:fltVal val="0"/>
                                          </p:val>
                                        </p:tav>
                                        <p:tav tm="100000">
                                          <p:val>
                                            <p:strVal val="#ppt_w"/>
                                          </p:val>
                                        </p:tav>
                                      </p:tavLst>
                                    </p:anim>
                                    <p:anim calcmode="lin" valueType="num">
                                      <p:cBhvr>
                                        <p:cTn id="157" dur="500" fill="hold"/>
                                        <p:tgtEl>
                                          <p:spTgt spid="107"/>
                                        </p:tgtEl>
                                        <p:attrNameLst>
                                          <p:attrName>ppt_h</p:attrName>
                                        </p:attrNameLst>
                                      </p:cBhvr>
                                      <p:tavLst>
                                        <p:tav tm="0">
                                          <p:val>
                                            <p:fltVal val="0"/>
                                          </p:val>
                                        </p:tav>
                                        <p:tav tm="100000">
                                          <p:val>
                                            <p:strVal val="#ppt_h"/>
                                          </p:val>
                                        </p:tav>
                                      </p:tavLst>
                                    </p:anim>
                                    <p:animEffect transition="in" filter="fade">
                                      <p:cBhvr>
                                        <p:cTn id="158" dur="500"/>
                                        <p:tgtEl>
                                          <p:spTgt spid="107"/>
                                        </p:tgtEl>
                                      </p:cBhvr>
                                    </p:animEffect>
                                  </p:childTnLst>
                                </p:cTn>
                              </p:par>
                              <p:par>
                                <p:cTn id="159" presetID="53" presetClass="entr" presetSubtype="16" fill="hold" grpId="0" nodeType="withEffect">
                                  <p:stCondLst>
                                    <p:cond delay="500"/>
                                  </p:stCondLst>
                                  <p:childTnLst>
                                    <p:set>
                                      <p:cBhvr>
                                        <p:cTn id="160" dur="1" fill="hold">
                                          <p:stCondLst>
                                            <p:cond delay="0"/>
                                          </p:stCondLst>
                                        </p:cTn>
                                        <p:tgtEl>
                                          <p:spTgt spid="108"/>
                                        </p:tgtEl>
                                        <p:attrNameLst>
                                          <p:attrName>style.visibility</p:attrName>
                                        </p:attrNameLst>
                                      </p:cBhvr>
                                      <p:to>
                                        <p:strVal val="visible"/>
                                      </p:to>
                                    </p:set>
                                    <p:anim calcmode="lin" valueType="num">
                                      <p:cBhvr>
                                        <p:cTn id="161" dur="500" fill="hold"/>
                                        <p:tgtEl>
                                          <p:spTgt spid="108"/>
                                        </p:tgtEl>
                                        <p:attrNameLst>
                                          <p:attrName>ppt_w</p:attrName>
                                        </p:attrNameLst>
                                      </p:cBhvr>
                                      <p:tavLst>
                                        <p:tav tm="0">
                                          <p:val>
                                            <p:fltVal val="0"/>
                                          </p:val>
                                        </p:tav>
                                        <p:tav tm="100000">
                                          <p:val>
                                            <p:strVal val="#ppt_w"/>
                                          </p:val>
                                        </p:tav>
                                      </p:tavLst>
                                    </p:anim>
                                    <p:anim calcmode="lin" valueType="num">
                                      <p:cBhvr>
                                        <p:cTn id="162" dur="500" fill="hold"/>
                                        <p:tgtEl>
                                          <p:spTgt spid="108"/>
                                        </p:tgtEl>
                                        <p:attrNameLst>
                                          <p:attrName>ppt_h</p:attrName>
                                        </p:attrNameLst>
                                      </p:cBhvr>
                                      <p:tavLst>
                                        <p:tav tm="0">
                                          <p:val>
                                            <p:fltVal val="0"/>
                                          </p:val>
                                        </p:tav>
                                        <p:tav tm="100000">
                                          <p:val>
                                            <p:strVal val="#ppt_h"/>
                                          </p:val>
                                        </p:tav>
                                      </p:tavLst>
                                    </p:anim>
                                    <p:animEffect transition="in" filter="fade">
                                      <p:cBhvr>
                                        <p:cTn id="163" dur="500"/>
                                        <p:tgtEl>
                                          <p:spTgt spid="108"/>
                                        </p:tgtEl>
                                      </p:cBhvr>
                                    </p:animEffect>
                                  </p:childTnLst>
                                </p:cTn>
                              </p:par>
                              <p:par>
                                <p:cTn id="164" presetID="53" presetClass="entr" presetSubtype="16" fill="hold" grpId="0" nodeType="withEffect">
                                  <p:stCondLst>
                                    <p:cond delay="500"/>
                                  </p:stCondLst>
                                  <p:childTnLst>
                                    <p:set>
                                      <p:cBhvr>
                                        <p:cTn id="165" dur="1" fill="hold">
                                          <p:stCondLst>
                                            <p:cond delay="0"/>
                                          </p:stCondLst>
                                        </p:cTn>
                                        <p:tgtEl>
                                          <p:spTgt spid="109"/>
                                        </p:tgtEl>
                                        <p:attrNameLst>
                                          <p:attrName>style.visibility</p:attrName>
                                        </p:attrNameLst>
                                      </p:cBhvr>
                                      <p:to>
                                        <p:strVal val="visible"/>
                                      </p:to>
                                    </p:set>
                                    <p:anim calcmode="lin" valueType="num">
                                      <p:cBhvr>
                                        <p:cTn id="166" dur="500" fill="hold"/>
                                        <p:tgtEl>
                                          <p:spTgt spid="109"/>
                                        </p:tgtEl>
                                        <p:attrNameLst>
                                          <p:attrName>ppt_w</p:attrName>
                                        </p:attrNameLst>
                                      </p:cBhvr>
                                      <p:tavLst>
                                        <p:tav tm="0">
                                          <p:val>
                                            <p:fltVal val="0"/>
                                          </p:val>
                                        </p:tav>
                                        <p:tav tm="100000">
                                          <p:val>
                                            <p:strVal val="#ppt_w"/>
                                          </p:val>
                                        </p:tav>
                                      </p:tavLst>
                                    </p:anim>
                                    <p:anim calcmode="lin" valueType="num">
                                      <p:cBhvr>
                                        <p:cTn id="167" dur="500" fill="hold"/>
                                        <p:tgtEl>
                                          <p:spTgt spid="109"/>
                                        </p:tgtEl>
                                        <p:attrNameLst>
                                          <p:attrName>ppt_h</p:attrName>
                                        </p:attrNameLst>
                                      </p:cBhvr>
                                      <p:tavLst>
                                        <p:tav tm="0">
                                          <p:val>
                                            <p:fltVal val="0"/>
                                          </p:val>
                                        </p:tav>
                                        <p:tav tm="100000">
                                          <p:val>
                                            <p:strVal val="#ppt_h"/>
                                          </p:val>
                                        </p:tav>
                                      </p:tavLst>
                                    </p:anim>
                                    <p:animEffect transition="in" filter="fade">
                                      <p:cBhvr>
                                        <p:cTn id="168" dur="500"/>
                                        <p:tgtEl>
                                          <p:spTgt spid="109"/>
                                        </p:tgtEl>
                                      </p:cBhvr>
                                    </p:animEffect>
                                  </p:childTnLst>
                                </p:cTn>
                              </p:par>
                            </p:childTnLst>
                          </p:cTn>
                        </p:par>
                        <p:par>
                          <p:cTn id="169" fill="hold">
                            <p:stCondLst>
                              <p:cond delay="11250"/>
                            </p:stCondLst>
                            <p:childTnLst>
                              <p:par>
                                <p:cTn id="170" presetID="42" presetClass="entr" presetSubtype="0" fill="hold" grpId="0" nodeType="afterEffect">
                                  <p:stCondLst>
                                    <p:cond delay="0"/>
                                  </p:stCondLst>
                                  <p:childTnLst>
                                    <p:set>
                                      <p:cBhvr>
                                        <p:cTn id="171" dur="1" fill="hold">
                                          <p:stCondLst>
                                            <p:cond delay="0"/>
                                          </p:stCondLst>
                                        </p:cTn>
                                        <p:tgtEl>
                                          <p:spTgt spid="119"/>
                                        </p:tgtEl>
                                        <p:attrNameLst>
                                          <p:attrName>style.visibility</p:attrName>
                                        </p:attrNameLst>
                                      </p:cBhvr>
                                      <p:to>
                                        <p:strVal val="visible"/>
                                      </p:to>
                                    </p:set>
                                    <p:animEffect transition="in" filter="fade">
                                      <p:cBhvr>
                                        <p:cTn id="172" dur="1000"/>
                                        <p:tgtEl>
                                          <p:spTgt spid="119"/>
                                        </p:tgtEl>
                                      </p:cBhvr>
                                    </p:animEffect>
                                    <p:anim calcmode="lin" valueType="num">
                                      <p:cBhvr>
                                        <p:cTn id="173" dur="1000" fill="hold"/>
                                        <p:tgtEl>
                                          <p:spTgt spid="119"/>
                                        </p:tgtEl>
                                        <p:attrNameLst>
                                          <p:attrName>ppt_x</p:attrName>
                                        </p:attrNameLst>
                                      </p:cBhvr>
                                      <p:tavLst>
                                        <p:tav tm="0">
                                          <p:val>
                                            <p:strVal val="#ppt_x"/>
                                          </p:val>
                                        </p:tav>
                                        <p:tav tm="100000">
                                          <p:val>
                                            <p:strVal val="#ppt_x"/>
                                          </p:val>
                                        </p:tav>
                                      </p:tavLst>
                                    </p:anim>
                                    <p:anim calcmode="lin" valueType="num">
                                      <p:cBhvr>
                                        <p:cTn id="174" dur="1000" fill="hold"/>
                                        <p:tgtEl>
                                          <p:spTgt spid="119"/>
                                        </p:tgtEl>
                                        <p:attrNameLst>
                                          <p:attrName>ppt_y</p:attrName>
                                        </p:attrNameLst>
                                      </p:cBhvr>
                                      <p:tavLst>
                                        <p:tav tm="0">
                                          <p:val>
                                            <p:strVal val="#ppt_y+.1"/>
                                          </p:val>
                                        </p:tav>
                                        <p:tav tm="100000">
                                          <p:val>
                                            <p:strVal val="#ppt_y"/>
                                          </p:val>
                                        </p:tav>
                                      </p:tavLst>
                                    </p:anim>
                                  </p:childTnLst>
                                </p:cTn>
                              </p:par>
                            </p:childTnLst>
                          </p:cTn>
                        </p:par>
                        <p:par>
                          <p:cTn id="175" fill="hold">
                            <p:stCondLst>
                              <p:cond delay="12250"/>
                            </p:stCondLst>
                            <p:childTnLst>
                              <p:par>
                                <p:cTn id="176" presetID="53" presetClass="entr" presetSubtype="16" fill="hold" grpId="0" nodeType="afterEffect">
                                  <p:stCondLst>
                                    <p:cond delay="0"/>
                                  </p:stCondLst>
                                  <p:childTnLst>
                                    <p:set>
                                      <p:cBhvr>
                                        <p:cTn id="177" dur="1" fill="hold">
                                          <p:stCondLst>
                                            <p:cond delay="0"/>
                                          </p:stCondLst>
                                        </p:cTn>
                                        <p:tgtEl>
                                          <p:spTgt spid="123"/>
                                        </p:tgtEl>
                                        <p:attrNameLst>
                                          <p:attrName>style.visibility</p:attrName>
                                        </p:attrNameLst>
                                      </p:cBhvr>
                                      <p:to>
                                        <p:strVal val="visible"/>
                                      </p:to>
                                    </p:set>
                                    <p:anim calcmode="lin" valueType="num">
                                      <p:cBhvr>
                                        <p:cTn id="178" dur="500" fill="hold"/>
                                        <p:tgtEl>
                                          <p:spTgt spid="123"/>
                                        </p:tgtEl>
                                        <p:attrNameLst>
                                          <p:attrName>ppt_w</p:attrName>
                                        </p:attrNameLst>
                                      </p:cBhvr>
                                      <p:tavLst>
                                        <p:tav tm="0">
                                          <p:val>
                                            <p:fltVal val="0"/>
                                          </p:val>
                                        </p:tav>
                                        <p:tav tm="100000">
                                          <p:val>
                                            <p:strVal val="#ppt_w"/>
                                          </p:val>
                                        </p:tav>
                                      </p:tavLst>
                                    </p:anim>
                                    <p:anim calcmode="lin" valueType="num">
                                      <p:cBhvr>
                                        <p:cTn id="179" dur="500" fill="hold"/>
                                        <p:tgtEl>
                                          <p:spTgt spid="123"/>
                                        </p:tgtEl>
                                        <p:attrNameLst>
                                          <p:attrName>ppt_h</p:attrName>
                                        </p:attrNameLst>
                                      </p:cBhvr>
                                      <p:tavLst>
                                        <p:tav tm="0">
                                          <p:val>
                                            <p:fltVal val="0"/>
                                          </p:val>
                                        </p:tav>
                                        <p:tav tm="100000">
                                          <p:val>
                                            <p:strVal val="#ppt_h"/>
                                          </p:val>
                                        </p:tav>
                                      </p:tavLst>
                                    </p:anim>
                                    <p:animEffect transition="in" filter="fade">
                                      <p:cBhvr>
                                        <p:cTn id="180" dur="500"/>
                                        <p:tgtEl>
                                          <p:spTgt spid="123"/>
                                        </p:tgtEl>
                                      </p:cBhvr>
                                    </p:animEffect>
                                  </p:childTnLst>
                                </p:cTn>
                              </p:par>
                            </p:childTnLst>
                          </p:cTn>
                        </p:par>
                        <p:par>
                          <p:cTn id="181" fill="hold">
                            <p:stCondLst>
                              <p:cond delay="12750"/>
                            </p:stCondLst>
                            <p:childTnLst>
                              <p:par>
                                <p:cTn id="182" presetID="41" presetClass="entr" presetSubtype="0" fill="hold" grpId="0" nodeType="afterEffect">
                                  <p:stCondLst>
                                    <p:cond delay="0"/>
                                  </p:stCondLst>
                                  <p:iterate type="lt">
                                    <p:tmPct val="10000"/>
                                  </p:iterate>
                                  <p:childTnLst>
                                    <p:set>
                                      <p:cBhvr>
                                        <p:cTn id="183" dur="1" fill="hold">
                                          <p:stCondLst>
                                            <p:cond delay="0"/>
                                          </p:stCondLst>
                                        </p:cTn>
                                        <p:tgtEl>
                                          <p:spTgt spid="120"/>
                                        </p:tgtEl>
                                        <p:attrNameLst>
                                          <p:attrName>style.visibility</p:attrName>
                                        </p:attrNameLst>
                                      </p:cBhvr>
                                      <p:to>
                                        <p:strVal val="visible"/>
                                      </p:to>
                                    </p:set>
                                    <p:anim calcmode="lin" valueType="num">
                                      <p:cBhvr>
                                        <p:cTn id="184" dur="500" fill="hold"/>
                                        <p:tgtEl>
                                          <p:spTgt spid="120"/>
                                        </p:tgtEl>
                                        <p:attrNameLst>
                                          <p:attrName>ppt_x</p:attrName>
                                        </p:attrNameLst>
                                      </p:cBhvr>
                                      <p:tavLst>
                                        <p:tav tm="0">
                                          <p:val>
                                            <p:strVal val="#ppt_x"/>
                                          </p:val>
                                        </p:tav>
                                        <p:tav tm="50000">
                                          <p:val>
                                            <p:strVal val="#ppt_x+.1"/>
                                          </p:val>
                                        </p:tav>
                                        <p:tav tm="100000">
                                          <p:val>
                                            <p:strVal val="#ppt_x"/>
                                          </p:val>
                                        </p:tav>
                                      </p:tavLst>
                                    </p:anim>
                                    <p:anim calcmode="lin" valueType="num">
                                      <p:cBhvr>
                                        <p:cTn id="185" dur="500" fill="hold"/>
                                        <p:tgtEl>
                                          <p:spTgt spid="120"/>
                                        </p:tgtEl>
                                        <p:attrNameLst>
                                          <p:attrName>ppt_y</p:attrName>
                                        </p:attrNameLst>
                                      </p:cBhvr>
                                      <p:tavLst>
                                        <p:tav tm="0">
                                          <p:val>
                                            <p:strVal val="#ppt_y"/>
                                          </p:val>
                                        </p:tav>
                                        <p:tav tm="100000">
                                          <p:val>
                                            <p:strVal val="#ppt_y"/>
                                          </p:val>
                                        </p:tav>
                                      </p:tavLst>
                                    </p:anim>
                                    <p:anim calcmode="lin" valueType="num">
                                      <p:cBhvr>
                                        <p:cTn id="186" dur="500" fill="hold"/>
                                        <p:tgtEl>
                                          <p:spTgt spid="120"/>
                                        </p:tgtEl>
                                        <p:attrNameLst>
                                          <p:attrName>ppt_h</p:attrName>
                                        </p:attrNameLst>
                                      </p:cBhvr>
                                      <p:tavLst>
                                        <p:tav tm="0">
                                          <p:val>
                                            <p:strVal val="#ppt_h/10"/>
                                          </p:val>
                                        </p:tav>
                                        <p:tav tm="50000">
                                          <p:val>
                                            <p:strVal val="#ppt_h+.01"/>
                                          </p:val>
                                        </p:tav>
                                        <p:tav tm="100000">
                                          <p:val>
                                            <p:strVal val="#ppt_h"/>
                                          </p:val>
                                        </p:tav>
                                      </p:tavLst>
                                    </p:anim>
                                    <p:anim calcmode="lin" valueType="num">
                                      <p:cBhvr>
                                        <p:cTn id="187" dur="500" fill="hold"/>
                                        <p:tgtEl>
                                          <p:spTgt spid="120"/>
                                        </p:tgtEl>
                                        <p:attrNameLst>
                                          <p:attrName>ppt_w</p:attrName>
                                        </p:attrNameLst>
                                      </p:cBhvr>
                                      <p:tavLst>
                                        <p:tav tm="0">
                                          <p:val>
                                            <p:strVal val="#ppt_w/10"/>
                                          </p:val>
                                        </p:tav>
                                        <p:tav tm="50000">
                                          <p:val>
                                            <p:strVal val="#ppt_w+.01"/>
                                          </p:val>
                                        </p:tav>
                                        <p:tav tm="100000">
                                          <p:val>
                                            <p:strVal val="#ppt_w"/>
                                          </p:val>
                                        </p:tav>
                                      </p:tavLst>
                                    </p:anim>
                                    <p:animEffect transition="in" filter="fade">
                                      <p:cBhvr>
                                        <p:cTn id="188" dur="500" tmFilter="0,0; .5, 1; 1, 1"/>
                                        <p:tgtEl>
                                          <p:spTgt spid="120"/>
                                        </p:tgtEl>
                                      </p:cBhvr>
                                    </p:animEffect>
                                  </p:childTnLst>
                                </p:cTn>
                              </p:par>
                            </p:childTnLst>
                          </p:cTn>
                        </p:par>
                        <p:par>
                          <p:cTn id="189" fill="hold">
                            <p:stCondLst>
                              <p:cond delay="13450"/>
                            </p:stCondLst>
                            <p:childTnLst>
                              <p:par>
                                <p:cTn id="190" presetID="22" presetClass="entr" presetSubtype="4" fill="hold" nodeType="afterEffect">
                                  <p:stCondLst>
                                    <p:cond delay="0"/>
                                  </p:stCondLst>
                                  <p:childTnLst>
                                    <p:set>
                                      <p:cBhvr>
                                        <p:cTn id="191" dur="1" fill="hold">
                                          <p:stCondLst>
                                            <p:cond delay="0"/>
                                          </p:stCondLst>
                                        </p:cTn>
                                        <p:tgtEl>
                                          <p:spTgt spid="112"/>
                                        </p:tgtEl>
                                        <p:attrNameLst>
                                          <p:attrName>style.visibility</p:attrName>
                                        </p:attrNameLst>
                                      </p:cBhvr>
                                      <p:to>
                                        <p:strVal val="visible"/>
                                      </p:to>
                                    </p:set>
                                    <p:animEffect transition="in" filter="wipe(down)">
                                      <p:cBhvr>
                                        <p:cTn id="192" dur="500"/>
                                        <p:tgtEl>
                                          <p:spTgt spid="112"/>
                                        </p:tgtEl>
                                      </p:cBhvr>
                                    </p:animEffect>
                                  </p:childTnLst>
                                </p:cTn>
                              </p:par>
                            </p:childTnLst>
                          </p:cTn>
                        </p:par>
                        <p:par>
                          <p:cTn id="193" fill="hold">
                            <p:stCondLst>
                              <p:cond delay="13950"/>
                            </p:stCondLst>
                            <p:childTnLst>
                              <p:par>
                                <p:cTn id="194" presetID="53" presetClass="entr" presetSubtype="16" fill="hold" grpId="0" nodeType="afterEffect">
                                  <p:stCondLst>
                                    <p:cond delay="0"/>
                                  </p:stCondLst>
                                  <p:childTnLst>
                                    <p:set>
                                      <p:cBhvr>
                                        <p:cTn id="195" dur="1" fill="hold">
                                          <p:stCondLst>
                                            <p:cond delay="0"/>
                                          </p:stCondLst>
                                        </p:cTn>
                                        <p:tgtEl>
                                          <p:spTgt spid="113"/>
                                        </p:tgtEl>
                                        <p:attrNameLst>
                                          <p:attrName>style.visibility</p:attrName>
                                        </p:attrNameLst>
                                      </p:cBhvr>
                                      <p:to>
                                        <p:strVal val="visible"/>
                                      </p:to>
                                    </p:set>
                                    <p:anim calcmode="lin" valueType="num">
                                      <p:cBhvr>
                                        <p:cTn id="196" dur="500" fill="hold"/>
                                        <p:tgtEl>
                                          <p:spTgt spid="113"/>
                                        </p:tgtEl>
                                        <p:attrNameLst>
                                          <p:attrName>ppt_w</p:attrName>
                                        </p:attrNameLst>
                                      </p:cBhvr>
                                      <p:tavLst>
                                        <p:tav tm="0">
                                          <p:val>
                                            <p:fltVal val="0"/>
                                          </p:val>
                                        </p:tav>
                                        <p:tav tm="100000">
                                          <p:val>
                                            <p:strVal val="#ppt_w"/>
                                          </p:val>
                                        </p:tav>
                                      </p:tavLst>
                                    </p:anim>
                                    <p:anim calcmode="lin" valueType="num">
                                      <p:cBhvr>
                                        <p:cTn id="197" dur="500" fill="hold"/>
                                        <p:tgtEl>
                                          <p:spTgt spid="113"/>
                                        </p:tgtEl>
                                        <p:attrNameLst>
                                          <p:attrName>ppt_h</p:attrName>
                                        </p:attrNameLst>
                                      </p:cBhvr>
                                      <p:tavLst>
                                        <p:tav tm="0">
                                          <p:val>
                                            <p:fltVal val="0"/>
                                          </p:val>
                                        </p:tav>
                                        <p:tav tm="100000">
                                          <p:val>
                                            <p:strVal val="#ppt_h"/>
                                          </p:val>
                                        </p:tav>
                                      </p:tavLst>
                                    </p:anim>
                                    <p:animEffect transition="in" filter="fade">
                                      <p:cBhvr>
                                        <p:cTn id="198" dur="500"/>
                                        <p:tgtEl>
                                          <p:spTgt spid="113"/>
                                        </p:tgtEl>
                                      </p:cBhvr>
                                    </p:animEffect>
                                  </p:childTnLst>
                                </p:cTn>
                              </p:par>
                              <p:par>
                                <p:cTn id="199" presetID="53" presetClass="entr" presetSubtype="16" fill="hold" grpId="0" nodeType="withEffect">
                                  <p:stCondLst>
                                    <p:cond delay="500"/>
                                  </p:stCondLst>
                                  <p:childTnLst>
                                    <p:set>
                                      <p:cBhvr>
                                        <p:cTn id="200" dur="1" fill="hold">
                                          <p:stCondLst>
                                            <p:cond delay="0"/>
                                          </p:stCondLst>
                                        </p:cTn>
                                        <p:tgtEl>
                                          <p:spTgt spid="114"/>
                                        </p:tgtEl>
                                        <p:attrNameLst>
                                          <p:attrName>style.visibility</p:attrName>
                                        </p:attrNameLst>
                                      </p:cBhvr>
                                      <p:to>
                                        <p:strVal val="visible"/>
                                      </p:to>
                                    </p:set>
                                    <p:anim calcmode="lin" valueType="num">
                                      <p:cBhvr>
                                        <p:cTn id="201" dur="500" fill="hold"/>
                                        <p:tgtEl>
                                          <p:spTgt spid="114"/>
                                        </p:tgtEl>
                                        <p:attrNameLst>
                                          <p:attrName>ppt_w</p:attrName>
                                        </p:attrNameLst>
                                      </p:cBhvr>
                                      <p:tavLst>
                                        <p:tav tm="0">
                                          <p:val>
                                            <p:fltVal val="0"/>
                                          </p:val>
                                        </p:tav>
                                        <p:tav tm="100000">
                                          <p:val>
                                            <p:strVal val="#ppt_w"/>
                                          </p:val>
                                        </p:tav>
                                      </p:tavLst>
                                    </p:anim>
                                    <p:anim calcmode="lin" valueType="num">
                                      <p:cBhvr>
                                        <p:cTn id="202" dur="500" fill="hold"/>
                                        <p:tgtEl>
                                          <p:spTgt spid="114"/>
                                        </p:tgtEl>
                                        <p:attrNameLst>
                                          <p:attrName>ppt_h</p:attrName>
                                        </p:attrNameLst>
                                      </p:cBhvr>
                                      <p:tavLst>
                                        <p:tav tm="0">
                                          <p:val>
                                            <p:fltVal val="0"/>
                                          </p:val>
                                        </p:tav>
                                        <p:tav tm="100000">
                                          <p:val>
                                            <p:strVal val="#ppt_h"/>
                                          </p:val>
                                        </p:tav>
                                      </p:tavLst>
                                    </p:anim>
                                    <p:animEffect transition="in" filter="fade">
                                      <p:cBhvr>
                                        <p:cTn id="203" dur="500"/>
                                        <p:tgtEl>
                                          <p:spTgt spid="114"/>
                                        </p:tgtEl>
                                      </p:cBhvr>
                                    </p:animEffect>
                                  </p:childTnLst>
                                </p:cTn>
                              </p:par>
                              <p:par>
                                <p:cTn id="204" presetID="53" presetClass="entr" presetSubtype="16" fill="hold" grpId="0" nodeType="withEffect">
                                  <p:stCondLst>
                                    <p:cond delay="500"/>
                                  </p:stCondLst>
                                  <p:childTnLst>
                                    <p:set>
                                      <p:cBhvr>
                                        <p:cTn id="205" dur="1" fill="hold">
                                          <p:stCondLst>
                                            <p:cond delay="0"/>
                                          </p:stCondLst>
                                        </p:cTn>
                                        <p:tgtEl>
                                          <p:spTgt spid="115"/>
                                        </p:tgtEl>
                                        <p:attrNameLst>
                                          <p:attrName>style.visibility</p:attrName>
                                        </p:attrNameLst>
                                      </p:cBhvr>
                                      <p:to>
                                        <p:strVal val="visible"/>
                                      </p:to>
                                    </p:set>
                                    <p:anim calcmode="lin" valueType="num">
                                      <p:cBhvr>
                                        <p:cTn id="206" dur="500" fill="hold"/>
                                        <p:tgtEl>
                                          <p:spTgt spid="115"/>
                                        </p:tgtEl>
                                        <p:attrNameLst>
                                          <p:attrName>ppt_w</p:attrName>
                                        </p:attrNameLst>
                                      </p:cBhvr>
                                      <p:tavLst>
                                        <p:tav tm="0">
                                          <p:val>
                                            <p:fltVal val="0"/>
                                          </p:val>
                                        </p:tav>
                                        <p:tav tm="100000">
                                          <p:val>
                                            <p:strVal val="#ppt_w"/>
                                          </p:val>
                                        </p:tav>
                                      </p:tavLst>
                                    </p:anim>
                                    <p:anim calcmode="lin" valueType="num">
                                      <p:cBhvr>
                                        <p:cTn id="207" dur="500" fill="hold"/>
                                        <p:tgtEl>
                                          <p:spTgt spid="115"/>
                                        </p:tgtEl>
                                        <p:attrNameLst>
                                          <p:attrName>ppt_h</p:attrName>
                                        </p:attrNameLst>
                                      </p:cBhvr>
                                      <p:tavLst>
                                        <p:tav tm="0">
                                          <p:val>
                                            <p:fltVal val="0"/>
                                          </p:val>
                                        </p:tav>
                                        <p:tav tm="100000">
                                          <p:val>
                                            <p:strVal val="#ppt_h"/>
                                          </p:val>
                                        </p:tav>
                                      </p:tavLst>
                                    </p:anim>
                                    <p:animEffect transition="in" filter="fade">
                                      <p:cBhvr>
                                        <p:cTn id="208" dur="500"/>
                                        <p:tgtEl>
                                          <p:spTgt spid="115"/>
                                        </p:tgtEl>
                                      </p:cBhvr>
                                    </p:animEffect>
                                  </p:childTnLst>
                                </p:cTn>
                              </p:par>
                              <p:par>
                                <p:cTn id="209" presetID="53" presetClass="entr" presetSubtype="16" fill="hold" grpId="0" nodeType="withEffect">
                                  <p:stCondLst>
                                    <p:cond delay="500"/>
                                  </p:stCondLst>
                                  <p:childTnLst>
                                    <p:set>
                                      <p:cBhvr>
                                        <p:cTn id="210" dur="1" fill="hold">
                                          <p:stCondLst>
                                            <p:cond delay="0"/>
                                          </p:stCondLst>
                                        </p:cTn>
                                        <p:tgtEl>
                                          <p:spTgt spid="116"/>
                                        </p:tgtEl>
                                        <p:attrNameLst>
                                          <p:attrName>style.visibility</p:attrName>
                                        </p:attrNameLst>
                                      </p:cBhvr>
                                      <p:to>
                                        <p:strVal val="visible"/>
                                      </p:to>
                                    </p:set>
                                    <p:anim calcmode="lin" valueType="num">
                                      <p:cBhvr>
                                        <p:cTn id="211" dur="500" fill="hold"/>
                                        <p:tgtEl>
                                          <p:spTgt spid="116"/>
                                        </p:tgtEl>
                                        <p:attrNameLst>
                                          <p:attrName>ppt_w</p:attrName>
                                        </p:attrNameLst>
                                      </p:cBhvr>
                                      <p:tavLst>
                                        <p:tav tm="0">
                                          <p:val>
                                            <p:fltVal val="0"/>
                                          </p:val>
                                        </p:tav>
                                        <p:tav tm="100000">
                                          <p:val>
                                            <p:strVal val="#ppt_w"/>
                                          </p:val>
                                        </p:tav>
                                      </p:tavLst>
                                    </p:anim>
                                    <p:anim calcmode="lin" valueType="num">
                                      <p:cBhvr>
                                        <p:cTn id="212" dur="500" fill="hold"/>
                                        <p:tgtEl>
                                          <p:spTgt spid="116"/>
                                        </p:tgtEl>
                                        <p:attrNameLst>
                                          <p:attrName>ppt_h</p:attrName>
                                        </p:attrNameLst>
                                      </p:cBhvr>
                                      <p:tavLst>
                                        <p:tav tm="0">
                                          <p:val>
                                            <p:fltVal val="0"/>
                                          </p:val>
                                        </p:tav>
                                        <p:tav tm="100000">
                                          <p:val>
                                            <p:strVal val="#ppt_h"/>
                                          </p:val>
                                        </p:tav>
                                      </p:tavLst>
                                    </p:anim>
                                    <p:animEffect transition="in" filter="fade">
                                      <p:cBhvr>
                                        <p:cTn id="213" dur="500"/>
                                        <p:tgtEl>
                                          <p:spTgt spid="116"/>
                                        </p:tgtEl>
                                      </p:cBhvr>
                                    </p:animEffect>
                                  </p:childTnLst>
                                </p:cTn>
                              </p:par>
                              <p:par>
                                <p:cTn id="214" presetID="53" presetClass="entr" presetSubtype="16" fill="hold" grpId="0" nodeType="withEffect">
                                  <p:stCondLst>
                                    <p:cond delay="500"/>
                                  </p:stCondLst>
                                  <p:childTnLst>
                                    <p:set>
                                      <p:cBhvr>
                                        <p:cTn id="215" dur="1" fill="hold">
                                          <p:stCondLst>
                                            <p:cond delay="0"/>
                                          </p:stCondLst>
                                        </p:cTn>
                                        <p:tgtEl>
                                          <p:spTgt spid="117"/>
                                        </p:tgtEl>
                                        <p:attrNameLst>
                                          <p:attrName>style.visibility</p:attrName>
                                        </p:attrNameLst>
                                      </p:cBhvr>
                                      <p:to>
                                        <p:strVal val="visible"/>
                                      </p:to>
                                    </p:set>
                                    <p:anim calcmode="lin" valueType="num">
                                      <p:cBhvr>
                                        <p:cTn id="216" dur="500" fill="hold"/>
                                        <p:tgtEl>
                                          <p:spTgt spid="117"/>
                                        </p:tgtEl>
                                        <p:attrNameLst>
                                          <p:attrName>ppt_w</p:attrName>
                                        </p:attrNameLst>
                                      </p:cBhvr>
                                      <p:tavLst>
                                        <p:tav tm="0">
                                          <p:val>
                                            <p:fltVal val="0"/>
                                          </p:val>
                                        </p:tav>
                                        <p:tav tm="100000">
                                          <p:val>
                                            <p:strVal val="#ppt_w"/>
                                          </p:val>
                                        </p:tav>
                                      </p:tavLst>
                                    </p:anim>
                                    <p:anim calcmode="lin" valueType="num">
                                      <p:cBhvr>
                                        <p:cTn id="217" dur="500" fill="hold"/>
                                        <p:tgtEl>
                                          <p:spTgt spid="117"/>
                                        </p:tgtEl>
                                        <p:attrNameLst>
                                          <p:attrName>ppt_h</p:attrName>
                                        </p:attrNameLst>
                                      </p:cBhvr>
                                      <p:tavLst>
                                        <p:tav tm="0">
                                          <p:val>
                                            <p:fltVal val="0"/>
                                          </p:val>
                                        </p:tav>
                                        <p:tav tm="100000">
                                          <p:val>
                                            <p:strVal val="#ppt_h"/>
                                          </p:val>
                                        </p:tav>
                                      </p:tavLst>
                                    </p:anim>
                                    <p:animEffect transition="in" filter="fade">
                                      <p:cBhvr>
                                        <p:cTn id="218" dur="500"/>
                                        <p:tgtEl>
                                          <p:spTgt spid="117"/>
                                        </p:tgtEl>
                                      </p:cBhvr>
                                    </p:animEffect>
                                  </p:childTnLst>
                                </p:cTn>
                              </p:par>
                              <p:par>
                                <p:cTn id="219" presetID="53" presetClass="entr" presetSubtype="16" fill="hold" grpId="0" nodeType="withEffect">
                                  <p:stCondLst>
                                    <p:cond delay="500"/>
                                  </p:stCondLst>
                                  <p:childTnLst>
                                    <p:set>
                                      <p:cBhvr>
                                        <p:cTn id="220" dur="1" fill="hold">
                                          <p:stCondLst>
                                            <p:cond delay="0"/>
                                          </p:stCondLst>
                                        </p:cTn>
                                        <p:tgtEl>
                                          <p:spTgt spid="118"/>
                                        </p:tgtEl>
                                        <p:attrNameLst>
                                          <p:attrName>style.visibility</p:attrName>
                                        </p:attrNameLst>
                                      </p:cBhvr>
                                      <p:to>
                                        <p:strVal val="visible"/>
                                      </p:to>
                                    </p:set>
                                    <p:anim calcmode="lin" valueType="num">
                                      <p:cBhvr>
                                        <p:cTn id="221" dur="500" fill="hold"/>
                                        <p:tgtEl>
                                          <p:spTgt spid="118"/>
                                        </p:tgtEl>
                                        <p:attrNameLst>
                                          <p:attrName>ppt_w</p:attrName>
                                        </p:attrNameLst>
                                      </p:cBhvr>
                                      <p:tavLst>
                                        <p:tav tm="0">
                                          <p:val>
                                            <p:fltVal val="0"/>
                                          </p:val>
                                        </p:tav>
                                        <p:tav tm="100000">
                                          <p:val>
                                            <p:strVal val="#ppt_w"/>
                                          </p:val>
                                        </p:tav>
                                      </p:tavLst>
                                    </p:anim>
                                    <p:anim calcmode="lin" valueType="num">
                                      <p:cBhvr>
                                        <p:cTn id="222" dur="500" fill="hold"/>
                                        <p:tgtEl>
                                          <p:spTgt spid="118"/>
                                        </p:tgtEl>
                                        <p:attrNameLst>
                                          <p:attrName>ppt_h</p:attrName>
                                        </p:attrNameLst>
                                      </p:cBhvr>
                                      <p:tavLst>
                                        <p:tav tm="0">
                                          <p:val>
                                            <p:fltVal val="0"/>
                                          </p:val>
                                        </p:tav>
                                        <p:tav tm="100000">
                                          <p:val>
                                            <p:strVal val="#ppt_h"/>
                                          </p:val>
                                        </p:tav>
                                      </p:tavLst>
                                    </p:anim>
                                    <p:animEffect transition="in" filter="fade">
                                      <p:cBhvr>
                                        <p:cTn id="223"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7" grpId="0"/>
      <p:bldP spid="88" grpId="0"/>
      <p:bldP spid="89" grpId="0"/>
      <p:bldP spid="90" grpId="0"/>
      <p:bldP spid="91" grpId="0" animBg="1"/>
      <p:bldP spid="92" grpId="0" animBg="1"/>
      <p:bldP spid="93" grpId="0"/>
      <p:bldP spid="95" grpId="0"/>
      <p:bldP spid="96" grpId="0"/>
      <p:bldP spid="97" grpId="0"/>
      <p:bldP spid="98" grpId="0"/>
      <p:bldP spid="99" grpId="0"/>
      <p:bldP spid="100" grpId="0"/>
      <p:bldP spid="101" grpId="0" animBg="1"/>
      <p:bldP spid="102" grpId="0"/>
      <p:bldP spid="104" grpId="0"/>
      <p:bldP spid="105" grpId="0"/>
      <p:bldP spid="106" grpId="0"/>
      <p:bldP spid="107" grpId="0"/>
      <p:bldP spid="108" grpId="0"/>
      <p:bldP spid="109" grpId="0"/>
      <p:bldP spid="110" grpId="0" animBg="1"/>
      <p:bldP spid="111" grpId="0"/>
      <p:bldP spid="113" grpId="0"/>
      <p:bldP spid="114" grpId="0"/>
      <p:bldP spid="115" grpId="0"/>
      <p:bldP spid="116" grpId="0"/>
      <p:bldP spid="117" grpId="0"/>
      <p:bldP spid="118" grpId="0"/>
      <p:bldP spid="119" grpId="0" animBg="1"/>
      <p:bldP spid="120" grpId="0"/>
      <p:bldP spid="121" grpId="0" animBg="1"/>
      <p:bldP spid="122" grpId="0" animBg="1"/>
      <p:bldP spid="12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企业理念</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8" name="矩形 5"/>
          <p:cNvSpPr/>
          <p:nvPr/>
        </p:nvSpPr>
        <p:spPr>
          <a:xfrm rot="2919292">
            <a:off x="6196380" y="2667787"/>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
          <p:cNvSpPr/>
          <p:nvPr/>
        </p:nvSpPr>
        <p:spPr>
          <a:xfrm rot="18719445">
            <a:off x="5063059" y="2601632"/>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4516126" y="2060848"/>
            <a:ext cx="1008112" cy="1008112"/>
            <a:chOff x="4416945" y="2276872"/>
            <a:chExt cx="1008112" cy="1008112"/>
          </a:xfrm>
        </p:grpSpPr>
        <p:sp>
          <p:nvSpPr>
            <p:cNvPr id="61" name="椭圆 60"/>
            <p:cNvSpPr/>
            <p:nvPr/>
          </p:nvSpPr>
          <p:spPr>
            <a:xfrm>
              <a:off x="4416945" y="2276872"/>
              <a:ext cx="1008112" cy="1008112"/>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6" name="组合 65"/>
          <p:cNvGrpSpPr/>
          <p:nvPr/>
        </p:nvGrpSpPr>
        <p:grpSpPr>
          <a:xfrm>
            <a:off x="5389677" y="2852936"/>
            <a:ext cx="1285817" cy="1285817"/>
            <a:chOff x="5290496" y="3068960"/>
            <a:chExt cx="1285817" cy="1285817"/>
          </a:xfrm>
        </p:grpSpPr>
        <p:sp>
          <p:nvSpPr>
            <p:cNvPr id="67" name="椭圆 66"/>
            <p:cNvSpPr/>
            <p:nvPr/>
          </p:nvSpPr>
          <p:spPr>
            <a:xfrm>
              <a:off x="5290496" y="3068960"/>
              <a:ext cx="1285817" cy="128581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3" name="组合 72"/>
          <p:cNvGrpSpPr/>
          <p:nvPr/>
        </p:nvGrpSpPr>
        <p:grpSpPr>
          <a:xfrm>
            <a:off x="6556808" y="1661762"/>
            <a:ext cx="1512168" cy="1512168"/>
            <a:chOff x="6457627" y="1877786"/>
            <a:chExt cx="1512168" cy="1512168"/>
          </a:xfrm>
        </p:grpSpPr>
        <p:sp>
          <p:nvSpPr>
            <p:cNvPr id="74" name="椭圆 73"/>
            <p:cNvSpPr/>
            <p:nvPr/>
          </p:nvSpPr>
          <p:spPr>
            <a:xfrm>
              <a:off x="6457627" y="1877786"/>
              <a:ext cx="1512168" cy="151216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76" name="弧形 75"/>
          <p:cNvSpPr/>
          <p:nvPr/>
        </p:nvSpPr>
        <p:spPr>
          <a:xfrm rot="15231781">
            <a:off x="4275713" y="1926402"/>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7" name="弧形 76"/>
          <p:cNvSpPr/>
          <p:nvPr/>
        </p:nvSpPr>
        <p:spPr>
          <a:xfrm rot="8176387">
            <a:off x="5318376" y="2833614"/>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8" name="椭圆 77"/>
          <p:cNvSpPr/>
          <p:nvPr/>
        </p:nvSpPr>
        <p:spPr>
          <a:xfrm>
            <a:off x="4760030" y="179313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717151" y="180383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01</a:t>
            </a:r>
          </a:p>
        </p:txBody>
      </p:sp>
      <p:sp>
        <p:nvSpPr>
          <p:cNvPr id="80" name="椭圆 79"/>
          <p:cNvSpPr/>
          <p:nvPr/>
        </p:nvSpPr>
        <p:spPr>
          <a:xfrm>
            <a:off x="5289793" y="3778337"/>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a:spLocks/>
          </p:cNvSpPr>
          <p:nvPr/>
        </p:nvSpPr>
        <p:spPr>
          <a:xfrm>
            <a:off x="5246914" y="3789039"/>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02</a:t>
            </a:r>
          </a:p>
        </p:txBody>
      </p:sp>
      <p:sp>
        <p:nvSpPr>
          <p:cNvPr id="82" name="椭圆 81"/>
          <p:cNvSpPr/>
          <p:nvPr/>
        </p:nvSpPr>
        <p:spPr>
          <a:xfrm>
            <a:off x="7378025" y="1412776"/>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a:spLocks/>
          </p:cNvSpPr>
          <p:nvPr/>
        </p:nvSpPr>
        <p:spPr>
          <a:xfrm>
            <a:off x="7335146" y="1423478"/>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03</a:t>
            </a:r>
          </a:p>
        </p:txBody>
      </p:sp>
      <p:sp>
        <p:nvSpPr>
          <p:cNvPr id="84" name="矩形 83"/>
          <p:cNvSpPr/>
          <p:nvPr/>
        </p:nvSpPr>
        <p:spPr>
          <a:xfrm>
            <a:off x="1633778" y="1700808"/>
            <a:ext cx="2385512"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5" name="矩形 47"/>
          <p:cNvSpPr>
            <a:spLocks noChangeArrowheads="1"/>
          </p:cNvSpPr>
          <p:nvPr/>
        </p:nvSpPr>
        <p:spPr bwMode="auto">
          <a:xfrm>
            <a:off x="1633091" y="2023806"/>
            <a:ext cx="230425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a:t>
            </a:r>
            <a:r>
              <a:rPr lang="zh-CN" altLang="en-US" sz="1400" dirty="0" smtClean="0">
                <a:solidFill>
                  <a:schemeClr val="tx1">
                    <a:lumMod val="65000"/>
                    <a:lumOff val="35000"/>
                  </a:schemeClr>
                </a:solidFill>
                <a:sym typeface="微软雅黑" pitchFamily="34" charset="-122"/>
              </a:rPr>
              <a:t>描述明</a:t>
            </a:r>
            <a:r>
              <a:rPr lang="zh-CN" altLang="en-US" sz="1400" dirty="0">
                <a:solidFill>
                  <a:schemeClr val="tx1">
                    <a:lumMod val="65000"/>
                    <a:lumOff val="35000"/>
                  </a:schemeClr>
                </a:solidFill>
                <a:sym typeface="微软雅黑" pitchFamily="34" charset="-122"/>
              </a:rPr>
              <a:t>，在此录入上述图表的描述</a:t>
            </a:r>
            <a:r>
              <a:rPr lang="zh-CN" altLang="en-US" sz="1400" dirty="0" smtClean="0">
                <a:solidFill>
                  <a:schemeClr val="tx1">
                    <a:lumMod val="65000"/>
                    <a:lumOff val="35000"/>
                  </a:schemeClr>
                </a:solidFill>
                <a:sym typeface="微软雅黑" pitchFamily="34" charset="-122"/>
              </a:rPr>
              <a:t>说。</a:t>
            </a:r>
            <a:endParaRPr lang="zh-CN" altLang="en-US" sz="1400" dirty="0">
              <a:solidFill>
                <a:schemeClr val="tx1">
                  <a:lumMod val="65000"/>
                  <a:lumOff val="35000"/>
                </a:schemeClr>
              </a:solidFill>
              <a:sym typeface="微软雅黑" pitchFamily="34" charset="-122"/>
            </a:endParaRPr>
          </a:p>
        </p:txBody>
      </p:sp>
      <p:sp>
        <p:nvSpPr>
          <p:cNvPr id="86" name="矩形 85"/>
          <p:cNvSpPr/>
          <p:nvPr/>
        </p:nvSpPr>
        <p:spPr>
          <a:xfrm>
            <a:off x="3243407" y="4082647"/>
            <a:ext cx="2146270"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7" name="矩形 47"/>
          <p:cNvSpPr>
            <a:spLocks noChangeArrowheads="1"/>
          </p:cNvSpPr>
          <p:nvPr/>
        </p:nvSpPr>
        <p:spPr bwMode="auto">
          <a:xfrm>
            <a:off x="3242720" y="4405645"/>
            <a:ext cx="235081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88" name="矩形 87"/>
          <p:cNvSpPr/>
          <p:nvPr/>
        </p:nvSpPr>
        <p:spPr>
          <a:xfrm>
            <a:off x="8429703" y="2642487"/>
            <a:ext cx="2276396"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9" name="矩形 47"/>
          <p:cNvSpPr>
            <a:spLocks noChangeArrowheads="1"/>
          </p:cNvSpPr>
          <p:nvPr/>
        </p:nvSpPr>
        <p:spPr bwMode="auto">
          <a:xfrm>
            <a:off x="8429016" y="2965485"/>
            <a:ext cx="2277083"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90" name="矩形 85"/>
          <p:cNvSpPr>
            <a:spLocks noChangeArrowheads="1"/>
          </p:cNvSpPr>
          <p:nvPr/>
        </p:nvSpPr>
        <p:spPr bwMode="auto">
          <a:xfrm>
            <a:off x="7968418" y="4161408"/>
            <a:ext cx="3097721" cy="48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spcBef>
                <a:spcPct val="0"/>
              </a:spcBef>
              <a:buNone/>
            </a:pPr>
            <a:r>
              <a:rPr lang="zh-CN" altLang="en-US" sz="2400" b="1" dirty="0">
                <a:solidFill>
                  <a:schemeClr val="tx1">
                    <a:lumMod val="65000"/>
                    <a:lumOff val="35000"/>
                  </a:schemeClr>
                </a:solidFill>
                <a:cs typeface="Arial" panose="020B0604020202020204" pitchFamily="34" charset="0"/>
              </a:rPr>
              <a:t>点击输入标题</a:t>
            </a:r>
          </a:p>
        </p:txBody>
      </p:sp>
      <p:sp>
        <p:nvSpPr>
          <p:cNvPr id="91" name="文本框 13"/>
          <p:cNvSpPr txBox="1"/>
          <p:nvPr/>
        </p:nvSpPr>
        <p:spPr>
          <a:xfrm>
            <a:off x="7555987" y="4636302"/>
            <a:ext cx="3654168" cy="1384986"/>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p>
        </p:txBody>
      </p:sp>
      <p:sp>
        <p:nvSpPr>
          <p:cNvPr id="43" name="六边形 42"/>
          <p:cNvSpPr/>
          <p:nvPr/>
        </p:nvSpPr>
        <p:spPr>
          <a:xfrm>
            <a:off x="241896" y="125398"/>
            <a:ext cx="481345" cy="414953"/>
          </a:xfrm>
          <a:prstGeom prst="hexagon">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5" name="六边形 44"/>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7" name="矩形 46"/>
          <p:cNvSpPr/>
          <p:nvPr/>
        </p:nvSpPr>
        <p:spPr>
          <a:xfrm>
            <a:off x="10347503" y="187549"/>
            <a:ext cx="1582732" cy="334417"/>
          </a:xfrm>
          <a:prstGeom prst="rect">
            <a:avLst/>
          </a:prstGeom>
          <a:solidFill>
            <a:schemeClr val="accent6">
              <a:lumMod val="75000"/>
              <a:alpha val="7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4"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65"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69" name="矩形 68"/>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182619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par>
                                <p:cTn id="10" presetID="53" presetClass="entr" presetSubtype="16" fill="hold" nodeType="withEffect">
                                  <p:stCondLst>
                                    <p:cond delay="500"/>
                                  </p:stCondLst>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par>
                                <p:cTn id="15" presetID="53" presetClass="entr" presetSubtype="16" fill="hold" nodeType="withEffect">
                                  <p:stCondLst>
                                    <p:cond delay="500"/>
                                  </p:stCondLst>
                                  <p:childTnLst>
                                    <p:set>
                                      <p:cBhvr>
                                        <p:cTn id="16" dur="1" fill="hold">
                                          <p:stCondLst>
                                            <p:cond delay="0"/>
                                          </p:stCondLst>
                                        </p:cTn>
                                        <p:tgtEl>
                                          <p:spTgt spid="73"/>
                                        </p:tgtEl>
                                        <p:attrNameLst>
                                          <p:attrName>style.visibility</p:attrName>
                                        </p:attrNameLst>
                                      </p:cBhvr>
                                      <p:to>
                                        <p:strVal val="visible"/>
                                      </p:to>
                                    </p:set>
                                    <p:anim calcmode="lin" valueType="num">
                                      <p:cBhvr>
                                        <p:cTn id="17" dur="500" fill="hold"/>
                                        <p:tgtEl>
                                          <p:spTgt spid="73"/>
                                        </p:tgtEl>
                                        <p:attrNameLst>
                                          <p:attrName>ppt_w</p:attrName>
                                        </p:attrNameLst>
                                      </p:cBhvr>
                                      <p:tavLst>
                                        <p:tav tm="0">
                                          <p:val>
                                            <p:fltVal val="0"/>
                                          </p:val>
                                        </p:tav>
                                        <p:tav tm="100000">
                                          <p:val>
                                            <p:strVal val="#ppt_w"/>
                                          </p:val>
                                        </p:tav>
                                      </p:tavLst>
                                    </p:anim>
                                    <p:anim calcmode="lin" valueType="num">
                                      <p:cBhvr>
                                        <p:cTn id="18" dur="500" fill="hold"/>
                                        <p:tgtEl>
                                          <p:spTgt spid="73"/>
                                        </p:tgtEl>
                                        <p:attrNameLst>
                                          <p:attrName>ppt_h</p:attrName>
                                        </p:attrNameLst>
                                      </p:cBhvr>
                                      <p:tavLst>
                                        <p:tav tm="0">
                                          <p:val>
                                            <p:fltVal val="0"/>
                                          </p:val>
                                        </p:tav>
                                        <p:tav tm="100000">
                                          <p:val>
                                            <p:strVal val="#ppt_h"/>
                                          </p:val>
                                        </p:tav>
                                      </p:tavLst>
                                    </p:anim>
                                    <p:animEffect transition="in" filter="fade">
                                      <p:cBhvr>
                                        <p:cTn id="19" dur="500"/>
                                        <p:tgtEl>
                                          <p:spTgt spid="73"/>
                                        </p:tgtEl>
                                      </p:cBhvr>
                                    </p:animEffect>
                                  </p:childTnLst>
                                </p:cTn>
                              </p:par>
                              <p:par>
                                <p:cTn id="20" presetID="22" presetClass="entr" presetSubtype="8" fill="hold" grpId="0" nodeType="withEffect">
                                  <p:stCondLst>
                                    <p:cond delay="1000"/>
                                  </p:stCondLst>
                                  <p:childTnLst>
                                    <p:set>
                                      <p:cBhvr>
                                        <p:cTn id="21" dur="1" fill="hold">
                                          <p:stCondLst>
                                            <p:cond delay="0"/>
                                          </p:stCondLst>
                                        </p:cTn>
                                        <p:tgtEl>
                                          <p:spTgt spid="59"/>
                                        </p:tgtEl>
                                        <p:attrNameLst>
                                          <p:attrName>style.visibility</p:attrName>
                                        </p:attrNameLst>
                                      </p:cBhvr>
                                      <p:to>
                                        <p:strVal val="visible"/>
                                      </p:to>
                                    </p:set>
                                    <p:animEffect transition="in" filter="wipe(left)">
                                      <p:cBhvr>
                                        <p:cTn id="22" dur="500"/>
                                        <p:tgtEl>
                                          <p:spTgt spid="59"/>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58"/>
                                        </p:tgtEl>
                                        <p:attrNameLst>
                                          <p:attrName>style.visibility</p:attrName>
                                        </p:attrNameLst>
                                      </p:cBhvr>
                                      <p:to>
                                        <p:strVal val="visible"/>
                                      </p:to>
                                    </p:set>
                                    <p:animEffect transition="in" filter="wipe(left)">
                                      <p:cBhvr>
                                        <p:cTn id="25" dur="500"/>
                                        <p:tgtEl>
                                          <p:spTgt spid="58"/>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78"/>
                                        </p:tgtEl>
                                        <p:attrNameLst>
                                          <p:attrName>style.visibility</p:attrName>
                                        </p:attrNameLst>
                                      </p:cBhvr>
                                      <p:to>
                                        <p:strVal val="visible"/>
                                      </p:to>
                                    </p:set>
                                    <p:anim calcmode="lin" valueType="num">
                                      <p:cBhvr>
                                        <p:cTn id="28" dur="500" fill="hold"/>
                                        <p:tgtEl>
                                          <p:spTgt spid="78"/>
                                        </p:tgtEl>
                                        <p:attrNameLst>
                                          <p:attrName>ppt_w</p:attrName>
                                        </p:attrNameLst>
                                      </p:cBhvr>
                                      <p:tavLst>
                                        <p:tav tm="0">
                                          <p:val>
                                            <p:fltVal val="0"/>
                                          </p:val>
                                        </p:tav>
                                        <p:tav tm="100000">
                                          <p:val>
                                            <p:strVal val="#ppt_w"/>
                                          </p:val>
                                        </p:tav>
                                      </p:tavLst>
                                    </p:anim>
                                    <p:anim calcmode="lin" valueType="num">
                                      <p:cBhvr>
                                        <p:cTn id="29" dur="500" fill="hold"/>
                                        <p:tgtEl>
                                          <p:spTgt spid="78"/>
                                        </p:tgtEl>
                                        <p:attrNameLst>
                                          <p:attrName>ppt_h</p:attrName>
                                        </p:attrNameLst>
                                      </p:cBhvr>
                                      <p:tavLst>
                                        <p:tav tm="0">
                                          <p:val>
                                            <p:fltVal val="0"/>
                                          </p:val>
                                        </p:tav>
                                        <p:tav tm="100000">
                                          <p:val>
                                            <p:strVal val="#ppt_h"/>
                                          </p:val>
                                        </p:tav>
                                      </p:tavLst>
                                    </p:anim>
                                    <p:animEffect transition="in" filter="fade">
                                      <p:cBhvr>
                                        <p:cTn id="30" dur="500"/>
                                        <p:tgtEl>
                                          <p:spTgt spid="78"/>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79"/>
                                        </p:tgtEl>
                                        <p:attrNameLst>
                                          <p:attrName>style.visibility</p:attrName>
                                        </p:attrNameLst>
                                      </p:cBhvr>
                                      <p:to>
                                        <p:strVal val="visible"/>
                                      </p:to>
                                    </p:set>
                                    <p:anim calcmode="lin" valueType="num">
                                      <p:cBhvr>
                                        <p:cTn id="33" dur="500" fill="hold"/>
                                        <p:tgtEl>
                                          <p:spTgt spid="79"/>
                                        </p:tgtEl>
                                        <p:attrNameLst>
                                          <p:attrName>ppt_w</p:attrName>
                                        </p:attrNameLst>
                                      </p:cBhvr>
                                      <p:tavLst>
                                        <p:tav tm="0">
                                          <p:val>
                                            <p:fltVal val="0"/>
                                          </p:val>
                                        </p:tav>
                                        <p:tav tm="100000">
                                          <p:val>
                                            <p:strVal val="#ppt_w"/>
                                          </p:val>
                                        </p:tav>
                                      </p:tavLst>
                                    </p:anim>
                                    <p:anim calcmode="lin" valueType="num">
                                      <p:cBhvr>
                                        <p:cTn id="34" dur="500" fill="hold"/>
                                        <p:tgtEl>
                                          <p:spTgt spid="79"/>
                                        </p:tgtEl>
                                        <p:attrNameLst>
                                          <p:attrName>ppt_h</p:attrName>
                                        </p:attrNameLst>
                                      </p:cBhvr>
                                      <p:tavLst>
                                        <p:tav tm="0">
                                          <p:val>
                                            <p:fltVal val="0"/>
                                          </p:val>
                                        </p:tav>
                                        <p:tav tm="100000">
                                          <p:val>
                                            <p:strVal val="#ppt_h"/>
                                          </p:val>
                                        </p:tav>
                                      </p:tavLst>
                                    </p:anim>
                                    <p:animEffect transition="in" filter="fade">
                                      <p:cBhvr>
                                        <p:cTn id="35" dur="500"/>
                                        <p:tgtEl>
                                          <p:spTgt spid="79"/>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80"/>
                                        </p:tgtEl>
                                        <p:attrNameLst>
                                          <p:attrName>style.visibility</p:attrName>
                                        </p:attrNameLst>
                                      </p:cBhvr>
                                      <p:to>
                                        <p:strVal val="visible"/>
                                      </p:to>
                                    </p:set>
                                    <p:anim calcmode="lin" valueType="num">
                                      <p:cBhvr>
                                        <p:cTn id="38" dur="500" fill="hold"/>
                                        <p:tgtEl>
                                          <p:spTgt spid="80"/>
                                        </p:tgtEl>
                                        <p:attrNameLst>
                                          <p:attrName>ppt_w</p:attrName>
                                        </p:attrNameLst>
                                      </p:cBhvr>
                                      <p:tavLst>
                                        <p:tav tm="0">
                                          <p:val>
                                            <p:fltVal val="0"/>
                                          </p:val>
                                        </p:tav>
                                        <p:tav tm="100000">
                                          <p:val>
                                            <p:strVal val="#ppt_w"/>
                                          </p:val>
                                        </p:tav>
                                      </p:tavLst>
                                    </p:anim>
                                    <p:anim calcmode="lin" valueType="num">
                                      <p:cBhvr>
                                        <p:cTn id="39" dur="500" fill="hold"/>
                                        <p:tgtEl>
                                          <p:spTgt spid="80"/>
                                        </p:tgtEl>
                                        <p:attrNameLst>
                                          <p:attrName>ppt_h</p:attrName>
                                        </p:attrNameLst>
                                      </p:cBhvr>
                                      <p:tavLst>
                                        <p:tav tm="0">
                                          <p:val>
                                            <p:fltVal val="0"/>
                                          </p:val>
                                        </p:tav>
                                        <p:tav tm="100000">
                                          <p:val>
                                            <p:strVal val="#ppt_h"/>
                                          </p:val>
                                        </p:tav>
                                      </p:tavLst>
                                    </p:anim>
                                    <p:animEffect transition="in" filter="fade">
                                      <p:cBhvr>
                                        <p:cTn id="40" dur="500"/>
                                        <p:tgtEl>
                                          <p:spTgt spid="80"/>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81"/>
                                        </p:tgtEl>
                                        <p:attrNameLst>
                                          <p:attrName>style.visibility</p:attrName>
                                        </p:attrNameLst>
                                      </p:cBhvr>
                                      <p:to>
                                        <p:strVal val="visible"/>
                                      </p:to>
                                    </p:set>
                                    <p:anim calcmode="lin" valueType="num">
                                      <p:cBhvr>
                                        <p:cTn id="43" dur="500" fill="hold"/>
                                        <p:tgtEl>
                                          <p:spTgt spid="81"/>
                                        </p:tgtEl>
                                        <p:attrNameLst>
                                          <p:attrName>ppt_w</p:attrName>
                                        </p:attrNameLst>
                                      </p:cBhvr>
                                      <p:tavLst>
                                        <p:tav tm="0">
                                          <p:val>
                                            <p:fltVal val="0"/>
                                          </p:val>
                                        </p:tav>
                                        <p:tav tm="100000">
                                          <p:val>
                                            <p:strVal val="#ppt_w"/>
                                          </p:val>
                                        </p:tav>
                                      </p:tavLst>
                                    </p:anim>
                                    <p:anim calcmode="lin" valueType="num">
                                      <p:cBhvr>
                                        <p:cTn id="44" dur="500" fill="hold"/>
                                        <p:tgtEl>
                                          <p:spTgt spid="81"/>
                                        </p:tgtEl>
                                        <p:attrNameLst>
                                          <p:attrName>ppt_h</p:attrName>
                                        </p:attrNameLst>
                                      </p:cBhvr>
                                      <p:tavLst>
                                        <p:tav tm="0">
                                          <p:val>
                                            <p:fltVal val="0"/>
                                          </p:val>
                                        </p:tav>
                                        <p:tav tm="100000">
                                          <p:val>
                                            <p:strVal val="#ppt_h"/>
                                          </p:val>
                                        </p:tav>
                                      </p:tavLst>
                                    </p:anim>
                                    <p:animEffect transition="in" filter="fade">
                                      <p:cBhvr>
                                        <p:cTn id="45" dur="500"/>
                                        <p:tgtEl>
                                          <p:spTgt spid="81"/>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82"/>
                                        </p:tgtEl>
                                        <p:attrNameLst>
                                          <p:attrName>style.visibility</p:attrName>
                                        </p:attrNameLst>
                                      </p:cBhvr>
                                      <p:to>
                                        <p:strVal val="visible"/>
                                      </p:to>
                                    </p:set>
                                    <p:anim calcmode="lin" valueType="num">
                                      <p:cBhvr>
                                        <p:cTn id="48" dur="500" fill="hold"/>
                                        <p:tgtEl>
                                          <p:spTgt spid="82"/>
                                        </p:tgtEl>
                                        <p:attrNameLst>
                                          <p:attrName>ppt_w</p:attrName>
                                        </p:attrNameLst>
                                      </p:cBhvr>
                                      <p:tavLst>
                                        <p:tav tm="0">
                                          <p:val>
                                            <p:fltVal val="0"/>
                                          </p:val>
                                        </p:tav>
                                        <p:tav tm="100000">
                                          <p:val>
                                            <p:strVal val="#ppt_w"/>
                                          </p:val>
                                        </p:tav>
                                      </p:tavLst>
                                    </p:anim>
                                    <p:anim calcmode="lin" valueType="num">
                                      <p:cBhvr>
                                        <p:cTn id="49" dur="500" fill="hold"/>
                                        <p:tgtEl>
                                          <p:spTgt spid="82"/>
                                        </p:tgtEl>
                                        <p:attrNameLst>
                                          <p:attrName>ppt_h</p:attrName>
                                        </p:attrNameLst>
                                      </p:cBhvr>
                                      <p:tavLst>
                                        <p:tav tm="0">
                                          <p:val>
                                            <p:fltVal val="0"/>
                                          </p:val>
                                        </p:tav>
                                        <p:tav tm="100000">
                                          <p:val>
                                            <p:strVal val="#ppt_h"/>
                                          </p:val>
                                        </p:tav>
                                      </p:tavLst>
                                    </p:anim>
                                    <p:animEffect transition="in" filter="fade">
                                      <p:cBhvr>
                                        <p:cTn id="50" dur="500"/>
                                        <p:tgtEl>
                                          <p:spTgt spid="82"/>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83"/>
                                        </p:tgtEl>
                                        <p:attrNameLst>
                                          <p:attrName>style.visibility</p:attrName>
                                        </p:attrNameLst>
                                      </p:cBhvr>
                                      <p:to>
                                        <p:strVal val="visible"/>
                                      </p:to>
                                    </p:set>
                                    <p:anim calcmode="lin" valueType="num">
                                      <p:cBhvr>
                                        <p:cTn id="53" dur="500" fill="hold"/>
                                        <p:tgtEl>
                                          <p:spTgt spid="83"/>
                                        </p:tgtEl>
                                        <p:attrNameLst>
                                          <p:attrName>ppt_w</p:attrName>
                                        </p:attrNameLst>
                                      </p:cBhvr>
                                      <p:tavLst>
                                        <p:tav tm="0">
                                          <p:val>
                                            <p:fltVal val="0"/>
                                          </p:val>
                                        </p:tav>
                                        <p:tav tm="100000">
                                          <p:val>
                                            <p:strVal val="#ppt_w"/>
                                          </p:val>
                                        </p:tav>
                                      </p:tavLst>
                                    </p:anim>
                                    <p:anim calcmode="lin" valueType="num">
                                      <p:cBhvr>
                                        <p:cTn id="54" dur="500" fill="hold"/>
                                        <p:tgtEl>
                                          <p:spTgt spid="83"/>
                                        </p:tgtEl>
                                        <p:attrNameLst>
                                          <p:attrName>ppt_h</p:attrName>
                                        </p:attrNameLst>
                                      </p:cBhvr>
                                      <p:tavLst>
                                        <p:tav tm="0">
                                          <p:val>
                                            <p:fltVal val="0"/>
                                          </p:val>
                                        </p:tav>
                                        <p:tav tm="100000">
                                          <p:val>
                                            <p:strVal val="#ppt_h"/>
                                          </p:val>
                                        </p:tav>
                                      </p:tavLst>
                                    </p:anim>
                                    <p:animEffect transition="in" filter="fade">
                                      <p:cBhvr>
                                        <p:cTn id="55" dur="500"/>
                                        <p:tgtEl>
                                          <p:spTgt spid="83"/>
                                        </p:tgtEl>
                                      </p:cBhvr>
                                    </p:animEffect>
                                  </p:childTnLst>
                                </p:cTn>
                              </p:par>
                              <p:par>
                                <p:cTn id="56" presetID="14" presetClass="entr" presetSubtype="10" fill="hold" grpId="0" nodeType="withEffect">
                                  <p:stCondLst>
                                    <p:cond delay="2000"/>
                                  </p:stCondLst>
                                  <p:childTnLst>
                                    <p:set>
                                      <p:cBhvr>
                                        <p:cTn id="57" dur="1" fill="hold">
                                          <p:stCondLst>
                                            <p:cond delay="0"/>
                                          </p:stCondLst>
                                        </p:cTn>
                                        <p:tgtEl>
                                          <p:spTgt spid="84"/>
                                        </p:tgtEl>
                                        <p:attrNameLst>
                                          <p:attrName>style.visibility</p:attrName>
                                        </p:attrNameLst>
                                      </p:cBhvr>
                                      <p:to>
                                        <p:strVal val="visible"/>
                                      </p:to>
                                    </p:set>
                                    <p:animEffect transition="in" filter="randombar(horizontal)">
                                      <p:cBhvr>
                                        <p:cTn id="58" dur="400"/>
                                        <p:tgtEl>
                                          <p:spTgt spid="84"/>
                                        </p:tgtEl>
                                      </p:cBhvr>
                                    </p:animEffect>
                                  </p:childTnLst>
                                </p:cTn>
                              </p:par>
                              <p:par>
                                <p:cTn id="59" presetID="14" presetClass="entr" presetSubtype="10" fill="hold" grpId="0" nodeType="withEffect">
                                  <p:stCondLst>
                                    <p:cond delay="2000"/>
                                  </p:stCondLst>
                                  <p:childTnLst>
                                    <p:set>
                                      <p:cBhvr>
                                        <p:cTn id="60" dur="1" fill="hold">
                                          <p:stCondLst>
                                            <p:cond delay="0"/>
                                          </p:stCondLst>
                                        </p:cTn>
                                        <p:tgtEl>
                                          <p:spTgt spid="85"/>
                                        </p:tgtEl>
                                        <p:attrNameLst>
                                          <p:attrName>style.visibility</p:attrName>
                                        </p:attrNameLst>
                                      </p:cBhvr>
                                      <p:to>
                                        <p:strVal val="visible"/>
                                      </p:to>
                                    </p:set>
                                    <p:animEffect transition="in" filter="randombar(horizontal)">
                                      <p:cBhvr>
                                        <p:cTn id="61" dur="400"/>
                                        <p:tgtEl>
                                          <p:spTgt spid="85"/>
                                        </p:tgtEl>
                                      </p:cBhvr>
                                    </p:animEffect>
                                  </p:childTnLst>
                                </p:cTn>
                              </p:par>
                            </p:childTnLst>
                          </p:cTn>
                        </p:par>
                        <p:par>
                          <p:cTn id="62" fill="hold">
                            <p:stCondLst>
                              <p:cond delay="2400"/>
                            </p:stCondLst>
                            <p:childTnLst>
                              <p:par>
                                <p:cTn id="63" presetID="22" presetClass="entr" presetSubtype="1" fill="hold" grpId="0" nodeType="afterEffect">
                                  <p:stCondLst>
                                    <p:cond delay="0"/>
                                  </p:stCondLst>
                                  <p:childTnLst>
                                    <p:set>
                                      <p:cBhvr>
                                        <p:cTn id="64" dur="1" fill="hold">
                                          <p:stCondLst>
                                            <p:cond delay="0"/>
                                          </p:stCondLst>
                                        </p:cTn>
                                        <p:tgtEl>
                                          <p:spTgt spid="76"/>
                                        </p:tgtEl>
                                        <p:attrNameLst>
                                          <p:attrName>style.visibility</p:attrName>
                                        </p:attrNameLst>
                                      </p:cBhvr>
                                      <p:to>
                                        <p:strVal val="visible"/>
                                      </p:to>
                                    </p:set>
                                    <p:animEffect transition="in" filter="wipe(up)">
                                      <p:cBhvr>
                                        <p:cTn id="65" dur="500"/>
                                        <p:tgtEl>
                                          <p:spTgt spid="76"/>
                                        </p:tgtEl>
                                      </p:cBhvr>
                                    </p:animEffect>
                                  </p:childTnLst>
                                </p:cTn>
                              </p:par>
                              <p:par>
                                <p:cTn id="66" presetID="14" presetClass="entr" presetSubtype="10" fill="hold" grpId="0" nodeType="withEffect">
                                  <p:stCondLst>
                                    <p:cond delay="500"/>
                                  </p:stCondLst>
                                  <p:childTnLst>
                                    <p:set>
                                      <p:cBhvr>
                                        <p:cTn id="67" dur="1" fill="hold">
                                          <p:stCondLst>
                                            <p:cond delay="0"/>
                                          </p:stCondLst>
                                        </p:cTn>
                                        <p:tgtEl>
                                          <p:spTgt spid="86"/>
                                        </p:tgtEl>
                                        <p:attrNameLst>
                                          <p:attrName>style.visibility</p:attrName>
                                        </p:attrNameLst>
                                      </p:cBhvr>
                                      <p:to>
                                        <p:strVal val="visible"/>
                                      </p:to>
                                    </p:set>
                                    <p:animEffect transition="in" filter="randombar(horizontal)">
                                      <p:cBhvr>
                                        <p:cTn id="68" dur="400"/>
                                        <p:tgtEl>
                                          <p:spTgt spid="86"/>
                                        </p:tgtEl>
                                      </p:cBhvr>
                                    </p:animEffect>
                                  </p:childTnLst>
                                </p:cTn>
                              </p:par>
                              <p:par>
                                <p:cTn id="69" presetID="14" presetClass="entr" presetSubtype="10" fill="hold" grpId="0" nodeType="withEffect">
                                  <p:stCondLst>
                                    <p:cond delay="500"/>
                                  </p:stCondLst>
                                  <p:childTnLst>
                                    <p:set>
                                      <p:cBhvr>
                                        <p:cTn id="70" dur="1" fill="hold">
                                          <p:stCondLst>
                                            <p:cond delay="0"/>
                                          </p:stCondLst>
                                        </p:cTn>
                                        <p:tgtEl>
                                          <p:spTgt spid="87"/>
                                        </p:tgtEl>
                                        <p:attrNameLst>
                                          <p:attrName>style.visibility</p:attrName>
                                        </p:attrNameLst>
                                      </p:cBhvr>
                                      <p:to>
                                        <p:strVal val="visible"/>
                                      </p:to>
                                    </p:set>
                                    <p:animEffect transition="in" filter="randombar(horizontal)">
                                      <p:cBhvr>
                                        <p:cTn id="71" dur="400"/>
                                        <p:tgtEl>
                                          <p:spTgt spid="87"/>
                                        </p:tgtEl>
                                      </p:cBhvr>
                                    </p:animEffect>
                                  </p:childTnLst>
                                </p:cTn>
                              </p:par>
                            </p:childTnLst>
                          </p:cTn>
                        </p:par>
                        <p:par>
                          <p:cTn id="72" fill="hold">
                            <p:stCondLst>
                              <p:cond delay="3300"/>
                            </p:stCondLst>
                            <p:childTnLst>
                              <p:par>
                                <p:cTn id="73" presetID="22" presetClass="entr" presetSubtype="8" fill="hold" grpId="0" nodeType="afterEffect">
                                  <p:stCondLst>
                                    <p:cond delay="0"/>
                                  </p:stCondLst>
                                  <p:childTnLst>
                                    <p:set>
                                      <p:cBhvr>
                                        <p:cTn id="74" dur="1" fill="hold">
                                          <p:stCondLst>
                                            <p:cond delay="0"/>
                                          </p:stCondLst>
                                        </p:cTn>
                                        <p:tgtEl>
                                          <p:spTgt spid="77"/>
                                        </p:tgtEl>
                                        <p:attrNameLst>
                                          <p:attrName>style.visibility</p:attrName>
                                        </p:attrNameLst>
                                      </p:cBhvr>
                                      <p:to>
                                        <p:strVal val="visible"/>
                                      </p:to>
                                    </p:set>
                                    <p:animEffect transition="in" filter="wipe(left)">
                                      <p:cBhvr>
                                        <p:cTn id="75" dur="500"/>
                                        <p:tgtEl>
                                          <p:spTgt spid="77"/>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88"/>
                                        </p:tgtEl>
                                        <p:attrNameLst>
                                          <p:attrName>style.visibility</p:attrName>
                                        </p:attrNameLst>
                                      </p:cBhvr>
                                      <p:to>
                                        <p:strVal val="visible"/>
                                      </p:to>
                                    </p:set>
                                    <p:animEffect transition="in" filter="randombar(horizontal)">
                                      <p:cBhvr>
                                        <p:cTn id="78" dur="400"/>
                                        <p:tgtEl>
                                          <p:spTgt spid="88"/>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89"/>
                                        </p:tgtEl>
                                        <p:attrNameLst>
                                          <p:attrName>style.visibility</p:attrName>
                                        </p:attrNameLst>
                                      </p:cBhvr>
                                      <p:to>
                                        <p:strVal val="visible"/>
                                      </p:to>
                                    </p:set>
                                    <p:animEffect transition="in" filter="randombar(horizontal)">
                                      <p:cBhvr>
                                        <p:cTn id="81" dur="400"/>
                                        <p:tgtEl>
                                          <p:spTgt spid="89"/>
                                        </p:tgtEl>
                                      </p:cBhvr>
                                    </p:animEffect>
                                  </p:childTnLst>
                                </p:cTn>
                              </p:par>
                            </p:childTnLst>
                          </p:cTn>
                        </p:par>
                        <p:par>
                          <p:cTn id="82" fill="hold">
                            <p:stCondLst>
                              <p:cond delay="4200"/>
                            </p:stCondLst>
                            <p:childTnLst>
                              <p:par>
                                <p:cTn id="83" presetID="22" presetClass="entr" presetSubtype="2" fill="hold" grpId="0" nodeType="afterEffect">
                                  <p:stCondLst>
                                    <p:cond delay="0"/>
                                  </p:stCondLst>
                                  <p:childTnLst>
                                    <p:set>
                                      <p:cBhvr>
                                        <p:cTn id="84" dur="1" fill="hold">
                                          <p:stCondLst>
                                            <p:cond delay="0"/>
                                          </p:stCondLst>
                                        </p:cTn>
                                        <p:tgtEl>
                                          <p:spTgt spid="90"/>
                                        </p:tgtEl>
                                        <p:attrNameLst>
                                          <p:attrName>style.visibility</p:attrName>
                                        </p:attrNameLst>
                                      </p:cBhvr>
                                      <p:to>
                                        <p:strVal val="visible"/>
                                      </p:to>
                                    </p:set>
                                    <p:animEffect transition="in" filter="wipe(right)">
                                      <p:cBhvr>
                                        <p:cTn id="85" dur="500"/>
                                        <p:tgtEl>
                                          <p:spTgt spid="90"/>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91"/>
                                        </p:tgtEl>
                                        <p:attrNameLst>
                                          <p:attrName>style.visibility</p:attrName>
                                        </p:attrNameLst>
                                      </p:cBhvr>
                                      <p:to>
                                        <p:strVal val="visible"/>
                                      </p:to>
                                    </p:set>
                                    <p:animEffect transition="in" filter="wipe(right)">
                                      <p:cBhvr>
                                        <p:cTn id="88" dur="7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76" grpId="0" animBg="1"/>
      <p:bldP spid="77" grpId="0" animBg="1"/>
      <p:bldP spid="78" grpId="0" animBg="1"/>
      <p:bldP spid="79" grpId="0"/>
      <p:bldP spid="80" grpId="0" animBg="1"/>
      <p:bldP spid="81" grpId="0"/>
      <p:bldP spid="82" grpId="0" animBg="1"/>
      <p:bldP spid="83" grpId="0"/>
      <p:bldP spid="84" grpId="0"/>
      <p:bldP spid="85" grpId="0"/>
      <p:bldP spid="86" grpId="0"/>
      <p:bldP spid="87" grpId="0"/>
      <p:bldP spid="88" grpId="0"/>
      <p:bldP spid="89" grpId="0"/>
      <p:bldP spid="90" grpId="0"/>
      <p:bldP spid="9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extLst>
              <a:ext uri="{BEBA8EAE-BF5A-486C-A8C5-ECC9F3942E4B}">
                <a14:imgProps xmlns:a14="http://schemas.microsoft.com/office/drawing/2010/main">
                  <a14:imgLayer r:embed="rId4">
                    <a14:imgEffect>
                      <a14:brightnessContrast bright="22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60" name="矩形 59"/>
          <p:cNvSpPr/>
          <p:nvPr/>
        </p:nvSpPr>
        <p:spPr>
          <a:xfrm>
            <a:off x="0" y="0"/>
            <a:ext cx="12195175" cy="6858000"/>
          </a:xfrm>
          <a:prstGeom prst="rect">
            <a:avLst/>
          </a:prstGeom>
          <a:solidFill>
            <a:schemeClr val="accent6">
              <a:lumMod val="40000"/>
              <a:lumOff val="60000"/>
              <a:alpha val="1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2879" y="1339935"/>
            <a:ext cx="5545449" cy="5545449"/>
          </a:xfrm>
          <a:prstGeom prst="ellipse">
            <a:avLst/>
          </a:prstGeom>
          <a:solidFill>
            <a:schemeClr val="accent6">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597243" y="1934299"/>
            <a:ext cx="4356720" cy="4356720"/>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Oval 4"/>
          <p:cNvSpPr/>
          <p:nvPr/>
        </p:nvSpPr>
        <p:spPr>
          <a:xfrm>
            <a:off x="4369395" y="2680703"/>
            <a:ext cx="626458" cy="6292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91" name="标题 4"/>
          <p:cNvSpPr txBox="1">
            <a:spLocks/>
          </p:cNvSpPr>
          <p:nvPr/>
        </p:nvSpPr>
        <p:spPr>
          <a:xfrm>
            <a:off x="1345059" y="3140968"/>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项目介绍</a:t>
            </a:r>
          </a:p>
        </p:txBody>
      </p:sp>
      <p:sp>
        <p:nvSpPr>
          <p:cNvPr id="92" name="标题 4"/>
          <p:cNvSpPr txBox="1">
            <a:spLocks/>
          </p:cNvSpPr>
          <p:nvPr/>
        </p:nvSpPr>
        <p:spPr>
          <a:xfrm>
            <a:off x="1345059" y="3675596"/>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我们要做什么</a:t>
            </a:r>
          </a:p>
        </p:txBody>
      </p:sp>
      <p:grpSp>
        <p:nvGrpSpPr>
          <p:cNvPr id="93" name="组合 92"/>
          <p:cNvGrpSpPr/>
          <p:nvPr/>
        </p:nvGrpSpPr>
        <p:grpSpPr>
          <a:xfrm>
            <a:off x="1417067" y="4509120"/>
            <a:ext cx="1436675" cy="215444"/>
            <a:chOff x="4369395" y="3284984"/>
            <a:chExt cx="1436675" cy="215444"/>
          </a:xfrm>
        </p:grpSpPr>
        <p:sp>
          <p:nvSpPr>
            <p:cNvPr id="9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项目来源</a:t>
              </a:r>
              <a:endParaRPr lang="zh-CN" altLang="en-US" sz="1400" dirty="0">
                <a:solidFill>
                  <a:schemeClr val="bg1"/>
                </a:solidFill>
                <a:latin typeface="微软雅黑" pitchFamily="34" charset="-122"/>
                <a:ea typeface="微软雅黑" pitchFamily="34" charset="-122"/>
              </a:endParaRPr>
            </a:p>
          </p:txBody>
        </p:sp>
        <p:grpSp>
          <p:nvGrpSpPr>
            <p:cNvPr id="95" name="组合 94"/>
            <p:cNvGrpSpPr/>
            <p:nvPr/>
          </p:nvGrpSpPr>
          <p:grpSpPr>
            <a:xfrm>
              <a:off x="4369395" y="3316401"/>
              <a:ext cx="168551" cy="168551"/>
              <a:chOff x="5005199" y="3717032"/>
              <a:chExt cx="168551" cy="168551"/>
            </a:xfrm>
          </p:grpSpPr>
          <p:sp>
            <p:nvSpPr>
              <p:cNvPr id="96" name="椭圆 95"/>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7" name="等腰三角形 9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8" name="组合 97"/>
          <p:cNvGrpSpPr/>
          <p:nvPr/>
        </p:nvGrpSpPr>
        <p:grpSpPr>
          <a:xfrm>
            <a:off x="2857227" y="4509120"/>
            <a:ext cx="1436675" cy="215444"/>
            <a:chOff x="4369395" y="3284984"/>
            <a:chExt cx="1436675" cy="215444"/>
          </a:xfrm>
        </p:grpSpPr>
        <p:sp>
          <p:nvSpPr>
            <p:cNvPr id="9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需求分析</a:t>
              </a:r>
              <a:endParaRPr lang="zh-CN" altLang="en-US" sz="1400" dirty="0">
                <a:solidFill>
                  <a:schemeClr val="bg1"/>
                </a:solidFill>
                <a:latin typeface="微软雅黑" pitchFamily="34" charset="-122"/>
                <a:ea typeface="微软雅黑" pitchFamily="34" charset="-122"/>
              </a:endParaRPr>
            </a:p>
          </p:txBody>
        </p:sp>
        <p:grpSp>
          <p:nvGrpSpPr>
            <p:cNvPr id="100" name="组合 99"/>
            <p:cNvGrpSpPr/>
            <p:nvPr/>
          </p:nvGrpSpPr>
          <p:grpSpPr>
            <a:xfrm>
              <a:off x="4369395" y="3316401"/>
              <a:ext cx="168551" cy="168551"/>
              <a:chOff x="5005199" y="3717032"/>
              <a:chExt cx="168551" cy="168551"/>
            </a:xfrm>
          </p:grpSpPr>
          <p:sp>
            <p:nvSpPr>
              <p:cNvPr id="101" name="椭圆 100"/>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2" name="等腰三角形 10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3" name="组合 102"/>
          <p:cNvGrpSpPr/>
          <p:nvPr/>
        </p:nvGrpSpPr>
        <p:grpSpPr>
          <a:xfrm>
            <a:off x="1417067" y="4797732"/>
            <a:ext cx="1599929" cy="215444"/>
            <a:chOff x="4369395" y="3284984"/>
            <a:chExt cx="1599929" cy="215444"/>
          </a:xfrm>
        </p:grpSpPr>
        <p:sp>
          <p:nvSpPr>
            <p:cNvPr id="104" name="文本框 9"/>
            <p:cNvSpPr txBox="1"/>
            <p:nvPr/>
          </p:nvSpPr>
          <p:spPr>
            <a:xfrm>
              <a:off x="4581935" y="3284984"/>
              <a:ext cx="1387389"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需要解决问题</a:t>
              </a:r>
              <a:endParaRPr lang="zh-CN" altLang="en-US" sz="1400" dirty="0">
                <a:solidFill>
                  <a:schemeClr val="bg1"/>
                </a:solidFill>
                <a:latin typeface="微软雅黑" pitchFamily="34" charset="-122"/>
                <a:ea typeface="微软雅黑" pitchFamily="34" charset="-122"/>
              </a:endParaRPr>
            </a:p>
          </p:txBody>
        </p:sp>
        <p:grpSp>
          <p:nvGrpSpPr>
            <p:cNvPr id="150" name="组合 149"/>
            <p:cNvGrpSpPr/>
            <p:nvPr/>
          </p:nvGrpSpPr>
          <p:grpSpPr>
            <a:xfrm>
              <a:off x="4369395" y="3316401"/>
              <a:ext cx="168551" cy="168551"/>
              <a:chOff x="5005199" y="3717032"/>
              <a:chExt cx="168551" cy="168551"/>
            </a:xfrm>
          </p:grpSpPr>
          <p:sp>
            <p:nvSpPr>
              <p:cNvPr id="151" name="椭圆 150"/>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2" name="等腰三角形 1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3" name="组合 152"/>
          <p:cNvGrpSpPr/>
          <p:nvPr/>
        </p:nvGrpSpPr>
        <p:grpSpPr>
          <a:xfrm>
            <a:off x="2857227" y="4797732"/>
            <a:ext cx="1436675" cy="215444"/>
            <a:chOff x="4369395" y="3284984"/>
            <a:chExt cx="1436675" cy="215444"/>
          </a:xfrm>
        </p:grpSpPr>
        <p:sp>
          <p:nvSpPr>
            <p:cNvPr id="15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行业前景</a:t>
              </a:r>
              <a:endParaRPr lang="zh-CN" altLang="en-US" sz="1400" dirty="0">
                <a:solidFill>
                  <a:schemeClr val="bg1"/>
                </a:solidFill>
                <a:latin typeface="微软雅黑" pitchFamily="34" charset="-122"/>
                <a:ea typeface="微软雅黑" pitchFamily="34" charset="-122"/>
              </a:endParaRPr>
            </a:p>
          </p:txBody>
        </p:sp>
        <p:grpSp>
          <p:nvGrpSpPr>
            <p:cNvPr id="155" name="组合 154"/>
            <p:cNvGrpSpPr/>
            <p:nvPr/>
          </p:nvGrpSpPr>
          <p:grpSpPr>
            <a:xfrm>
              <a:off x="4369395" y="3316401"/>
              <a:ext cx="168551" cy="168551"/>
              <a:chOff x="5005199" y="3717032"/>
              <a:chExt cx="168551" cy="168551"/>
            </a:xfrm>
          </p:grpSpPr>
          <p:sp>
            <p:nvSpPr>
              <p:cNvPr id="156" name="椭圆 155"/>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7" name="等腰三角形 15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8" name="组合 157"/>
          <p:cNvGrpSpPr/>
          <p:nvPr/>
        </p:nvGrpSpPr>
        <p:grpSpPr>
          <a:xfrm>
            <a:off x="1417067" y="5085184"/>
            <a:ext cx="1436675" cy="215444"/>
            <a:chOff x="4369395" y="3284984"/>
            <a:chExt cx="1436675" cy="215444"/>
          </a:xfrm>
        </p:grpSpPr>
        <p:sp>
          <p:nvSpPr>
            <p:cNvPr id="15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竞争对手分析</a:t>
              </a:r>
              <a:endParaRPr lang="zh-CN" altLang="en-US" sz="1400" dirty="0">
                <a:solidFill>
                  <a:schemeClr val="bg1"/>
                </a:solidFill>
                <a:latin typeface="微软雅黑" pitchFamily="34" charset="-122"/>
                <a:ea typeface="微软雅黑" pitchFamily="34" charset="-122"/>
              </a:endParaRPr>
            </a:p>
          </p:txBody>
        </p:sp>
        <p:grpSp>
          <p:nvGrpSpPr>
            <p:cNvPr id="160" name="组合 159"/>
            <p:cNvGrpSpPr/>
            <p:nvPr/>
          </p:nvGrpSpPr>
          <p:grpSpPr>
            <a:xfrm>
              <a:off x="4369395" y="3316401"/>
              <a:ext cx="168551" cy="168551"/>
              <a:chOff x="5005199" y="3717032"/>
              <a:chExt cx="168551" cy="168551"/>
            </a:xfrm>
          </p:grpSpPr>
          <p:sp>
            <p:nvSpPr>
              <p:cNvPr id="161" name="椭圆 160"/>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2" name="等腰三角形 16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63" name="组合 162"/>
          <p:cNvGrpSpPr/>
          <p:nvPr/>
        </p:nvGrpSpPr>
        <p:grpSpPr>
          <a:xfrm>
            <a:off x="2857227" y="5085184"/>
            <a:ext cx="1436675" cy="215444"/>
            <a:chOff x="4369395" y="3284984"/>
            <a:chExt cx="1436675" cy="215444"/>
          </a:xfrm>
        </p:grpSpPr>
        <p:sp>
          <p:nvSpPr>
            <p:cNvPr id="16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我们的优势</a:t>
              </a:r>
              <a:endParaRPr lang="zh-CN" altLang="en-US" sz="1400" dirty="0">
                <a:solidFill>
                  <a:schemeClr val="bg1"/>
                </a:solidFill>
                <a:latin typeface="微软雅黑" pitchFamily="34" charset="-122"/>
                <a:ea typeface="微软雅黑" pitchFamily="34" charset="-122"/>
              </a:endParaRPr>
            </a:p>
          </p:txBody>
        </p:sp>
        <p:grpSp>
          <p:nvGrpSpPr>
            <p:cNvPr id="165" name="组合 164"/>
            <p:cNvGrpSpPr/>
            <p:nvPr/>
          </p:nvGrpSpPr>
          <p:grpSpPr>
            <a:xfrm>
              <a:off x="4369395" y="3316401"/>
              <a:ext cx="168551" cy="168551"/>
              <a:chOff x="5005199" y="3717032"/>
              <a:chExt cx="168551" cy="168551"/>
            </a:xfrm>
          </p:grpSpPr>
          <p:sp>
            <p:nvSpPr>
              <p:cNvPr id="166" name="椭圆 165"/>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7" name="等腰三角形 16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68" name="直接连接符 167"/>
          <p:cNvCxnSpPr/>
          <p:nvPr/>
        </p:nvCxnSpPr>
        <p:spPr>
          <a:xfrm>
            <a:off x="1464791" y="4220508"/>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KSO_Shape"/>
          <p:cNvSpPr>
            <a:spLocks/>
          </p:cNvSpPr>
          <p:nvPr/>
        </p:nvSpPr>
        <p:spPr bwMode="auto">
          <a:xfrm>
            <a:off x="4497682" y="2869743"/>
            <a:ext cx="369883" cy="315016"/>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grpSp>
        <p:nvGrpSpPr>
          <p:cNvPr id="40" name="组合 39"/>
          <p:cNvGrpSpPr/>
          <p:nvPr/>
        </p:nvGrpSpPr>
        <p:grpSpPr>
          <a:xfrm>
            <a:off x="1417067" y="5373796"/>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可行性分析</a:t>
              </a:r>
              <a:endParaRPr lang="zh-CN" altLang="en-US" sz="1400" dirty="0">
                <a:solidFill>
                  <a:schemeClr val="bg1"/>
                </a:solidFill>
                <a:latin typeface="微软雅黑" pitchFamily="34" charset="-122"/>
                <a:ea typeface="微软雅黑" pitchFamily="34" charset="-122"/>
              </a:endParaRP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55" name="组合 54"/>
          <p:cNvGrpSpPr/>
          <p:nvPr/>
        </p:nvGrpSpPr>
        <p:grpSpPr>
          <a:xfrm>
            <a:off x="2860712" y="5373216"/>
            <a:ext cx="1436675" cy="215444"/>
            <a:chOff x="4369395" y="3284984"/>
            <a:chExt cx="1436675" cy="215444"/>
          </a:xfrm>
        </p:grpSpPr>
        <p:sp>
          <p:nvSpPr>
            <p:cNvPr id="5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项目发展情况</a:t>
              </a:r>
              <a:endParaRPr lang="zh-CN" altLang="en-US" sz="1400" dirty="0">
                <a:solidFill>
                  <a:schemeClr val="bg1"/>
                </a:solidFill>
                <a:latin typeface="微软雅黑" pitchFamily="34" charset="-122"/>
                <a:ea typeface="微软雅黑" pitchFamily="34" charset="-122"/>
              </a:endParaRPr>
            </a:p>
          </p:txBody>
        </p:sp>
        <p:grpSp>
          <p:nvGrpSpPr>
            <p:cNvPr id="57" name="组合 56"/>
            <p:cNvGrpSpPr/>
            <p:nvPr/>
          </p:nvGrpSpPr>
          <p:grpSpPr>
            <a:xfrm>
              <a:off x="4369395" y="3316401"/>
              <a:ext cx="168551" cy="168551"/>
              <a:chOff x="5005199" y="3717032"/>
              <a:chExt cx="168551" cy="168551"/>
            </a:xfrm>
          </p:grpSpPr>
          <p:sp>
            <p:nvSpPr>
              <p:cNvPr id="58" name="椭圆 57"/>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9" name="等腰三角形 5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61" name="矩形 60"/>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1838191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21" presetClass="entr" presetSubtype="1" fill="hold" grpId="0" nodeType="withEffect">
                                  <p:stCondLst>
                                    <p:cond delay="500"/>
                                  </p:stCondLst>
                                  <p:childTnLst>
                                    <p:set>
                                      <p:cBhvr>
                                        <p:cTn id="17" dur="1" fill="hold">
                                          <p:stCondLst>
                                            <p:cond delay="0"/>
                                          </p:stCondLst>
                                        </p:cTn>
                                        <p:tgtEl>
                                          <p:spTgt spid="89"/>
                                        </p:tgtEl>
                                        <p:attrNameLst>
                                          <p:attrName>style.visibility</p:attrName>
                                        </p:attrNameLst>
                                      </p:cBhvr>
                                      <p:to>
                                        <p:strVal val="visible"/>
                                      </p:to>
                                    </p:set>
                                    <p:animEffect transition="in" filter="wheel(1)">
                                      <p:cBhvr>
                                        <p:cTn id="18" dur="400"/>
                                        <p:tgtEl>
                                          <p:spTgt spid="89"/>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91"/>
                                        </p:tgtEl>
                                        <p:attrNameLst>
                                          <p:attrName>style.visibility</p:attrName>
                                        </p:attrNameLst>
                                      </p:cBhvr>
                                      <p:to>
                                        <p:strVal val="visible"/>
                                      </p:to>
                                    </p:set>
                                    <p:anim calcmode="lin" valueType="num">
                                      <p:cBhvr>
                                        <p:cTn id="21" dur="500" fill="hold"/>
                                        <p:tgtEl>
                                          <p:spTgt spid="91"/>
                                        </p:tgtEl>
                                        <p:attrNameLst>
                                          <p:attrName>ppt_w</p:attrName>
                                        </p:attrNameLst>
                                      </p:cBhvr>
                                      <p:tavLst>
                                        <p:tav tm="0">
                                          <p:val>
                                            <p:fltVal val="0"/>
                                          </p:val>
                                        </p:tav>
                                        <p:tav tm="100000">
                                          <p:val>
                                            <p:strVal val="#ppt_w"/>
                                          </p:val>
                                        </p:tav>
                                      </p:tavLst>
                                    </p:anim>
                                    <p:anim calcmode="lin" valueType="num">
                                      <p:cBhvr>
                                        <p:cTn id="22" dur="500" fill="hold"/>
                                        <p:tgtEl>
                                          <p:spTgt spid="91"/>
                                        </p:tgtEl>
                                        <p:attrNameLst>
                                          <p:attrName>ppt_h</p:attrName>
                                        </p:attrNameLst>
                                      </p:cBhvr>
                                      <p:tavLst>
                                        <p:tav tm="0">
                                          <p:val>
                                            <p:fltVal val="0"/>
                                          </p:val>
                                        </p:tav>
                                        <p:tav tm="100000">
                                          <p:val>
                                            <p:strVal val="#ppt_h"/>
                                          </p:val>
                                        </p:tav>
                                      </p:tavLst>
                                    </p:anim>
                                    <p:animEffect transition="in" filter="fade">
                                      <p:cBhvr>
                                        <p:cTn id="23" dur="500"/>
                                        <p:tgtEl>
                                          <p:spTgt spid="91"/>
                                        </p:tgtEl>
                                      </p:cBhvr>
                                    </p:animEffect>
                                  </p:childTnLst>
                                </p:cTn>
                              </p:par>
                              <p:par>
                                <p:cTn id="24" presetID="42" presetClass="entr" presetSubtype="0" fill="hold" grpId="0" nodeType="withEffect">
                                  <p:stCondLst>
                                    <p:cond delay="5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anim calcmode="lin" valueType="num">
                                      <p:cBhvr>
                                        <p:cTn id="27" dur="1000" fill="hold"/>
                                        <p:tgtEl>
                                          <p:spTgt spid="39"/>
                                        </p:tgtEl>
                                        <p:attrNameLst>
                                          <p:attrName>ppt_x</p:attrName>
                                        </p:attrNameLst>
                                      </p:cBhvr>
                                      <p:tavLst>
                                        <p:tav tm="0">
                                          <p:val>
                                            <p:strVal val="#ppt_x"/>
                                          </p:val>
                                        </p:tav>
                                        <p:tav tm="100000">
                                          <p:val>
                                            <p:strVal val="#ppt_x"/>
                                          </p:val>
                                        </p:tav>
                                      </p:tavLst>
                                    </p:anim>
                                    <p:anim calcmode="lin" valueType="num">
                                      <p:cBhvr>
                                        <p:cTn id="28" dur="1000" fill="hold"/>
                                        <p:tgtEl>
                                          <p:spTgt spid="39"/>
                                        </p:tgtEl>
                                        <p:attrNameLst>
                                          <p:attrName>ppt_y</p:attrName>
                                        </p:attrNameLst>
                                      </p:cBhvr>
                                      <p:tavLst>
                                        <p:tav tm="0">
                                          <p:val>
                                            <p:strVal val="#ppt_y+.1"/>
                                          </p:val>
                                        </p:tav>
                                        <p:tav tm="100000">
                                          <p:val>
                                            <p:strVal val="#ppt_y"/>
                                          </p:val>
                                        </p:tav>
                                      </p:tavLst>
                                    </p:anim>
                                  </p:childTnLst>
                                </p:cTn>
                              </p:par>
                              <p:par>
                                <p:cTn id="29" presetID="53" presetClass="entr" presetSubtype="16" fill="hold" grpId="0" nodeType="withEffect">
                                  <p:stCondLst>
                                    <p:cond delay="500"/>
                                  </p:stCondLst>
                                  <p:childTnLst>
                                    <p:set>
                                      <p:cBhvr>
                                        <p:cTn id="30" dur="1" fill="hold">
                                          <p:stCondLst>
                                            <p:cond delay="0"/>
                                          </p:stCondLst>
                                        </p:cTn>
                                        <p:tgtEl>
                                          <p:spTgt spid="92"/>
                                        </p:tgtEl>
                                        <p:attrNameLst>
                                          <p:attrName>style.visibility</p:attrName>
                                        </p:attrNameLst>
                                      </p:cBhvr>
                                      <p:to>
                                        <p:strVal val="visible"/>
                                      </p:to>
                                    </p:set>
                                    <p:anim calcmode="lin" valueType="num">
                                      <p:cBhvr>
                                        <p:cTn id="31" dur="500" fill="hold"/>
                                        <p:tgtEl>
                                          <p:spTgt spid="92"/>
                                        </p:tgtEl>
                                        <p:attrNameLst>
                                          <p:attrName>ppt_w</p:attrName>
                                        </p:attrNameLst>
                                      </p:cBhvr>
                                      <p:tavLst>
                                        <p:tav tm="0">
                                          <p:val>
                                            <p:fltVal val="0"/>
                                          </p:val>
                                        </p:tav>
                                        <p:tav tm="100000">
                                          <p:val>
                                            <p:strVal val="#ppt_w"/>
                                          </p:val>
                                        </p:tav>
                                      </p:tavLst>
                                    </p:anim>
                                    <p:anim calcmode="lin" valueType="num">
                                      <p:cBhvr>
                                        <p:cTn id="32" dur="500" fill="hold"/>
                                        <p:tgtEl>
                                          <p:spTgt spid="92"/>
                                        </p:tgtEl>
                                        <p:attrNameLst>
                                          <p:attrName>ppt_h</p:attrName>
                                        </p:attrNameLst>
                                      </p:cBhvr>
                                      <p:tavLst>
                                        <p:tav tm="0">
                                          <p:val>
                                            <p:fltVal val="0"/>
                                          </p:val>
                                        </p:tav>
                                        <p:tav tm="100000">
                                          <p:val>
                                            <p:strVal val="#ppt_h"/>
                                          </p:val>
                                        </p:tav>
                                      </p:tavLst>
                                    </p:anim>
                                    <p:animEffect transition="in" filter="fade">
                                      <p:cBhvr>
                                        <p:cTn id="33" dur="500"/>
                                        <p:tgtEl>
                                          <p:spTgt spid="92"/>
                                        </p:tgtEl>
                                      </p:cBhvr>
                                    </p:animEffect>
                                  </p:childTnLst>
                                </p:cTn>
                              </p:par>
                              <p:par>
                                <p:cTn id="34" presetID="53" presetClass="entr" presetSubtype="16" fill="hold" nodeType="withEffect">
                                  <p:stCondLst>
                                    <p:cond delay="500"/>
                                  </p:stCondLst>
                                  <p:childTnLst>
                                    <p:set>
                                      <p:cBhvr>
                                        <p:cTn id="35" dur="1" fill="hold">
                                          <p:stCondLst>
                                            <p:cond delay="0"/>
                                          </p:stCondLst>
                                        </p:cTn>
                                        <p:tgtEl>
                                          <p:spTgt spid="93"/>
                                        </p:tgtEl>
                                        <p:attrNameLst>
                                          <p:attrName>style.visibility</p:attrName>
                                        </p:attrNameLst>
                                      </p:cBhvr>
                                      <p:to>
                                        <p:strVal val="visible"/>
                                      </p:to>
                                    </p:set>
                                    <p:anim calcmode="lin" valueType="num">
                                      <p:cBhvr>
                                        <p:cTn id="36" dur="500" fill="hold"/>
                                        <p:tgtEl>
                                          <p:spTgt spid="93"/>
                                        </p:tgtEl>
                                        <p:attrNameLst>
                                          <p:attrName>ppt_w</p:attrName>
                                        </p:attrNameLst>
                                      </p:cBhvr>
                                      <p:tavLst>
                                        <p:tav tm="0">
                                          <p:val>
                                            <p:fltVal val="0"/>
                                          </p:val>
                                        </p:tav>
                                        <p:tav tm="100000">
                                          <p:val>
                                            <p:strVal val="#ppt_w"/>
                                          </p:val>
                                        </p:tav>
                                      </p:tavLst>
                                    </p:anim>
                                    <p:anim calcmode="lin" valueType="num">
                                      <p:cBhvr>
                                        <p:cTn id="37" dur="500" fill="hold"/>
                                        <p:tgtEl>
                                          <p:spTgt spid="93"/>
                                        </p:tgtEl>
                                        <p:attrNameLst>
                                          <p:attrName>ppt_h</p:attrName>
                                        </p:attrNameLst>
                                      </p:cBhvr>
                                      <p:tavLst>
                                        <p:tav tm="0">
                                          <p:val>
                                            <p:fltVal val="0"/>
                                          </p:val>
                                        </p:tav>
                                        <p:tav tm="100000">
                                          <p:val>
                                            <p:strVal val="#ppt_h"/>
                                          </p:val>
                                        </p:tav>
                                      </p:tavLst>
                                    </p:anim>
                                    <p:animEffect transition="in" filter="fade">
                                      <p:cBhvr>
                                        <p:cTn id="38" dur="500"/>
                                        <p:tgtEl>
                                          <p:spTgt spid="93"/>
                                        </p:tgtEl>
                                      </p:cBhvr>
                                    </p:animEffect>
                                  </p:childTnLst>
                                </p:cTn>
                              </p:par>
                              <p:par>
                                <p:cTn id="39" presetID="53" presetClass="entr" presetSubtype="16" fill="hold" nodeType="withEffect">
                                  <p:stCondLst>
                                    <p:cond delay="500"/>
                                  </p:stCondLst>
                                  <p:childTnLst>
                                    <p:set>
                                      <p:cBhvr>
                                        <p:cTn id="40" dur="1" fill="hold">
                                          <p:stCondLst>
                                            <p:cond delay="0"/>
                                          </p:stCondLst>
                                        </p:cTn>
                                        <p:tgtEl>
                                          <p:spTgt spid="98"/>
                                        </p:tgtEl>
                                        <p:attrNameLst>
                                          <p:attrName>style.visibility</p:attrName>
                                        </p:attrNameLst>
                                      </p:cBhvr>
                                      <p:to>
                                        <p:strVal val="visible"/>
                                      </p:to>
                                    </p:set>
                                    <p:anim calcmode="lin" valueType="num">
                                      <p:cBhvr>
                                        <p:cTn id="41" dur="500" fill="hold"/>
                                        <p:tgtEl>
                                          <p:spTgt spid="98"/>
                                        </p:tgtEl>
                                        <p:attrNameLst>
                                          <p:attrName>ppt_w</p:attrName>
                                        </p:attrNameLst>
                                      </p:cBhvr>
                                      <p:tavLst>
                                        <p:tav tm="0">
                                          <p:val>
                                            <p:fltVal val="0"/>
                                          </p:val>
                                        </p:tav>
                                        <p:tav tm="100000">
                                          <p:val>
                                            <p:strVal val="#ppt_w"/>
                                          </p:val>
                                        </p:tav>
                                      </p:tavLst>
                                    </p:anim>
                                    <p:anim calcmode="lin" valueType="num">
                                      <p:cBhvr>
                                        <p:cTn id="42" dur="500" fill="hold"/>
                                        <p:tgtEl>
                                          <p:spTgt spid="98"/>
                                        </p:tgtEl>
                                        <p:attrNameLst>
                                          <p:attrName>ppt_h</p:attrName>
                                        </p:attrNameLst>
                                      </p:cBhvr>
                                      <p:tavLst>
                                        <p:tav tm="0">
                                          <p:val>
                                            <p:fltVal val="0"/>
                                          </p:val>
                                        </p:tav>
                                        <p:tav tm="100000">
                                          <p:val>
                                            <p:strVal val="#ppt_h"/>
                                          </p:val>
                                        </p:tav>
                                      </p:tavLst>
                                    </p:anim>
                                    <p:animEffect transition="in" filter="fade">
                                      <p:cBhvr>
                                        <p:cTn id="43" dur="500"/>
                                        <p:tgtEl>
                                          <p:spTgt spid="98"/>
                                        </p:tgtEl>
                                      </p:cBhvr>
                                    </p:animEffect>
                                  </p:childTnLst>
                                </p:cTn>
                              </p:par>
                              <p:par>
                                <p:cTn id="44" presetID="53" presetClass="entr" presetSubtype="16" fill="hold" nodeType="withEffect">
                                  <p:stCondLst>
                                    <p:cond delay="500"/>
                                  </p:stCondLst>
                                  <p:childTnLst>
                                    <p:set>
                                      <p:cBhvr>
                                        <p:cTn id="45" dur="1" fill="hold">
                                          <p:stCondLst>
                                            <p:cond delay="0"/>
                                          </p:stCondLst>
                                        </p:cTn>
                                        <p:tgtEl>
                                          <p:spTgt spid="103"/>
                                        </p:tgtEl>
                                        <p:attrNameLst>
                                          <p:attrName>style.visibility</p:attrName>
                                        </p:attrNameLst>
                                      </p:cBhvr>
                                      <p:to>
                                        <p:strVal val="visible"/>
                                      </p:to>
                                    </p:set>
                                    <p:anim calcmode="lin" valueType="num">
                                      <p:cBhvr>
                                        <p:cTn id="46" dur="500" fill="hold"/>
                                        <p:tgtEl>
                                          <p:spTgt spid="103"/>
                                        </p:tgtEl>
                                        <p:attrNameLst>
                                          <p:attrName>ppt_w</p:attrName>
                                        </p:attrNameLst>
                                      </p:cBhvr>
                                      <p:tavLst>
                                        <p:tav tm="0">
                                          <p:val>
                                            <p:fltVal val="0"/>
                                          </p:val>
                                        </p:tav>
                                        <p:tav tm="100000">
                                          <p:val>
                                            <p:strVal val="#ppt_w"/>
                                          </p:val>
                                        </p:tav>
                                      </p:tavLst>
                                    </p:anim>
                                    <p:anim calcmode="lin" valueType="num">
                                      <p:cBhvr>
                                        <p:cTn id="47" dur="500" fill="hold"/>
                                        <p:tgtEl>
                                          <p:spTgt spid="103"/>
                                        </p:tgtEl>
                                        <p:attrNameLst>
                                          <p:attrName>ppt_h</p:attrName>
                                        </p:attrNameLst>
                                      </p:cBhvr>
                                      <p:tavLst>
                                        <p:tav tm="0">
                                          <p:val>
                                            <p:fltVal val="0"/>
                                          </p:val>
                                        </p:tav>
                                        <p:tav tm="100000">
                                          <p:val>
                                            <p:strVal val="#ppt_h"/>
                                          </p:val>
                                        </p:tav>
                                      </p:tavLst>
                                    </p:anim>
                                    <p:animEffect transition="in" filter="fade">
                                      <p:cBhvr>
                                        <p:cTn id="48" dur="500"/>
                                        <p:tgtEl>
                                          <p:spTgt spid="103"/>
                                        </p:tgtEl>
                                      </p:cBhvr>
                                    </p:animEffect>
                                  </p:childTnLst>
                                </p:cTn>
                              </p:par>
                              <p:par>
                                <p:cTn id="49" presetID="53" presetClass="entr" presetSubtype="16" fill="hold" nodeType="withEffect">
                                  <p:stCondLst>
                                    <p:cond delay="500"/>
                                  </p:stCondLst>
                                  <p:childTnLst>
                                    <p:set>
                                      <p:cBhvr>
                                        <p:cTn id="50" dur="1" fill="hold">
                                          <p:stCondLst>
                                            <p:cond delay="0"/>
                                          </p:stCondLst>
                                        </p:cTn>
                                        <p:tgtEl>
                                          <p:spTgt spid="153"/>
                                        </p:tgtEl>
                                        <p:attrNameLst>
                                          <p:attrName>style.visibility</p:attrName>
                                        </p:attrNameLst>
                                      </p:cBhvr>
                                      <p:to>
                                        <p:strVal val="visible"/>
                                      </p:to>
                                    </p:set>
                                    <p:anim calcmode="lin" valueType="num">
                                      <p:cBhvr>
                                        <p:cTn id="51" dur="500" fill="hold"/>
                                        <p:tgtEl>
                                          <p:spTgt spid="153"/>
                                        </p:tgtEl>
                                        <p:attrNameLst>
                                          <p:attrName>ppt_w</p:attrName>
                                        </p:attrNameLst>
                                      </p:cBhvr>
                                      <p:tavLst>
                                        <p:tav tm="0">
                                          <p:val>
                                            <p:fltVal val="0"/>
                                          </p:val>
                                        </p:tav>
                                        <p:tav tm="100000">
                                          <p:val>
                                            <p:strVal val="#ppt_w"/>
                                          </p:val>
                                        </p:tav>
                                      </p:tavLst>
                                    </p:anim>
                                    <p:anim calcmode="lin" valueType="num">
                                      <p:cBhvr>
                                        <p:cTn id="52" dur="500" fill="hold"/>
                                        <p:tgtEl>
                                          <p:spTgt spid="153"/>
                                        </p:tgtEl>
                                        <p:attrNameLst>
                                          <p:attrName>ppt_h</p:attrName>
                                        </p:attrNameLst>
                                      </p:cBhvr>
                                      <p:tavLst>
                                        <p:tav tm="0">
                                          <p:val>
                                            <p:fltVal val="0"/>
                                          </p:val>
                                        </p:tav>
                                        <p:tav tm="100000">
                                          <p:val>
                                            <p:strVal val="#ppt_h"/>
                                          </p:val>
                                        </p:tav>
                                      </p:tavLst>
                                    </p:anim>
                                    <p:animEffect transition="in" filter="fade">
                                      <p:cBhvr>
                                        <p:cTn id="53" dur="500"/>
                                        <p:tgtEl>
                                          <p:spTgt spid="153"/>
                                        </p:tgtEl>
                                      </p:cBhvr>
                                    </p:animEffect>
                                  </p:childTnLst>
                                </p:cTn>
                              </p:par>
                              <p:par>
                                <p:cTn id="54" presetID="53" presetClass="entr" presetSubtype="16" fill="hold" nodeType="withEffect">
                                  <p:stCondLst>
                                    <p:cond delay="500"/>
                                  </p:stCondLst>
                                  <p:childTnLst>
                                    <p:set>
                                      <p:cBhvr>
                                        <p:cTn id="55" dur="1" fill="hold">
                                          <p:stCondLst>
                                            <p:cond delay="0"/>
                                          </p:stCondLst>
                                        </p:cTn>
                                        <p:tgtEl>
                                          <p:spTgt spid="158"/>
                                        </p:tgtEl>
                                        <p:attrNameLst>
                                          <p:attrName>style.visibility</p:attrName>
                                        </p:attrNameLst>
                                      </p:cBhvr>
                                      <p:to>
                                        <p:strVal val="visible"/>
                                      </p:to>
                                    </p:set>
                                    <p:anim calcmode="lin" valueType="num">
                                      <p:cBhvr>
                                        <p:cTn id="56" dur="500" fill="hold"/>
                                        <p:tgtEl>
                                          <p:spTgt spid="158"/>
                                        </p:tgtEl>
                                        <p:attrNameLst>
                                          <p:attrName>ppt_w</p:attrName>
                                        </p:attrNameLst>
                                      </p:cBhvr>
                                      <p:tavLst>
                                        <p:tav tm="0">
                                          <p:val>
                                            <p:fltVal val="0"/>
                                          </p:val>
                                        </p:tav>
                                        <p:tav tm="100000">
                                          <p:val>
                                            <p:strVal val="#ppt_w"/>
                                          </p:val>
                                        </p:tav>
                                      </p:tavLst>
                                    </p:anim>
                                    <p:anim calcmode="lin" valueType="num">
                                      <p:cBhvr>
                                        <p:cTn id="57" dur="500" fill="hold"/>
                                        <p:tgtEl>
                                          <p:spTgt spid="158"/>
                                        </p:tgtEl>
                                        <p:attrNameLst>
                                          <p:attrName>ppt_h</p:attrName>
                                        </p:attrNameLst>
                                      </p:cBhvr>
                                      <p:tavLst>
                                        <p:tav tm="0">
                                          <p:val>
                                            <p:fltVal val="0"/>
                                          </p:val>
                                        </p:tav>
                                        <p:tav tm="100000">
                                          <p:val>
                                            <p:strVal val="#ppt_h"/>
                                          </p:val>
                                        </p:tav>
                                      </p:tavLst>
                                    </p:anim>
                                    <p:animEffect transition="in" filter="fade">
                                      <p:cBhvr>
                                        <p:cTn id="58" dur="500"/>
                                        <p:tgtEl>
                                          <p:spTgt spid="158"/>
                                        </p:tgtEl>
                                      </p:cBhvr>
                                    </p:animEffect>
                                  </p:childTnLst>
                                </p:cTn>
                              </p:par>
                              <p:par>
                                <p:cTn id="59" presetID="53" presetClass="entr" presetSubtype="16" fill="hold" nodeType="withEffect">
                                  <p:stCondLst>
                                    <p:cond delay="500"/>
                                  </p:stCondLst>
                                  <p:childTnLst>
                                    <p:set>
                                      <p:cBhvr>
                                        <p:cTn id="60" dur="1" fill="hold">
                                          <p:stCondLst>
                                            <p:cond delay="0"/>
                                          </p:stCondLst>
                                        </p:cTn>
                                        <p:tgtEl>
                                          <p:spTgt spid="163"/>
                                        </p:tgtEl>
                                        <p:attrNameLst>
                                          <p:attrName>style.visibility</p:attrName>
                                        </p:attrNameLst>
                                      </p:cBhvr>
                                      <p:to>
                                        <p:strVal val="visible"/>
                                      </p:to>
                                    </p:set>
                                    <p:anim calcmode="lin" valueType="num">
                                      <p:cBhvr>
                                        <p:cTn id="61" dur="500" fill="hold"/>
                                        <p:tgtEl>
                                          <p:spTgt spid="163"/>
                                        </p:tgtEl>
                                        <p:attrNameLst>
                                          <p:attrName>ppt_w</p:attrName>
                                        </p:attrNameLst>
                                      </p:cBhvr>
                                      <p:tavLst>
                                        <p:tav tm="0">
                                          <p:val>
                                            <p:fltVal val="0"/>
                                          </p:val>
                                        </p:tav>
                                        <p:tav tm="100000">
                                          <p:val>
                                            <p:strVal val="#ppt_w"/>
                                          </p:val>
                                        </p:tav>
                                      </p:tavLst>
                                    </p:anim>
                                    <p:anim calcmode="lin" valueType="num">
                                      <p:cBhvr>
                                        <p:cTn id="62" dur="500" fill="hold"/>
                                        <p:tgtEl>
                                          <p:spTgt spid="163"/>
                                        </p:tgtEl>
                                        <p:attrNameLst>
                                          <p:attrName>ppt_h</p:attrName>
                                        </p:attrNameLst>
                                      </p:cBhvr>
                                      <p:tavLst>
                                        <p:tav tm="0">
                                          <p:val>
                                            <p:fltVal val="0"/>
                                          </p:val>
                                        </p:tav>
                                        <p:tav tm="100000">
                                          <p:val>
                                            <p:strVal val="#ppt_h"/>
                                          </p:val>
                                        </p:tav>
                                      </p:tavLst>
                                    </p:anim>
                                    <p:animEffect transition="in" filter="fade">
                                      <p:cBhvr>
                                        <p:cTn id="63" dur="500"/>
                                        <p:tgtEl>
                                          <p:spTgt spid="163"/>
                                        </p:tgtEl>
                                      </p:cBhvr>
                                    </p:animEffect>
                                  </p:childTnLst>
                                </p:cTn>
                              </p:par>
                              <p:par>
                                <p:cTn id="64" presetID="53" presetClass="entr" presetSubtype="16" fill="hold" nodeType="withEffect">
                                  <p:stCondLst>
                                    <p:cond delay="500"/>
                                  </p:stCondLst>
                                  <p:childTnLst>
                                    <p:set>
                                      <p:cBhvr>
                                        <p:cTn id="65" dur="1" fill="hold">
                                          <p:stCondLst>
                                            <p:cond delay="0"/>
                                          </p:stCondLst>
                                        </p:cTn>
                                        <p:tgtEl>
                                          <p:spTgt spid="40"/>
                                        </p:tgtEl>
                                        <p:attrNameLst>
                                          <p:attrName>style.visibility</p:attrName>
                                        </p:attrNameLst>
                                      </p:cBhvr>
                                      <p:to>
                                        <p:strVal val="visible"/>
                                      </p:to>
                                    </p:set>
                                    <p:anim calcmode="lin" valueType="num">
                                      <p:cBhvr>
                                        <p:cTn id="66" dur="500" fill="hold"/>
                                        <p:tgtEl>
                                          <p:spTgt spid="40"/>
                                        </p:tgtEl>
                                        <p:attrNameLst>
                                          <p:attrName>ppt_w</p:attrName>
                                        </p:attrNameLst>
                                      </p:cBhvr>
                                      <p:tavLst>
                                        <p:tav tm="0">
                                          <p:val>
                                            <p:fltVal val="0"/>
                                          </p:val>
                                        </p:tav>
                                        <p:tav tm="100000">
                                          <p:val>
                                            <p:strVal val="#ppt_w"/>
                                          </p:val>
                                        </p:tav>
                                      </p:tavLst>
                                    </p:anim>
                                    <p:anim calcmode="lin" valueType="num">
                                      <p:cBhvr>
                                        <p:cTn id="67" dur="500" fill="hold"/>
                                        <p:tgtEl>
                                          <p:spTgt spid="40"/>
                                        </p:tgtEl>
                                        <p:attrNameLst>
                                          <p:attrName>ppt_h</p:attrName>
                                        </p:attrNameLst>
                                      </p:cBhvr>
                                      <p:tavLst>
                                        <p:tav tm="0">
                                          <p:val>
                                            <p:fltVal val="0"/>
                                          </p:val>
                                        </p:tav>
                                        <p:tav tm="100000">
                                          <p:val>
                                            <p:strVal val="#ppt_h"/>
                                          </p:val>
                                        </p:tav>
                                      </p:tavLst>
                                    </p:anim>
                                    <p:animEffect transition="in" filter="fade">
                                      <p:cBhvr>
                                        <p:cTn id="68" dur="500"/>
                                        <p:tgtEl>
                                          <p:spTgt spid="40"/>
                                        </p:tgtEl>
                                      </p:cBhvr>
                                    </p:animEffect>
                                  </p:childTnLst>
                                </p:cTn>
                              </p:par>
                              <p:par>
                                <p:cTn id="69" presetID="53" presetClass="entr" presetSubtype="16" fill="hold" nodeType="withEffect">
                                  <p:stCondLst>
                                    <p:cond delay="500"/>
                                  </p:stCondLst>
                                  <p:childTnLst>
                                    <p:set>
                                      <p:cBhvr>
                                        <p:cTn id="70" dur="1" fill="hold">
                                          <p:stCondLst>
                                            <p:cond delay="0"/>
                                          </p:stCondLst>
                                        </p:cTn>
                                        <p:tgtEl>
                                          <p:spTgt spid="55"/>
                                        </p:tgtEl>
                                        <p:attrNameLst>
                                          <p:attrName>style.visibility</p:attrName>
                                        </p:attrNameLst>
                                      </p:cBhvr>
                                      <p:to>
                                        <p:strVal val="visible"/>
                                      </p:to>
                                    </p:set>
                                    <p:anim calcmode="lin" valueType="num">
                                      <p:cBhvr>
                                        <p:cTn id="71" dur="500" fill="hold"/>
                                        <p:tgtEl>
                                          <p:spTgt spid="55"/>
                                        </p:tgtEl>
                                        <p:attrNameLst>
                                          <p:attrName>ppt_w</p:attrName>
                                        </p:attrNameLst>
                                      </p:cBhvr>
                                      <p:tavLst>
                                        <p:tav tm="0">
                                          <p:val>
                                            <p:fltVal val="0"/>
                                          </p:val>
                                        </p:tav>
                                        <p:tav tm="100000">
                                          <p:val>
                                            <p:strVal val="#ppt_w"/>
                                          </p:val>
                                        </p:tav>
                                      </p:tavLst>
                                    </p:anim>
                                    <p:anim calcmode="lin" valueType="num">
                                      <p:cBhvr>
                                        <p:cTn id="72" dur="500" fill="hold"/>
                                        <p:tgtEl>
                                          <p:spTgt spid="55"/>
                                        </p:tgtEl>
                                        <p:attrNameLst>
                                          <p:attrName>ppt_h</p:attrName>
                                        </p:attrNameLst>
                                      </p:cBhvr>
                                      <p:tavLst>
                                        <p:tav tm="0">
                                          <p:val>
                                            <p:fltVal val="0"/>
                                          </p:val>
                                        </p:tav>
                                        <p:tav tm="100000">
                                          <p:val>
                                            <p:strVal val="#ppt_h"/>
                                          </p:val>
                                        </p:tav>
                                      </p:tavLst>
                                    </p:anim>
                                    <p:animEffect transition="in" filter="fade">
                                      <p:cBhvr>
                                        <p:cTn id="73" dur="500"/>
                                        <p:tgtEl>
                                          <p:spTgt spid="55"/>
                                        </p:tgtEl>
                                      </p:cBhvr>
                                    </p:animEffect>
                                  </p:childTnLst>
                                </p:cTn>
                              </p:par>
                              <p:par>
                                <p:cTn id="74" presetID="53" presetClass="entr" presetSubtype="16" fill="hold" nodeType="withEffect">
                                  <p:stCondLst>
                                    <p:cond delay="500"/>
                                  </p:stCondLst>
                                  <p:childTnLst>
                                    <p:set>
                                      <p:cBhvr>
                                        <p:cTn id="75" dur="1" fill="hold">
                                          <p:stCondLst>
                                            <p:cond delay="0"/>
                                          </p:stCondLst>
                                        </p:cTn>
                                        <p:tgtEl>
                                          <p:spTgt spid="168"/>
                                        </p:tgtEl>
                                        <p:attrNameLst>
                                          <p:attrName>style.visibility</p:attrName>
                                        </p:attrNameLst>
                                      </p:cBhvr>
                                      <p:to>
                                        <p:strVal val="visible"/>
                                      </p:to>
                                    </p:set>
                                    <p:anim calcmode="lin" valueType="num">
                                      <p:cBhvr>
                                        <p:cTn id="76" dur="500" fill="hold"/>
                                        <p:tgtEl>
                                          <p:spTgt spid="168"/>
                                        </p:tgtEl>
                                        <p:attrNameLst>
                                          <p:attrName>ppt_w</p:attrName>
                                        </p:attrNameLst>
                                      </p:cBhvr>
                                      <p:tavLst>
                                        <p:tav tm="0">
                                          <p:val>
                                            <p:fltVal val="0"/>
                                          </p:val>
                                        </p:tav>
                                        <p:tav tm="100000">
                                          <p:val>
                                            <p:strVal val="#ppt_w"/>
                                          </p:val>
                                        </p:tav>
                                      </p:tavLst>
                                    </p:anim>
                                    <p:anim calcmode="lin" valueType="num">
                                      <p:cBhvr>
                                        <p:cTn id="77" dur="500" fill="hold"/>
                                        <p:tgtEl>
                                          <p:spTgt spid="168"/>
                                        </p:tgtEl>
                                        <p:attrNameLst>
                                          <p:attrName>ppt_h</p:attrName>
                                        </p:attrNameLst>
                                      </p:cBhvr>
                                      <p:tavLst>
                                        <p:tav tm="0">
                                          <p:val>
                                            <p:fltVal val="0"/>
                                          </p:val>
                                        </p:tav>
                                        <p:tav tm="100000">
                                          <p:val>
                                            <p:strVal val="#ppt_h"/>
                                          </p:val>
                                        </p:tav>
                                      </p:tavLst>
                                    </p:anim>
                                    <p:animEffect transition="in" filter="fade">
                                      <p:cBhvr>
                                        <p:cTn id="78"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7" grpId="0" animBg="1"/>
      <p:bldP spid="89" grpId="0" animBg="1"/>
      <p:bldP spid="91" grpId="0"/>
      <p:bldP spid="92" grpId="0"/>
      <p:bldP spid="3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项目来源</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chemeClr val="accent6">
              <a:lumMod val="75000"/>
              <a:alpha val="7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79"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28" name="Rectangle 4"/>
          <p:cNvSpPr/>
          <p:nvPr/>
        </p:nvSpPr>
        <p:spPr bwMode="auto">
          <a:xfrm>
            <a:off x="0" y="4797152"/>
            <a:ext cx="12256739" cy="2066216"/>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w="25400" cap="flat" cmpd="sng" algn="ctr">
            <a:noFill/>
            <a:prstDash val="solid"/>
            <a:round/>
            <a:headEnd type="none" w="med" len="med"/>
            <a:tailEnd type="none" w="med" len="med"/>
          </a:ln>
          <a:effectLst/>
          <a:extLst/>
        </p:spPr>
        <p:txBody>
          <a:bodyPr vert="horz" wrap="square" lIns="123718" tIns="61859" rIns="123718" bIns="61859" numCol="1" rtlCol="0" anchor="t" anchorCtr="0" compatLnSpc="1">
            <a:prstTxWarp prst="textNoShape">
              <a:avLst/>
            </a:prstTxWarp>
          </a:bodyPr>
          <a:lstStyle/>
          <a:p>
            <a:pPr algn="ctr" defTabSz="1237183" fontAlgn="base">
              <a:spcBef>
                <a:spcPct val="0"/>
              </a:spcBef>
              <a:spcAft>
                <a:spcPct val="0"/>
              </a:spcAft>
            </a:pPr>
            <a:endParaRPr lang="en-US" sz="7600">
              <a:solidFill>
                <a:srgbClr val="000000"/>
              </a:solidFill>
              <a:latin typeface="微软雅黑"/>
              <a:ea typeface="微软雅黑"/>
              <a:sym typeface="Gill Sans" charset="0"/>
            </a:endParaRPr>
          </a:p>
        </p:txBody>
      </p:sp>
      <p:sp>
        <p:nvSpPr>
          <p:cNvPr id="129" name="矩形 128"/>
          <p:cNvSpPr/>
          <p:nvPr/>
        </p:nvSpPr>
        <p:spPr bwMode="auto">
          <a:xfrm>
            <a:off x="1" y="4797152"/>
            <a:ext cx="12256740" cy="2066216"/>
          </a:xfrm>
          <a:prstGeom prst="rect">
            <a:avLst/>
          </a:prstGeom>
          <a:solidFill>
            <a:schemeClr val="accent6">
              <a:lumMod val="60000"/>
              <a:lumOff val="40000"/>
              <a:alpha val="83000"/>
            </a:schemeClr>
          </a:solidFill>
          <a:ln w="25400" cap="flat" cmpd="sng" algn="ctr">
            <a:noFill/>
            <a:prstDash val="solid"/>
            <a:round/>
            <a:headEnd type="none" w="med" len="med"/>
            <a:tailEnd type="none" w="med" len="med"/>
          </a:ln>
          <a:effectLst/>
          <a:extLst/>
        </p:spPr>
        <p:txBody>
          <a:bodyPr vert="horz" wrap="square" lIns="123718" tIns="61859" rIns="123718" bIns="61859" numCol="1" rtlCol="0" anchor="t" anchorCtr="0" compatLnSpc="1">
            <a:prstTxWarp prst="textNoShape">
              <a:avLst/>
            </a:prstTxWarp>
          </a:bodyPr>
          <a:lstStyle/>
          <a:p>
            <a:pPr algn="ctr" defTabSz="1237183" fontAlgn="base">
              <a:spcBef>
                <a:spcPct val="0"/>
              </a:spcBef>
              <a:spcAft>
                <a:spcPct val="0"/>
              </a:spcAft>
              <a:defRPr/>
            </a:pPr>
            <a:endParaRPr lang="zh-CN" altLang="en-US" sz="7600" kern="0" smtClean="0">
              <a:solidFill>
                <a:srgbClr val="000000"/>
              </a:solidFill>
              <a:latin typeface="微软雅黑"/>
              <a:ea typeface="微软雅黑"/>
              <a:sym typeface="Gill Sans" charset="0"/>
            </a:endParaRPr>
          </a:p>
        </p:txBody>
      </p:sp>
      <p:sp>
        <p:nvSpPr>
          <p:cNvPr id="130" name="Rectangle 45"/>
          <p:cNvSpPr>
            <a:spLocks/>
          </p:cNvSpPr>
          <p:nvPr/>
        </p:nvSpPr>
        <p:spPr bwMode="auto">
          <a:xfrm>
            <a:off x="2325717" y="5157192"/>
            <a:ext cx="7588294" cy="59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pPr>
            <a:r>
              <a:rPr lang="zh-CN" altLang="en-US" sz="3600" b="1" dirty="0" smtClean="0">
                <a:solidFill>
                  <a:schemeClr val="accent6">
                    <a:lumMod val="50000"/>
                  </a:schemeClr>
                </a:solidFill>
                <a:latin typeface="微软雅黑"/>
                <a:ea typeface="微软雅黑"/>
                <a:cs typeface="Bebas Neue" charset="0"/>
                <a:sym typeface="Bebas Neue" charset="0"/>
              </a:rPr>
              <a:t>输入主题</a:t>
            </a:r>
            <a:endParaRPr lang="en-US" altLang="zh-CN" sz="3600" b="1" dirty="0">
              <a:solidFill>
                <a:schemeClr val="accent6">
                  <a:lumMod val="50000"/>
                </a:schemeClr>
              </a:solidFill>
              <a:latin typeface="微软雅黑"/>
              <a:ea typeface="微软雅黑"/>
              <a:cs typeface="Bebas Neue" charset="0"/>
              <a:sym typeface="Bebas Neue" charset="0"/>
            </a:endParaRPr>
          </a:p>
        </p:txBody>
      </p:sp>
      <p:sp>
        <p:nvSpPr>
          <p:cNvPr id="131" name="Rectangle 14"/>
          <p:cNvSpPr>
            <a:spLocks/>
          </p:cNvSpPr>
          <p:nvPr/>
        </p:nvSpPr>
        <p:spPr bwMode="auto">
          <a:xfrm>
            <a:off x="1665451" y="5783706"/>
            <a:ext cx="8968640" cy="453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00" dirty="0">
                <a:solidFill>
                  <a:schemeClr val="accent6">
                    <a:lumMod val="50000"/>
                  </a:schemeClr>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1200" dirty="0">
                <a:solidFill>
                  <a:schemeClr val="accent6">
                    <a:lumMod val="50000"/>
                  </a:schemeClr>
                </a:solidFill>
                <a:latin typeface="微软雅黑"/>
                <a:ea typeface="微软雅黑"/>
                <a:cs typeface="Lato Light" charset="0"/>
                <a:sym typeface="Lato Light" charset="0"/>
              </a:rPr>
              <a:t>200</a:t>
            </a:r>
            <a:r>
              <a:rPr lang="zh-CN" altLang="en-US" sz="1200" dirty="0">
                <a:solidFill>
                  <a:schemeClr val="accent6">
                    <a:lumMod val="50000"/>
                  </a:schemeClr>
                </a:solidFill>
                <a:latin typeface="微软雅黑"/>
                <a:ea typeface="微软雅黑"/>
                <a:cs typeface="Lato Light" charset="0"/>
                <a:sym typeface="Lato Light" charset="0"/>
              </a:rPr>
              <a:t>字以内，</a:t>
            </a:r>
            <a:endParaRPr lang="en-US" altLang="zh-CN" sz="1200" dirty="0">
              <a:solidFill>
                <a:schemeClr val="accent6">
                  <a:lumMod val="50000"/>
                </a:schemeClr>
              </a:solidFill>
              <a:latin typeface="微软雅黑"/>
              <a:ea typeface="微软雅黑"/>
              <a:cs typeface="Lato Light" charset="0"/>
              <a:sym typeface="Lato Light" charset="0"/>
            </a:endParaRPr>
          </a:p>
          <a:p>
            <a:pPr algn="ctr" fontAlgn="base">
              <a:lnSpc>
                <a:spcPct val="125000"/>
              </a:lnSpc>
              <a:spcBef>
                <a:spcPct val="0"/>
              </a:spcBef>
              <a:spcAft>
                <a:spcPct val="0"/>
              </a:spcAft>
            </a:pPr>
            <a:r>
              <a:rPr lang="zh-CN" altLang="en-US" sz="1200" dirty="0">
                <a:solidFill>
                  <a:schemeClr val="accent6">
                    <a:lumMod val="50000"/>
                  </a:schemeClr>
                </a:solidFill>
                <a:latin typeface="微软雅黑"/>
                <a:ea typeface="微软雅黑"/>
                <a:cs typeface="Lato Light" charset="0"/>
                <a:sym typeface="Lato Light" charset="0"/>
              </a:rPr>
              <a:t>据统计每页幻灯片的最好控制在</a:t>
            </a:r>
            <a:r>
              <a:rPr lang="en-US" altLang="zh-CN" sz="1200" dirty="0">
                <a:solidFill>
                  <a:schemeClr val="accent6">
                    <a:lumMod val="50000"/>
                  </a:schemeClr>
                </a:solidFill>
                <a:latin typeface="微软雅黑"/>
                <a:ea typeface="微软雅黑"/>
                <a:cs typeface="Lato Light" charset="0"/>
                <a:sym typeface="Lato Light" charset="0"/>
              </a:rPr>
              <a:t>5</a:t>
            </a:r>
            <a:r>
              <a:rPr lang="zh-CN" altLang="en-US" sz="1200" dirty="0">
                <a:solidFill>
                  <a:schemeClr val="accent6">
                    <a:lumMod val="50000"/>
                  </a:schemeClr>
                </a:solidFill>
                <a:latin typeface="微软雅黑"/>
                <a:ea typeface="微软雅黑"/>
                <a:cs typeface="Lato Light" charset="0"/>
                <a:sym typeface="Lato Light" charset="0"/>
              </a:rPr>
              <a:t>分钟之内。</a:t>
            </a:r>
            <a:endParaRPr lang="en-US" sz="1200" dirty="0">
              <a:solidFill>
                <a:schemeClr val="accent6">
                  <a:lumMod val="50000"/>
                </a:schemeClr>
              </a:solidFill>
              <a:latin typeface="微软雅黑"/>
              <a:ea typeface="微软雅黑"/>
              <a:cs typeface="Lato Light" charset="0"/>
              <a:sym typeface="Lato Light" charset="0"/>
            </a:endParaRPr>
          </a:p>
        </p:txBody>
      </p:sp>
      <p:sp>
        <p:nvSpPr>
          <p:cNvPr id="176" name="Round Diagonal Corner Rectangle 3"/>
          <p:cNvSpPr/>
          <p:nvPr/>
        </p:nvSpPr>
        <p:spPr bwMode="auto">
          <a:xfrm rot="5400000">
            <a:off x="8961554" y="932058"/>
            <a:ext cx="1344953" cy="2288151"/>
          </a:xfrm>
          <a:prstGeom prst="round2DiagRect">
            <a:avLst/>
          </a:prstGeom>
          <a:blipFill dpi="0" rotWithShape="0">
            <a:blip r:embed="rId4" cstate="print">
              <a:extLst>
                <a:ext uri="{28A0092B-C50C-407E-A947-70E740481C1C}">
                  <a14:useLocalDpi xmlns:a14="http://schemas.microsoft.com/office/drawing/2010/main"/>
                </a:ext>
              </a:extLst>
            </a:blip>
            <a:srcRect/>
            <a:stretch>
              <a:fillRect/>
            </a:stretch>
          </a:blipFill>
          <a:ln w="12700" cap="flat" cmpd="sng" algn="ctr">
            <a:solidFill>
              <a:schemeClr val="accent6">
                <a:lumMod val="75000"/>
              </a:schemeClr>
            </a:solidFill>
            <a:prstDash val="solid"/>
            <a:round/>
            <a:headEnd type="none" w="med" len="med"/>
            <a:tailEnd type="none" w="med" len="med"/>
          </a:ln>
          <a:effectLst/>
          <a:extLst/>
        </p:spPr>
        <p:txBody>
          <a:bodyPr vert="horz" wrap="square" lIns="123718" tIns="61859" rIns="123718" bIns="61859" numCol="1" rtlCol="0" anchor="t" anchorCtr="0" compatLnSpc="1">
            <a:prstTxWarp prst="textNoShape">
              <a:avLst/>
            </a:prstTxWarp>
          </a:bodyPr>
          <a:lstStyle/>
          <a:p>
            <a:pPr algn="ctr" defTabSz="1237183" fontAlgn="base">
              <a:spcBef>
                <a:spcPct val="0"/>
              </a:spcBef>
              <a:spcAft>
                <a:spcPct val="0"/>
              </a:spcAft>
            </a:pPr>
            <a:endParaRPr lang="en-US" sz="7600">
              <a:solidFill>
                <a:srgbClr val="000000"/>
              </a:solidFill>
              <a:latin typeface="微软雅黑"/>
              <a:ea typeface="微软雅黑"/>
              <a:sym typeface="Gill Sans" charset="0"/>
            </a:endParaRPr>
          </a:p>
        </p:txBody>
      </p:sp>
      <p:sp>
        <p:nvSpPr>
          <p:cNvPr id="177" name="Rectangle 1"/>
          <p:cNvSpPr>
            <a:spLocks/>
          </p:cNvSpPr>
          <p:nvPr/>
        </p:nvSpPr>
        <p:spPr bwMode="auto">
          <a:xfrm>
            <a:off x="1458011" y="1372263"/>
            <a:ext cx="3123247" cy="1370436"/>
          </a:xfrm>
          <a:prstGeom prst="rect">
            <a:avLst/>
          </a:prstGeom>
          <a:noFill/>
          <a:ln w="3175" cap="flat">
            <a:solidFill>
              <a:schemeClr val="accent6">
                <a:lumMod val="50000"/>
              </a:schemeClr>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nvGrpSpPr>
          <p:cNvPr id="178" name="Group 41"/>
          <p:cNvGrpSpPr>
            <a:grpSpLocks/>
          </p:cNvGrpSpPr>
          <p:nvPr/>
        </p:nvGrpSpPr>
        <p:grpSpPr bwMode="auto">
          <a:xfrm>
            <a:off x="2519042" y="1556764"/>
            <a:ext cx="1837078" cy="1048529"/>
            <a:chOff x="0" y="-55"/>
            <a:chExt cx="2419" cy="1398"/>
          </a:xfrm>
        </p:grpSpPr>
        <p:sp>
          <p:nvSpPr>
            <p:cNvPr id="179" name="Rectangle 42"/>
            <p:cNvSpPr>
              <a:spLocks/>
            </p:cNvSpPr>
            <p:nvPr/>
          </p:nvSpPr>
          <p:spPr bwMode="auto">
            <a:xfrm>
              <a:off x="0" y="-55"/>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0"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a:t>
              </a:r>
              <a:r>
                <a:rPr lang="zh-CN" altLang="en-US" sz="1400" dirty="0" smtClean="0">
                  <a:solidFill>
                    <a:srgbClr val="595959"/>
                  </a:solidFill>
                  <a:latin typeface="微软雅黑"/>
                  <a:ea typeface="微软雅黑"/>
                  <a:cs typeface="Lato Light" charset="0"/>
                  <a:sym typeface="Lato Light" charset="0"/>
                </a:rPr>
                <a:t>风格</a:t>
              </a:r>
              <a:r>
                <a:rPr lang="en-US" altLang="zh-CN" sz="1400" dirty="0" smtClean="0">
                  <a:solidFill>
                    <a:srgbClr val="595959"/>
                  </a:solidFill>
                  <a:latin typeface="微软雅黑"/>
                  <a:ea typeface="微软雅黑"/>
                  <a:cs typeface="Lato Light" charset="0"/>
                  <a:sym typeface="Lato Light" charset="0"/>
                </a:rPr>
                <a:t>.</a:t>
              </a:r>
              <a:endParaRPr lang="en-US" sz="1400" dirty="0">
                <a:solidFill>
                  <a:srgbClr val="595959"/>
                </a:solidFill>
                <a:latin typeface="微软雅黑"/>
                <a:ea typeface="微软雅黑"/>
                <a:cs typeface="Lato Light" charset="0"/>
                <a:sym typeface="Lato Light" charset="0"/>
              </a:endParaRPr>
            </a:p>
          </p:txBody>
        </p:sp>
      </p:grpSp>
      <p:sp>
        <p:nvSpPr>
          <p:cNvPr id="181" name="Round Diagonal Corner Rectangle 180"/>
          <p:cNvSpPr/>
          <p:nvPr/>
        </p:nvSpPr>
        <p:spPr bwMode="auto">
          <a:xfrm rot="5400000">
            <a:off x="8961556" y="2620561"/>
            <a:ext cx="1344953" cy="2288149"/>
          </a:xfrm>
          <a:prstGeom prst="round2DiagRect">
            <a:avLst/>
          </a:prstGeom>
          <a:blipFill dpi="0" rotWithShape="0">
            <a:blip r:embed="rId5" cstate="print">
              <a:extLst>
                <a:ext uri="{28A0092B-C50C-407E-A947-70E740481C1C}">
                  <a14:useLocalDpi xmlns:a14="http://schemas.microsoft.com/office/drawing/2010/main"/>
                </a:ext>
              </a:extLst>
            </a:blip>
            <a:srcRect/>
            <a:stretch>
              <a:fillRect/>
            </a:stretch>
          </a:blipFill>
          <a:ln w="12700" cap="flat" cmpd="sng" algn="ctr">
            <a:solidFill>
              <a:schemeClr val="accent6">
                <a:lumMod val="75000"/>
              </a:schemeClr>
            </a:solidFill>
            <a:prstDash val="solid"/>
            <a:round/>
            <a:headEnd type="none" w="med" len="med"/>
            <a:tailEnd type="none" w="med" len="med"/>
          </a:ln>
          <a:effectLst/>
          <a:extLst/>
        </p:spPr>
        <p:txBody>
          <a:bodyPr vert="horz" wrap="square" lIns="123718" tIns="61859" rIns="123718" bIns="61859" numCol="1" rtlCol="0" anchor="t" anchorCtr="0" compatLnSpc="1">
            <a:prstTxWarp prst="textNoShape">
              <a:avLst/>
            </a:prstTxWarp>
          </a:bodyPr>
          <a:lstStyle/>
          <a:p>
            <a:pPr algn="ctr" defTabSz="1237183" fontAlgn="base">
              <a:spcBef>
                <a:spcPct val="0"/>
              </a:spcBef>
              <a:spcAft>
                <a:spcPct val="0"/>
              </a:spcAft>
            </a:pPr>
            <a:endParaRPr lang="en-US" sz="7600">
              <a:solidFill>
                <a:srgbClr val="000000"/>
              </a:solidFill>
              <a:latin typeface="微软雅黑"/>
              <a:ea typeface="微软雅黑"/>
              <a:sym typeface="Gill Sans" charset="0"/>
            </a:endParaRPr>
          </a:p>
        </p:txBody>
      </p:sp>
      <p:sp>
        <p:nvSpPr>
          <p:cNvPr id="182" name="Rectangle 1"/>
          <p:cNvSpPr>
            <a:spLocks/>
          </p:cNvSpPr>
          <p:nvPr/>
        </p:nvSpPr>
        <p:spPr bwMode="auto">
          <a:xfrm>
            <a:off x="5001727" y="1372263"/>
            <a:ext cx="3123247" cy="1370436"/>
          </a:xfrm>
          <a:prstGeom prst="rect">
            <a:avLst/>
          </a:prstGeom>
          <a:noFill/>
          <a:ln w="3175" cap="flat">
            <a:solidFill>
              <a:schemeClr val="accent6">
                <a:lumMod val="75000"/>
              </a:schemeClr>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nvGrpSpPr>
          <p:cNvPr id="183" name="Group 41"/>
          <p:cNvGrpSpPr>
            <a:grpSpLocks/>
          </p:cNvGrpSpPr>
          <p:nvPr/>
        </p:nvGrpSpPr>
        <p:grpSpPr bwMode="auto">
          <a:xfrm>
            <a:off x="6062757" y="1556764"/>
            <a:ext cx="1837078" cy="1048529"/>
            <a:chOff x="0" y="-55"/>
            <a:chExt cx="2419" cy="1398"/>
          </a:xfrm>
        </p:grpSpPr>
        <p:sp>
          <p:nvSpPr>
            <p:cNvPr id="184" name="Rectangle 42"/>
            <p:cNvSpPr>
              <a:spLocks/>
            </p:cNvSpPr>
            <p:nvPr/>
          </p:nvSpPr>
          <p:spPr bwMode="auto">
            <a:xfrm>
              <a:off x="0" y="-55"/>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5"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a:t>
              </a:r>
              <a:r>
                <a:rPr lang="zh-CN" altLang="en-US" sz="1400" dirty="0" smtClean="0">
                  <a:solidFill>
                    <a:srgbClr val="595959"/>
                  </a:solidFill>
                  <a:latin typeface="微软雅黑"/>
                  <a:ea typeface="微软雅黑"/>
                  <a:cs typeface="Lato Light" charset="0"/>
                  <a:sym typeface="Lato Light" charset="0"/>
                </a:rPr>
                <a:t>风格</a:t>
              </a:r>
              <a:r>
                <a:rPr lang="en-US" altLang="zh-CN" sz="1400" dirty="0" smtClean="0">
                  <a:solidFill>
                    <a:srgbClr val="595959"/>
                  </a:solidFill>
                  <a:latin typeface="微软雅黑"/>
                  <a:ea typeface="微软雅黑"/>
                  <a:cs typeface="Lato Light" charset="0"/>
                  <a:sym typeface="Lato Light" charset="0"/>
                </a:rPr>
                <a:t>.</a:t>
              </a:r>
              <a:endParaRPr lang="en-US" sz="1400" dirty="0">
                <a:solidFill>
                  <a:srgbClr val="595959"/>
                </a:solidFill>
                <a:latin typeface="微软雅黑"/>
                <a:ea typeface="微软雅黑"/>
                <a:cs typeface="Lato Light" charset="0"/>
                <a:sym typeface="Lato Light" charset="0"/>
              </a:endParaRPr>
            </a:p>
          </p:txBody>
        </p:sp>
      </p:grpSp>
      <p:sp>
        <p:nvSpPr>
          <p:cNvPr id="186" name="Rectangle 1"/>
          <p:cNvSpPr>
            <a:spLocks/>
          </p:cNvSpPr>
          <p:nvPr/>
        </p:nvSpPr>
        <p:spPr bwMode="auto">
          <a:xfrm>
            <a:off x="1458011" y="3063157"/>
            <a:ext cx="3123247" cy="1370436"/>
          </a:xfrm>
          <a:prstGeom prst="rect">
            <a:avLst/>
          </a:prstGeom>
          <a:noFill/>
          <a:ln w="3175" cap="flat">
            <a:solidFill>
              <a:schemeClr val="accent6">
                <a:lumMod val="50000"/>
              </a:schemeClr>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nvGrpSpPr>
          <p:cNvPr id="187" name="Group 41"/>
          <p:cNvGrpSpPr>
            <a:grpSpLocks/>
          </p:cNvGrpSpPr>
          <p:nvPr/>
        </p:nvGrpSpPr>
        <p:grpSpPr bwMode="auto">
          <a:xfrm>
            <a:off x="2519042" y="3213158"/>
            <a:ext cx="1837078" cy="1083030"/>
            <a:chOff x="0" y="-101"/>
            <a:chExt cx="2419" cy="1444"/>
          </a:xfrm>
        </p:grpSpPr>
        <p:sp>
          <p:nvSpPr>
            <p:cNvPr id="188" name="Rectangle 42"/>
            <p:cNvSpPr>
              <a:spLocks/>
            </p:cNvSpPr>
            <p:nvPr/>
          </p:nvSpPr>
          <p:spPr bwMode="auto">
            <a:xfrm>
              <a:off x="0" y="-101"/>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9"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a:t>
              </a:r>
              <a:r>
                <a:rPr lang="zh-CN" altLang="en-US" sz="1400" dirty="0" smtClean="0">
                  <a:solidFill>
                    <a:srgbClr val="595959"/>
                  </a:solidFill>
                  <a:latin typeface="微软雅黑"/>
                  <a:ea typeface="微软雅黑"/>
                  <a:cs typeface="Lato Light" charset="0"/>
                  <a:sym typeface="Lato Light" charset="0"/>
                </a:rPr>
                <a:t>风格</a:t>
              </a:r>
              <a:r>
                <a:rPr lang="en-US" altLang="zh-CN" sz="1400" dirty="0" smtClean="0">
                  <a:solidFill>
                    <a:srgbClr val="595959"/>
                  </a:solidFill>
                  <a:latin typeface="微软雅黑"/>
                  <a:ea typeface="微软雅黑"/>
                  <a:cs typeface="Lato Light" charset="0"/>
                  <a:sym typeface="Lato Light" charset="0"/>
                </a:rPr>
                <a:t>.</a:t>
              </a:r>
              <a:endParaRPr lang="en-US" sz="1400" dirty="0">
                <a:solidFill>
                  <a:srgbClr val="595959"/>
                </a:solidFill>
                <a:latin typeface="微软雅黑"/>
                <a:ea typeface="微软雅黑"/>
                <a:cs typeface="Lato Light" charset="0"/>
                <a:sym typeface="Lato Light" charset="0"/>
              </a:endParaRPr>
            </a:p>
          </p:txBody>
        </p:sp>
      </p:grpSp>
      <p:sp>
        <p:nvSpPr>
          <p:cNvPr id="190" name="Rectangle 1"/>
          <p:cNvSpPr>
            <a:spLocks/>
          </p:cNvSpPr>
          <p:nvPr/>
        </p:nvSpPr>
        <p:spPr bwMode="auto">
          <a:xfrm>
            <a:off x="5001727" y="3063157"/>
            <a:ext cx="3123247" cy="1370436"/>
          </a:xfrm>
          <a:prstGeom prst="rect">
            <a:avLst/>
          </a:prstGeom>
          <a:noFill/>
          <a:ln w="3175" cap="flat">
            <a:solidFill>
              <a:schemeClr val="accent6">
                <a:lumMod val="75000"/>
              </a:schemeClr>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nvGrpSpPr>
          <p:cNvPr id="191" name="Group 41"/>
          <p:cNvGrpSpPr>
            <a:grpSpLocks/>
          </p:cNvGrpSpPr>
          <p:nvPr/>
        </p:nvGrpSpPr>
        <p:grpSpPr bwMode="auto">
          <a:xfrm>
            <a:off x="6062757" y="3213158"/>
            <a:ext cx="1837078" cy="1083030"/>
            <a:chOff x="0" y="-101"/>
            <a:chExt cx="2419" cy="1444"/>
          </a:xfrm>
        </p:grpSpPr>
        <p:sp>
          <p:nvSpPr>
            <p:cNvPr id="192" name="Rectangle 42"/>
            <p:cNvSpPr>
              <a:spLocks/>
            </p:cNvSpPr>
            <p:nvPr/>
          </p:nvSpPr>
          <p:spPr bwMode="auto">
            <a:xfrm>
              <a:off x="0" y="-101"/>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a:t>
              </a:r>
              <a:r>
                <a:rPr lang="zh-CN" altLang="en-US" sz="1400" dirty="0" smtClean="0">
                  <a:solidFill>
                    <a:srgbClr val="595959"/>
                  </a:solidFill>
                  <a:latin typeface="微软雅黑"/>
                  <a:ea typeface="微软雅黑"/>
                  <a:cs typeface="Lato Light" charset="0"/>
                  <a:sym typeface="Lato Light" charset="0"/>
                </a:rPr>
                <a:t>风格</a:t>
              </a:r>
              <a:r>
                <a:rPr lang="en-US" altLang="zh-CN" sz="1400" dirty="0" smtClean="0">
                  <a:solidFill>
                    <a:srgbClr val="595959"/>
                  </a:solidFill>
                  <a:latin typeface="微软雅黑"/>
                  <a:ea typeface="微软雅黑"/>
                  <a:cs typeface="Lato Light" charset="0"/>
                  <a:sym typeface="Lato Light" charset="0"/>
                </a:rPr>
                <a:t>.</a:t>
              </a:r>
              <a:endParaRPr lang="en-US" sz="1400" dirty="0">
                <a:solidFill>
                  <a:srgbClr val="595959"/>
                </a:solidFill>
                <a:latin typeface="微软雅黑"/>
                <a:ea typeface="微软雅黑"/>
                <a:cs typeface="Lato Light" charset="0"/>
                <a:sym typeface="Lato Light" charset="0"/>
              </a:endParaRPr>
            </a:p>
          </p:txBody>
        </p:sp>
      </p:grpSp>
      <p:grpSp>
        <p:nvGrpSpPr>
          <p:cNvPr id="194" name="Group 6"/>
          <p:cNvGrpSpPr/>
          <p:nvPr/>
        </p:nvGrpSpPr>
        <p:grpSpPr>
          <a:xfrm>
            <a:off x="5221881" y="3301863"/>
            <a:ext cx="662230" cy="654019"/>
            <a:chOff x="3882408" y="3628838"/>
            <a:chExt cx="519113" cy="519113"/>
          </a:xfrm>
        </p:grpSpPr>
        <p:sp>
          <p:nvSpPr>
            <p:cNvPr id="195" name="Oval 51"/>
            <p:cNvSpPr>
              <a:spLocks/>
            </p:cNvSpPr>
            <p:nvPr/>
          </p:nvSpPr>
          <p:spPr bwMode="auto">
            <a:xfrm>
              <a:off x="3882408" y="3628838"/>
              <a:ext cx="519113" cy="519113"/>
            </a:xfrm>
            <a:prstGeom prst="ellipse">
              <a:avLst/>
            </a:prstGeom>
            <a:solidFill>
              <a:schemeClr val="accent6">
                <a:lumMod val="75000"/>
              </a:schemeClr>
            </a:solidFill>
            <a:ln>
              <a:noFill/>
            </a:ln>
            <a:extLst/>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sp>
          <p:nvSpPr>
            <p:cNvPr id="196" name="Freeform 6"/>
            <p:cNvSpPr>
              <a:spLocks noEditPoints="1"/>
            </p:cNvSpPr>
            <p:nvPr/>
          </p:nvSpPr>
          <p:spPr bwMode="auto">
            <a:xfrm>
              <a:off x="4014295" y="3748869"/>
              <a:ext cx="268831" cy="276236"/>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grpSp>
        <p:nvGrpSpPr>
          <p:cNvPr id="197" name="Group 2"/>
          <p:cNvGrpSpPr/>
          <p:nvPr/>
        </p:nvGrpSpPr>
        <p:grpSpPr>
          <a:xfrm>
            <a:off x="5221881" y="1610968"/>
            <a:ext cx="662230" cy="654019"/>
            <a:chOff x="3882408" y="2286727"/>
            <a:chExt cx="519113" cy="519113"/>
          </a:xfrm>
        </p:grpSpPr>
        <p:sp>
          <p:nvSpPr>
            <p:cNvPr id="198" name="Oval 51"/>
            <p:cNvSpPr>
              <a:spLocks/>
            </p:cNvSpPr>
            <p:nvPr/>
          </p:nvSpPr>
          <p:spPr bwMode="auto">
            <a:xfrm>
              <a:off x="3882408" y="2286727"/>
              <a:ext cx="519113" cy="519113"/>
            </a:xfrm>
            <a:prstGeom prst="ellipse">
              <a:avLst/>
            </a:prstGeom>
            <a:solidFill>
              <a:schemeClr val="accent6">
                <a:lumMod val="75000"/>
              </a:schemeClr>
            </a:solidFill>
            <a:ln>
              <a:noFill/>
            </a:ln>
            <a:extLst/>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sp>
          <p:nvSpPr>
            <p:cNvPr id="199" name="Freeform 7"/>
            <p:cNvSpPr>
              <a:spLocks/>
            </p:cNvSpPr>
            <p:nvPr/>
          </p:nvSpPr>
          <p:spPr bwMode="auto">
            <a:xfrm>
              <a:off x="3993143" y="2389474"/>
              <a:ext cx="292530" cy="297714"/>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grpSp>
        <p:nvGrpSpPr>
          <p:cNvPr id="200" name="Group 5"/>
          <p:cNvGrpSpPr/>
          <p:nvPr/>
        </p:nvGrpSpPr>
        <p:grpSpPr>
          <a:xfrm>
            <a:off x="1678165" y="3301863"/>
            <a:ext cx="662230" cy="654019"/>
            <a:chOff x="1104536" y="3628838"/>
            <a:chExt cx="519113" cy="519113"/>
          </a:xfrm>
        </p:grpSpPr>
        <p:sp>
          <p:nvSpPr>
            <p:cNvPr id="201" name="Oval 51"/>
            <p:cNvSpPr>
              <a:spLocks/>
            </p:cNvSpPr>
            <p:nvPr/>
          </p:nvSpPr>
          <p:spPr bwMode="auto">
            <a:xfrm>
              <a:off x="1104536" y="3628838"/>
              <a:ext cx="519113" cy="519113"/>
            </a:xfrm>
            <a:prstGeom prst="ellipse">
              <a:avLst/>
            </a:prstGeom>
            <a:solidFill>
              <a:schemeClr val="accent6">
                <a:lumMod val="50000"/>
              </a:schemeClr>
            </a:solidFill>
            <a:ln>
              <a:noFill/>
            </a:ln>
            <a:extLst/>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sp>
          <p:nvSpPr>
            <p:cNvPr id="202" name="Freeform 8"/>
            <p:cNvSpPr>
              <a:spLocks noEditPoints="1"/>
            </p:cNvSpPr>
            <p:nvPr/>
          </p:nvSpPr>
          <p:spPr bwMode="auto">
            <a:xfrm>
              <a:off x="1237821" y="3770666"/>
              <a:ext cx="241429" cy="242169"/>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grpSp>
        <p:nvGrpSpPr>
          <p:cNvPr id="203" name="Group 1"/>
          <p:cNvGrpSpPr/>
          <p:nvPr/>
        </p:nvGrpSpPr>
        <p:grpSpPr>
          <a:xfrm>
            <a:off x="1678165" y="1610968"/>
            <a:ext cx="662230" cy="654019"/>
            <a:chOff x="1104536" y="2286727"/>
            <a:chExt cx="519113" cy="519113"/>
          </a:xfrm>
          <a:solidFill>
            <a:srgbClr val="FD3F03"/>
          </a:solidFill>
        </p:grpSpPr>
        <p:sp>
          <p:nvSpPr>
            <p:cNvPr id="204" name="Oval 51"/>
            <p:cNvSpPr>
              <a:spLocks/>
            </p:cNvSpPr>
            <p:nvPr/>
          </p:nvSpPr>
          <p:spPr bwMode="auto">
            <a:xfrm>
              <a:off x="1104536" y="2286727"/>
              <a:ext cx="519113" cy="519113"/>
            </a:xfrm>
            <a:prstGeom prst="ellipse">
              <a:avLst/>
            </a:prstGeom>
            <a:solidFill>
              <a:schemeClr val="accent6">
                <a:lumMod val="50000"/>
              </a:schemeClr>
            </a:solidFill>
            <a:ln>
              <a:noFill/>
            </a:ln>
            <a:extLst/>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sp>
          <p:nvSpPr>
            <p:cNvPr id="205" name="Freeform 9"/>
            <p:cNvSpPr>
              <a:spLocks noEditPoints="1"/>
            </p:cNvSpPr>
            <p:nvPr/>
          </p:nvSpPr>
          <p:spPr bwMode="auto">
            <a:xfrm>
              <a:off x="1215337" y="2432230"/>
              <a:ext cx="278458" cy="22439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sp>
        <p:nvSpPr>
          <p:cNvPr id="50" name="矩形 49"/>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732758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30"/>
                                        </p:tgtEl>
                                        <p:attrNameLst>
                                          <p:attrName>style.visibility</p:attrName>
                                        </p:attrNameLst>
                                      </p:cBhvr>
                                      <p:to>
                                        <p:strVal val="visible"/>
                                      </p:to>
                                    </p:set>
                                    <p:animEffect transition="in" filter="barn(outVertical)">
                                      <p:cBhvr>
                                        <p:cTn id="7" dur="500"/>
                                        <p:tgtEl>
                                          <p:spTgt spid="130"/>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31"/>
                                        </p:tgtEl>
                                        <p:attrNameLst>
                                          <p:attrName>style.visibility</p:attrName>
                                        </p:attrNameLst>
                                      </p:cBhvr>
                                      <p:to>
                                        <p:strVal val="visible"/>
                                      </p:to>
                                    </p:set>
                                    <p:animEffect transition="in" filter="barn(outVertical)">
                                      <p:cBhvr>
                                        <p:cTn id="10" dur="500"/>
                                        <p:tgtEl>
                                          <p:spTgt spid="131"/>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128"/>
                                        </p:tgtEl>
                                        <p:attrNameLst>
                                          <p:attrName>style.visibility</p:attrName>
                                        </p:attrNameLst>
                                      </p:cBhvr>
                                      <p:to>
                                        <p:strVal val="visible"/>
                                      </p:to>
                                    </p:set>
                                    <p:animEffect transition="in" filter="barn(outVertical)">
                                      <p:cBhvr>
                                        <p:cTn id="14" dur="500"/>
                                        <p:tgtEl>
                                          <p:spTgt spid="128"/>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03"/>
                                        </p:tgtEl>
                                        <p:attrNameLst>
                                          <p:attrName>style.visibility</p:attrName>
                                        </p:attrNameLst>
                                      </p:cBhvr>
                                      <p:to>
                                        <p:strVal val="visible"/>
                                      </p:to>
                                    </p:set>
                                    <p:anim calcmode="lin" valueType="num">
                                      <p:cBhvr>
                                        <p:cTn id="18" dur="500" fill="hold"/>
                                        <p:tgtEl>
                                          <p:spTgt spid="203"/>
                                        </p:tgtEl>
                                        <p:attrNameLst>
                                          <p:attrName>ppt_w</p:attrName>
                                        </p:attrNameLst>
                                      </p:cBhvr>
                                      <p:tavLst>
                                        <p:tav tm="0">
                                          <p:val>
                                            <p:fltVal val="0"/>
                                          </p:val>
                                        </p:tav>
                                        <p:tav tm="100000">
                                          <p:val>
                                            <p:strVal val="#ppt_w"/>
                                          </p:val>
                                        </p:tav>
                                      </p:tavLst>
                                    </p:anim>
                                    <p:anim calcmode="lin" valueType="num">
                                      <p:cBhvr>
                                        <p:cTn id="19" dur="500" fill="hold"/>
                                        <p:tgtEl>
                                          <p:spTgt spid="203"/>
                                        </p:tgtEl>
                                        <p:attrNameLst>
                                          <p:attrName>ppt_h</p:attrName>
                                        </p:attrNameLst>
                                      </p:cBhvr>
                                      <p:tavLst>
                                        <p:tav tm="0">
                                          <p:val>
                                            <p:fltVal val="0"/>
                                          </p:val>
                                        </p:tav>
                                        <p:tav tm="100000">
                                          <p:val>
                                            <p:strVal val="#ppt_h"/>
                                          </p:val>
                                        </p:tav>
                                      </p:tavLst>
                                    </p:anim>
                                    <p:animEffect transition="in" filter="fade">
                                      <p:cBhvr>
                                        <p:cTn id="20" dur="500"/>
                                        <p:tgtEl>
                                          <p:spTgt spid="203"/>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78"/>
                                        </p:tgtEl>
                                        <p:attrNameLst>
                                          <p:attrName>style.visibility</p:attrName>
                                        </p:attrNameLst>
                                      </p:cBhvr>
                                      <p:to>
                                        <p:strVal val="visible"/>
                                      </p:to>
                                    </p:set>
                                    <p:animEffect transition="in" filter="wipe(left)">
                                      <p:cBhvr>
                                        <p:cTn id="24" dur="500"/>
                                        <p:tgtEl>
                                          <p:spTgt spid="178"/>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177"/>
                                        </p:tgtEl>
                                        <p:attrNameLst>
                                          <p:attrName>style.visibility</p:attrName>
                                        </p:attrNameLst>
                                      </p:cBhvr>
                                      <p:to>
                                        <p:strVal val="visible"/>
                                      </p:to>
                                    </p:set>
                                    <p:animEffect transition="in" filter="wipe(right)">
                                      <p:cBhvr>
                                        <p:cTn id="27" dur="500"/>
                                        <p:tgtEl>
                                          <p:spTgt spid="17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97"/>
                                        </p:tgtEl>
                                        <p:attrNameLst>
                                          <p:attrName>style.visibility</p:attrName>
                                        </p:attrNameLst>
                                      </p:cBhvr>
                                      <p:to>
                                        <p:strVal val="visible"/>
                                      </p:to>
                                    </p:set>
                                    <p:anim calcmode="lin" valueType="num">
                                      <p:cBhvr>
                                        <p:cTn id="31" dur="500" fill="hold"/>
                                        <p:tgtEl>
                                          <p:spTgt spid="197"/>
                                        </p:tgtEl>
                                        <p:attrNameLst>
                                          <p:attrName>ppt_w</p:attrName>
                                        </p:attrNameLst>
                                      </p:cBhvr>
                                      <p:tavLst>
                                        <p:tav tm="0">
                                          <p:val>
                                            <p:fltVal val="0"/>
                                          </p:val>
                                        </p:tav>
                                        <p:tav tm="100000">
                                          <p:val>
                                            <p:strVal val="#ppt_w"/>
                                          </p:val>
                                        </p:tav>
                                      </p:tavLst>
                                    </p:anim>
                                    <p:anim calcmode="lin" valueType="num">
                                      <p:cBhvr>
                                        <p:cTn id="32" dur="500" fill="hold"/>
                                        <p:tgtEl>
                                          <p:spTgt spid="197"/>
                                        </p:tgtEl>
                                        <p:attrNameLst>
                                          <p:attrName>ppt_h</p:attrName>
                                        </p:attrNameLst>
                                      </p:cBhvr>
                                      <p:tavLst>
                                        <p:tav tm="0">
                                          <p:val>
                                            <p:fltVal val="0"/>
                                          </p:val>
                                        </p:tav>
                                        <p:tav tm="100000">
                                          <p:val>
                                            <p:strVal val="#ppt_h"/>
                                          </p:val>
                                        </p:tav>
                                      </p:tavLst>
                                    </p:anim>
                                    <p:animEffect transition="in" filter="fade">
                                      <p:cBhvr>
                                        <p:cTn id="33" dur="500"/>
                                        <p:tgtEl>
                                          <p:spTgt spid="197"/>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183"/>
                                        </p:tgtEl>
                                        <p:attrNameLst>
                                          <p:attrName>style.visibility</p:attrName>
                                        </p:attrNameLst>
                                      </p:cBhvr>
                                      <p:to>
                                        <p:strVal val="visible"/>
                                      </p:to>
                                    </p:set>
                                    <p:animEffect transition="in" filter="wipe(left)">
                                      <p:cBhvr>
                                        <p:cTn id="37" dur="500"/>
                                        <p:tgtEl>
                                          <p:spTgt spid="183"/>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82"/>
                                        </p:tgtEl>
                                        <p:attrNameLst>
                                          <p:attrName>style.visibility</p:attrName>
                                        </p:attrNameLst>
                                      </p:cBhvr>
                                      <p:to>
                                        <p:strVal val="visible"/>
                                      </p:to>
                                    </p:set>
                                    <p:animEffect transition="in" filter="wipe(right)">
                                      <p:cBhvr>
                                        <p:cTn id="40" dur="500"/>
                                        <p:tgtEl>
                                          <p:spTgt spid="182"/>
                                        </p:tgtEl>
                                      </p:cBhvr>
                                    </p:animEffect>
                                  </p:childTnLst>
                                </p:cTn>
                              </p:par>
                            </p:childTnLst>
                          </p:cTn>
                        </p:par>
                        <p:par>
                          <p:cTn id="41" fill="hold">
                            <p:stCondLst>
                              <p:cond delay="3000"/>
                            </p:stCondLst>
                            <p:childTnLst>
                              <p:par>
                                <p:cTn id="42" presetID="2" presetClass="entr" presetSubtype="2" fill="hold" grpId="0" nodeType="afterEffect">
                                  <p:stCondLst>
                                    <p:cond delay="0"/>
                                  </p:stCondLst>
                                  <p:childTnLst>
                                    <p:set>
                                      <p:cBhvr>
                                        <p:cTn id="43" dur="1" fill="hold">
                                          <p:stCondLst>
                                            <p:cond delay="0"/>
                                          </p:stCondLst>
                                        </p:cTn>
                                        <p:tgtEl>
                                          <p:spTgt spid="176"/>
                                        </p:tgtEl>
                                        <p:attrNameLst>
                                          <p:attrName>style.visibility</p:attrName>
                                        </p:attrNameLst>
                                      </p:cBhvr>
                                      <p:to>
                                        <p:strVal val="visible"/>
                                      </p:to>
                                    </p:set>
                                    <p:anim calcmode="lin" valueType="num">
                                      <p:cBhvr additive="base">
                                        <p:cTn id="44" dur="500" fill="hold"/>
                                        <p:tgtEl>
                                          <p:spTgt spid="176"/>
                                        </p:tgtEl>
                                        <p:attrNameLst>
                                          <p:attrName>ppt_x</p:attrName>
                                        </p:attrNameLst>
                                      </p:cBhvr>
                                      <p:tavLst>
                                        <p:tav tm="0">
                                          <p:val>
                                            <p:strVal val="1+#ppt_w/2"/>
                                          </p:val>
                                        </p:tav>
                                        <p:tav tm="100000">
                                          <p:val>
                                            <p:strVal val="#ppt_x"/>
                                          </p:val>
                                        </p:tav>
                                      </p:tavLst>
                                    </p:anim>
                                    <p:anim calcmode="lin" valueType="num">
                                      <p:cBhvr additive="base">
                                        <p:cTn id="45" dur="500" fill="hold"/>
                                        <p:tgtEl>
                                          <p:spTgt spid="176"/>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200"/>
                                        </p:tgtEl>
                                        <p:attrNameLst>
                                          <p:attrName>style.visibility</p:attrName>
                                        </p:attrNameLst>
                                      </p:cBhvr>
                                      <p:to>
                                        <p:strVal val="visible"/>
                                      </p:to>
                                    </p:set>
                                    <p:anim calcmode="lin" valueType="num">
                                      <p:cBhvr>
                                        <p:cTn id="49" dur="500" fill="hold"/>
                                        <p:tgtEl>
                                          <p:spTgt spid="200"/>
                                        </p:tgtEl>
                                        <p:attrNameLst>
                                          <p:attrName>ppt_w</p:attrName>
                                        </p:attrNameLst>
                                      </p:cBhvr>
                                      <p:tavLst>
                                        <p:tav tm="0">
                                          <p:val>
                                            <p:fltVal val="0"/>
                                          </p:val>
                                        </p:tav>
                                        <p:tav tm="100000">
                                          <p:val>
                                            <p:strVal val="#ppt_w"/>
                                          </p:val>
                                        </p:tav>
                                      </p:tavLst>
                                    </p:anim>
                                    <p:anim calcmode="lin" valueType="num">
                                      <p:cBhvr>
                                        <p:cTn id="50" dur="500" fill="hold"/>
                                        <p:tgtEl>
                                          <p:spTgt spid="200"/>
                                        </p:tgtEl>
                                        <p:attrNameLst>
                                          <p:attrName>ppt_h</p:attrName>
                                        </p:attrNameLst>
                                      </p:cBhvr>
                                      <p:tavLst>
                                        <p:tav tm="0">
                                          <p:val>
                                            <p:fltVal val="0"/>
                                          </p:val>
                                        </p:tav>
                                        <p:tav tm="100000">
                                          <p:val>
                                            <p:strVal val="#ppt_h"/>
                                          </p:val>
                                        </p:tav>
                                      </p:tavLst>
                                    </p:anim>
                                    <p:animEffect transition="in" filter="fade">
                                      <p:cBhvr>
                                        <p:cTn id="51" dur="500"/>
                                        <p:tgtEl>
                                          <p:spTgt spid="200"/>
                                        </p:tgtEl>
                                      </p:cBhvr>
                                    </p:animEffect>
                                  </p:childTnLst>
                                </p:cTn>
                              </p:par>
                            </p:childTnLst>
                          </p:cTn>
                        </p:par>
                        <p:par>
                          <p:cTn id="52" fill="hold">
                            <p:stCondLst>
                              <p:cond delay="4000"/>
                            </p:stCondLst>
                            <p:childTnLst>
                              <p:par>
                                <p:cTn id="53" presetID="22" presetClass="entr" presetSubtype="8" fill="hold" nodeType="afterEffect">
                                  <p:stCondLst>
                                    <p:cond delay="0"/>
                                  </p:stCondLst>
                                  <p:childTnLst>
                                    <p:set>
                                      <p:cBhvr>
                                        <p:cTn id="54" dur="1" fill="hold">
                                          <p:stCondLst>
                                            <p:cond delay="0"/>
                                          </p:stCondLst>
                                        </p:cTn>
                                        <p:tgtEl>
                                          <p:spTgt spid="187"/>
                                        </p:tgtEl>
                                        <p:attrNameLst>
                                          <p:attrName>style.visibility</p:attrName>
                                        </p:attrNameLst>
                                      </p:cBhvr>
                                      <p:to>
                                        <p:strVal val="visible"/>
                                      </p:to>
                                    </p:set>
                                    <p:animEffect transition="in" filter="wipe(left)">
                                      <p:cBhvr>
                                        <p:cTn id="55" dur="500"/>
                                        <p:tgtEl>
                                          <p:spTgt spid="187"/>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186"/>
                                        </p:tgtEl>
                                        <p:attrNameLst>
                                          <p:attrName>style.visibility</p:attrName>
                                        </p:attrNameLst>
                                      </p:cBhvr>
                                      <p:to>
                                        <p:strVal val="visible"/>
                                      </p:to>
                                    </p:set>
                                    <p:animEffect transition="in" filter="wipe(right)">
                                      <p:cBhvr>
                                        <p:cTn id="58" dur="500"/>
                                        <p:tgtEl>
                                          <p:spTgt spid="186"/>
                                        </p:tgtEl>
                                      </p:cBhvr>
                                    </p:animEffect>
                                  </p:childTnLst>
                                </p:cTn>
                              </p:par>
                            </p:childTnLst>
                          </p:cTn>
                        </p:par>
                        <p:par>
                          <p:cTn id="59" fill="hold">
                            <p:stCondLst>
                              <p:cond delay="4500"/>
                            </p:stCondLst>
                            <p:childTnLst>
                              <p:par>
                                <p:cTn id="60" presetID="53" presetClass="entr" presetSubtype="16" fill="hold" nodeType="afterEffect">
                                  <p:stCondLst>
                                    <p:cond delay="0"/>
                                  </p:stCondLst>
                                  <p:childTnLst>
                                    <p:set>
                                      <p:cBhvr>
                                        <p:cTn id="61" dur="1" fill="hold">
                                          <p:stCondLst>
                                            <p:cond delay="0"/>
                                          </p:stCondLst>
                                        </p:cTn>
                                        <p:tgtEl>
                                          <p:spTgt spid="194"/>
                                        </p:tgtEl>
                                        <p:attrNameLst>
                                          <p:attrName>style.visibility</p:attrName>
                                        </p:attrNameLst>
                                      </p:cBhvr>
                                      <p:to>
                                        <p:strVal val="visible"/>
                                      </p:to>
                                    </p:set>
                                    <p:anim calcmode="lin" valueType="num">
                                      <p:cBhvr>
                                        <p:cTn id="62" dur="500" fill="hold"/>
                                        <p:tgtEl>
                                          <p:spTgt spid="194"/>
                                        </p:tgtEl>
                                        <p:attrNameLst>
                                          <p:attrName>ppt_w</p:attrName>
                                        </p:attrNameLst>
                                      </p:cBhvr>
                                      <p:tavLst>
                                        <p:tav tm="0">
                                          <p:val>
                                            <p:fltVal val="0"/>
                                          </p:val>
                                        </p:tav>
                                        <p:tav tm="100000">
                                          <p:val>
                                            <p:strVal val="#ppt_w"/>
                                          </p:val>
                                        </p:tav>
                                      </p:tavLst>
                                    </p:anim>
                                    <p:anim calcmode="lin" valueType="num">
                                      <p:cBhvr>
                                        <p:cTn id="63" dur="500" fill="hold"/>
                                        <p:tgtEl>
                                          <p:spTgt spid="194"/>
                                        </p:tgtEl>
                                        <p:attrNameLst>
                                          <p:attrName>ppt_h</p:attrName>
                                        </p:attrNameLst>
                                      </p:cBhvr>
                                      <p:tavLst>
                                        <p:tav tm="0">
                                          <p:val>
                                            <p:fltVal val="0"/>
                                          </p:val>
                                        </p:tav>
                                        <p:tav tm="100000">
                                          <p:val>
                                            <p:strVal val="#ppt_h"/>
                                          </p:val>
                                        </p:tav>
                                      </p:tavLst>
                                    </p:anim>
                                    <p:animEffect transition="in" filter="fade">
                                      <p:cBhvr>
                                        <p:cTn id="64" dur="500"/>
                                        <p:tgtEl>
                                          <p:spTgt spid="194"/>
                                        </p:tgtEl>
                                      </p:cBhvr>
                                    </p:animEffect>
                                  </p:childTnLst>
                                </p:cTn>
                              </p:par>
                            </p:childTnLst>
                          </p:cTn>
                        </p:par>
                        <p:par>
                          <p:cTn id="65" fill="hold">
                            <p:stCondLst>
                              <p:cond delay="5000"/>
                            </p:stCondLst>
                            <p:childTnLst>
                              <p:par>
                                <p:cTn id="66" presetID="22" presetClass="entr" presetSubtype="8" fill="hold" nodeType="afterEffect">
                                  <p:stCondLst>
                                    <p:cond delay="0"/>
                                  </p:stCondLst>
                                  <p:childTnLst>
                                    <p:set>
                                      <p:cBhvr>
                                        <p:cTn id="67" dur="1" fill="hold">
                                          <p:stCondLst>
                                            <p:cond delay="0"/>
                                          </p:stCondLst>
                                        </p:cTn>
                                        <p:tgtEl>
                                          <p:spTgt spid="191"/>
                                        </p:tgtEl>
                                        <p:attrNameLst>
                                          <p:attrName>style.visibility</p:attrName>
                                        </p:attrNameLst>
                                      </p:cBhvr>
                                      <p:to>
                                        <p:strVal val="visible"/>
                                      </p:to>
                                    </p:set>
                                    <p:animEffect transition="in" filter="wipe(left)">
                                      <p:cBhvr>
                                        <p:cTn id="68" dur="500"/>
                                        <p:tgtEl>
                                          <p:spTgt spid="191"/>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190"/>
                                        </p:tgtEl>
                                        <p:attrNameLst>
                                          <p:attrName>style.visibility</p:attrName>
                                        </p:attrNameLst>
                                      </p:cBhvr>
                                      <p:to>
                                        <p:strVal val="visible"/>
                                      </p:to>
                                    </p:set>
                                    <p:animEffect transition="in" filter="wipe(right)">
                                      <p:cBhvr>
                                        <p:cTn id="71" dur="500"/>
                                        <p:tgtEl>
                                          <p:spTgt spid="190"/>
                                        </p:tgtEl>
                                      </p:cBhvr>
                                    </p:animEffect>
                                  </p:childTnLst>
                                </p:cTn>
                              </p:par>
                            </p:childTnLst>
                          </p:cTn>
                        </p:par>
                        <p:par>
                          <p:cTn id="72" fill="hold">
                            <p:stCondLst>
                              <p:cond delay="5500"/>
                            </p:stCondLst>
                            <p:childTnLst>
                              <p:par>
                                <p:cTn id="73" presetID="2" presetClass="entr" presetSubtype="2" fill="hold" grpId="0" nodeType="afterEffect">
                                  <p:stCondLst>
                                    <p:cond delay="0"/>
                                  </p:stCondLst>
                                  <p:childTnLst>
                                    <p:set>
                                      <p:cBhvr>
                                        <p:cTn id="74" dur="1" fill="hold">
                                          <p:stCondLst>
                                            <p:cond delay="0"/>
                                          </p:stCondLst>
                                        </p:cTn>
                                        <p:tgtEl>
                                          <p:spTgt spid="181"/>
                                        </p:tgtEl>
                                        <p:attrNameLst>
                                          <p:attrName>style.visibility</p:attrName>
                                        </p:attrNameLst>
                                      </p:cBhvr>
                                      <p:to>
                                        <p:strVal val="visible"/>
                                      </p:to>
                                    </p:set>
                                    <p:anim calcmode="lin" valueType="num">
                                      <p:cBhvr additive="base">
                                        <p:cTn id="75" dur="500" fill="hold"/>
                                        <p:tgtEl>
                                          <p:spTgt spid="181"/>
                                        </p:tgtEl>
                                        <p:attrNameLst>
                                          <p:attrName>ppt_x</p:attrName>
                                        </p:attrNameLst>
                                      </p:cBhvr>
                                      <p:tavLst>
                                        <p:tav tm="0">
                                          <p:val>
                                            <p:strVal val="1+#ppt_w/2"/>
                                          </p:val>
                                        </p:tav>
                                        <p:tav tm="100000">
                                          <p:val>
                                            <p:strVal val="#ppt_x"/>
                                          </p:val>
                                        </p:tav>
                                      </p:tavLst>
                                    </p:anim>
                                    <p:anim calcmode="lin" valueType="num">
                                      <p:cBhvr additive="base">
                                        <p:cTn id="76" dur="500" fill="hold"/>
                                        <p:tgtEl>
                                          <p:spTgt spid="1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130" grpId="0"/>
      <p:bldP spid="131" grpId="0"/>
      <p:bldP spid="176" grpId="0" animBg="1"/>
      <p:bldP spid="177" grpId="0" animBg="1"/>
      <p:bldP spid="181" grpId="0" animBg="1"/>
      <p:bldP spid="182" grpId="0" animBg="1"/>
      <p:bldP spid="186" grpId="0" animBg="1"/>
      <p:bldP spid="19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需求分析</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3598155" y="1814449"/>
            <a:ext cx="2877871" cy="338962"/>
            <a:chOff x="3249264" y="1751685"/>
            <a:chExt cx="2994025" cy="338961"/>
          </a:xfrm>
        </p:grpSpPr>
        <p:grpSp>
          <p:nvGrpSpPr>
            <p:cNvPr id="12" name="组合 11"/>
            <p:cNvGrpSpPr/>
            <p:nvPr/>
          </p:nvGrpSpPr>
          <p:grpSpPr>
            <a:xfrm>
              <a:off x="3249264" y="1776444"/>
              <a:ext cx="2994025" cy="314202"/>
              <a:chOff x="2940050" y="2132898"/>
              <a:chExt cx="2994025" cy="314202"/>
            </a:xfrm>
          </p:grpSpPr>
          <p:sp>
            <p:nvSpPr>
              <p:cNvPr id="14" name="圆角矩形 13"/>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15" name="圆角矩形 14"/>
              <p:cNvSpPr/>
              <p:nvPr/>
            </p:nvSpPr>
            <p:spPr>
              <a:xfrm>
                <a:off x="2940050" y="2132898"/>
                <a:ext cx="2108200" cy="314202"/>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sp>
          <p:nvSpPr>
            <p:cNvPr id="13" name="文本框 4"/>
            <p:cNvSpPr txBox="1"/>
            <p:nvPr/>
          </p:nvSpPr>
          <p:spPr>
            <a:xfrm>
              <a:off x="5335260" y="1751685"/>
              <a:ext cx="673754" cy="333295"/>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70%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3598155" y="2225515"/>
            <a:ext cx="2877871" cy="333296"/>
            <a:chOff x="3249264" y="2162753"/>
            <a:chExt cx="2994025" cy="333296"/>
          </a:xfrm>
        </p:grpSpPr>
        <p:grpSp>
          <p:nvGrpSpPr>
            <p:cNvPr id="17" name="组合 16"/>
            <p:cNvGrpSpPr/>
            <p:nvPr/>
          </p:nvGrpSpPr>
          <p:grpSpPr>
            <a:xfrm>
              <a:off x="3249264" y="2178703"/>
              <a:ext cx="2994025" cy="314618"/>
              <a:chOff x="2940050" y="2519659"/>
              <a:chExt cx="2994025" cy="314618"/>
            </a:xfrm>
          </p:grpSpPr>
          <p:sp>
            <p:nvSpPr>
              <p:cNvPr id="19" name="圆角矩形 18"/>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0" name="圆角矩形 19"/>
              <p:cNvSpPr/>
              <p:nvPr/>
            </p:nvSpPr>
            <p:spPr>
              <a:xfrm>
                <a:off x="2940051" y="2519659"/>
                <a:ext cx="889000" cy="314202"/>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sp>
          <p:nvSpPr>
            <p:cNvPr id="18" name="文本框 9"/>
            <p:cNvSpPr txBox="1"/>
            <p:nvPr/>
          </p:nvSpPr>
          <p:spPr>
            <a:xfrm>
              <a:off x="4118871" y="2162753"/>
              <a:ext cx="673754" cy="333296"/>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30%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21" name="组合 20"/>
          <p:cNvGrpSpPr/>
          <p:nvPr/>
        </p:nvGrpSpPr>
        <p:grpSpPr>
          <a:xfrm>
            <a:off x="3577307" y="3688889"/>
            <a:ext cx="2894725" cy="352594"/>
            <a:chOff x="3244272" y="3932941"/>
            <a:chExt cx="3011560" cy="352593"/>
          </a:xfrm>
        </p:grpSpPr>
        <p:sp>
          <p:nvSpPr>
            <p:cNvPr id="22" name="圆角矩形 21"/>
            <p:cNvSpPr/>
            <p:nvPr/>
          </p:nvSpPr>
          <p:spPr>
            <a:xfrm>
              <a:off x="3261807" y="3971332"/>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3" name="圆角矩形 22"/>
            <p:cNvSpPr/>
            <p:nvPr/>
          </p:nvSpPr>
          <p:spPr>
            <a:xfrm>
              <a:off x="3244272" y="3971332"/>
              <a:ext cx="1201953" cy="314202"/>
            </a:xfrm>
            <a:prstGeom prst="roundRect">
              <a:avLst>
                <a:gd name="adj"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4" name="文本框 15"/>
            <p:cNvSpPr txBox="1"/>
            <p:nvPr/>
          </p:nvSpPr>
          <p:spPr>
            <a:xfrm>
              <a:off x="4418923" y="3932941"/>
              <a:ext cx="907694" cy="333295"/>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40%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25" name="组合 24"/>
          <p:cNvGrpSpPr/>
          <p:nvPr/>
        </p:nvGrpSpPr>
        <p:grpSpPr>
          <a:xfrm>
            <a:off x="3591266" y="4090237"/>
            <a:ext cx="2877871" cy="351887"/>
            <a:chOff x="3258789" y="4324968"/>
            <a:chExt cx="2994025" cy="351885"/>
          </a:xfrm>
        </p:grpSpPr>
        <p:sp>
          <p:nvSpPr>
            <p:cNvPr id="26" name="圆角矩形 25"/>
            <p:cNvSpPr/>
            <p:nvPr/>
          </p:nvSpPr>
          <p:spPr>
            <a:xfrm>
              <a:off x="3258789" y="436261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7" name="圆角矩形 26"/>
            <p:cNvSpPr/>
            <p:nvPr/>
          </p:nvSpPr>
          <p:spPr>
            <a:xfrm>
              <a:off x="3308582" y="4362651"/>
              <a:ext cx="2108200" cy="314202"/>
            </a:xfrm>
            <a:prstGeom prst="roundRect">
              <a:avLst>
                <a:gd name="adj"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8" name="文本框 19"/>
            <p:cNvSpPr txBox="1"/>
            <p:nvPr/>
          </p:nvSpPr>
          <p:spPr>
            <a:xfrm>
              <a:off x="5326614" y="4324968"/>
              <a:ext cx="673754" cy="333294"/>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60%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29" name="组合 28"/>
          <p:cNvGrpSpPr/>
          <p:nvPr/>
        </p:nvGrpSpPr>
        <p:grpSpPr>
          <a:xfrm>
            <a:off x="1632822" y="1510440"/>
            <a:ext cx="2158455" cy="2196000"/>
            <a:chOff x="471707" y="1675770"/>
            <a:chExt cx="2158455" cy="2196000"/>
          </a:xfrm>
          <a:solidFill>
            <a:schemeClr val="accent6">
              <a:lumMod val="50000"/>
            </a:schemeClr>
          </a:solidFill>
        </p:grpSpPr>
        <p:grpSp>
          <p:nvGrpSpPr>
            <p:cNvPr id="30" name="组合 29"/>
            <p:cNvGrpSpPr>
              <a:grpSpLocks noChangeAspect="1"/>
            </p:cNvGrpSpPr>
            <p:nvPr/>
          </p:nvGrpSpPr>
          <p:grpSpPr>
            <a:xfrm>
              <a:off x="471707" y="1675770"/>
              <a:ext cx="2158455" cy="2196000"/>
              <a:chOff x="5397500" y="5734050"/>
              <a:chExt cx="365125" cy="371476"/>
            </a:xfrm>
            <a:grpFill/>
          </p:grpSpPr>
          <p:sp>
            <p:nvSpPr>
              <p:cNvPr id="34"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1" name="组合 30"/>
            <p:cNvGrpSpPr>
              <a:grpSpLocks noChangeAspect="1"/>
            </p:cNvGrpSpPr>
            <p:nvPr/>
          </p:nvGrpSpPr>
          <p:grpSpPr>
            <a:xfrm>
              <a:off x="1735995" y="2108076"/>
              <a:ext cx="462003" cy="468000"/>
              <a:chOff x="2665061" y="4979202"/>
              <a:chExt cx="284308" cy="288000"/>
            </a:xfrm>
            <a:grpFill/>
          </p:grpSpPr>
          <p:sp>
            <p:nvSpPr>
              <p:cNvPr id="32"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37" name="组合 36"/>
          <p:cNvGrpSpPr/>
          <p:nvPr/>
        </p:nvGrpSpPr>
        <p:grpSpPr>
          <a:xfrm>
            <a:off x="1642897" y="3517732"/>
            <a:ext cx="2158455" cy="2196000"/>
            <a:chOff x="478903" y="4355475"/>
            <a:chExt cx="2158455" cy="2196000"/>
          </a:xfrm>
          <a:solidFill>
            <a:schemeClr val="accent6">
              <a:lumMod val="75000"/>
            </a:schemeClr>
          </a:solidFill>
        </p:grpSpPr>
        <p:grpSp>
          <p:nvGrpSpPr>
            <p:cNvPr id="38" name="组合 37"/>
            <p:cNvGrpSpPr>
              <a:grpSpLocks noChangeAspect="1"/>
            </p:cNvGrpSpPr>
            <p:nvPr/>
          </p:nvGrpSpPr>
          <p:grpSpPr>
            <a:xfrm>
              <a:off x="1795203" y="4733013"/>
              <a:ext cx="366333" cy="576000"/>
              <a:chOff x="2257888" y="5547128"/>
              <a:chExt cx="137373" cy="216000"/>
            </a:xfrm>
            <a:grpFill/>
          </p:grpSpPr>
          <p:sp>
            <p:nvSpPr>
              <p:cNvPr id="43"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9" name="组合 38"/>
            <p:cNvGrpSpPr>
              <a:grpSpLocks noChangeAspect="1"/>
            </p:cNvGrpSpPr>
            <p:nvPr/>
          </p:nvGrpSpPr>
          <p:grpSpPr>
            <a:xfrm>
              <a:off x="478903" y="4355475"/>
              <a:ext cx="2158455" cy="2196000"/>
              <a:chOff x="5397500" y="5734050"/>
              <a:chExt cx="365125" cy="371476"/>
            </a:xfrm>
            <a:grpFill/>
          </p:grpSpPr>
          <p:sp>
            <p:nvSpPr>
              <p:cNvPr id="40"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45" name="矩形 44"/>
          <p:cNvSpPr/>
          <p:nvPr/>
        </p:nvSpPr>
        <p:spPr>
          <a:xfrm>
            <a:off x="7084548" y="1432300"/>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矩形 45"/>
          <p:cNvSpPr>
            <a:spLocks noChangeArrowheads="1"/>
          </p:cNvSpPr>
          <p:nvPr/>
        </p:nvSpPr>
        <p:spPr bwMode="auto">
          <a:xfrm>
            <a:off x="7084548" y="1801075"/>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47" name="矩形 46"/>
          <p:cNvSpPr/>
          <p:nvPr/>
        </p:nvSpPr>
        <p:spPr>
          <a:xfrm>
            <a:off x="7084548" y="2771644"/>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矩形 47"/>
          <p:cNvSpPr>
            <a:spLocks noChangeArrowheads="1"/>
          </p:cNvSpPr>
          <p:nvPr/>
        </p:nvSpPr>
        <p:spPr bwMode="auto">
          <a:xfrm>
            <a:off x="7084548" y="3140418"/>
            <a:ext cx="3621551"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49" name="矩形 48"/>
          <p:cNvSpPr/>
          <p:nvPr/>
        </p:nvSpPr>
        <p:spPr>
          <a:xfrm>
            <a:off x="7084548" y="406778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矩形 47"/>
          <p:cNvSpPr>
            <a:spLocks noChangeArrowheads="1"/>
          </p:cNvSpPr>
          <p:nvPr/>
        </p:nvSpPr>
        <p:spPr bwMode="auto">
          <a:xfrm>
            <a:off x="7084548" y="4436561"/>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51" name="矩形 50"/>
          <p:cNvSpPr/>
          <p:nvPr/>
        </p:nvSpPr>
        <p:spPr>
          <a:xfrm>
            <a:off x="3690988" y="143035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2" name="矩形 47"/>
          <p:cNvSpPr>
            <a:spLocks noChangeArrowheads="1"/>
          </p:cNvSpPr>
          <p:nvPr/>
        </p:nvSpPr>
        <p:spPr bwMode="auto">
          <a:xfrm>
            <a:off x="3675225" y="2594849"/>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
        <p:nvSpPr>
          <p:cNvPr id="53" name="矩形 52"/>
          <p:cNvSpPr/>
          <p:nvPr/>
        </p:nvSpPr>
        <p:spPr>
          <a:xfrm>
            <a:off x="3675135" y="332892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4" name="矩形 47"/>
          <p:cNvSpPr>
            <a:spLocks noChangeArrowheads="1"/>
          </p:cNvSpPr>
          <p:nvPr/>
        </p:nvSpPr>
        <p:spPr bwMode="auto">
          <a:xfrm>
            <a:off x="3659372" y="4486969"/>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
        <p:nvSpPr>
          <p:cNvPr id="60" name="六边形 59"/>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六边形 60"/>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4" name="矩形 63"/>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5" name="矩形 64"/>
          <p:cNvSpPr/>
          <p:nvPr/>
        </p:nvSpPr>
        <p:spPr>
          <a:xfrm>
            <a:off x="10347503" y="187549"/>
            <a:ext cx="1582732" cy="334417"/>
          </a:xfrm>
          <a:prstGeom prst="rect">
            <a:avLst/>
          </a:prstGeom>
          <a:solidFill>
            <a:schemeClr val="accent6">
              <a:lumMod val="75000"/>
              <a:alpha val="7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6"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67"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69" name="矩形 68"/>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506118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29"/>
                                        </p:tgtEl>
                                        <p:attrNameLst>
                                          <p:attrName>style.visibility</p:attrName>
                                        </p:attrNameLst>
                                      </p:cBhvr>
                                      <p:to>
                                        <p:strVal val="visible"/>
                                      </p:to>
                                    </p:set>
                                    <p:anim calcmode="lin" valueType="num">
                                      <p:cBhvr>
                                        <p:cTn id="7" dur="350" fill="hold"/>
                                        <p:tgtEl>
                                          <p:spTgt spid="29"/>
                                        </p:tgtEl>
                                        <p:attrNameLst>
                                          <p:attrName>ppt_w</p:attrName>
                                        </p:attrNameLst>
                                      </p:cBhvr>
                                      <p:tavLst>
                                        <p:tav tm="0">
                                          <p:val>
                                            <p:fltVal val="0"/>
                                          </p:val>
                                        </p:tav>
                                        <p:tav tm="100000">
                                          <p:val>
                                            <p:strVal val="#ppt_w"/>
                                          </p:val>
                                        </p:tav>
                                      </p:tavLst>
                                    </p:anim>
                                    <p:anim calcmode="lin" valueType="num">
                                      <p:cBhvr>
                                        <p:cTn id="8" dur="350" fill="hold"/>
                                        <p:tgtEl>
                                          <p:spTgt spid="29"/>
                                        </p:tgtEl>
                                        <p:attrNameLst>
                                          <p:attrName>ppt_h</p:attrName>
                                        </p:attrNameLst>
                                      </p:cBhvr>
                                      <p:tavLst>
                                        <p:tav tm="0">
                                          <p:val>
                                            <p:fltVal val="0"/>
                                          </p:val>
                                        </p:tav>
                                        <p:tav tm="100000">
                                          <p:val>
                                            <p:strVal val="#ppt_h"/>
                                          </p:val>
                                        </p:tav>
                                      </p:tavLst>
                                    </p:anim>
                                    <p:animEffect transition="in" filter="fade">
                                      <p:cBhvr>
                                        <p:cTn id="9" dur="350"/>
                                        <p:tgtEl>
                                          <p:spTgt spid="29"/>
                                        </p:tgtEl>
                                      </p:cBhvr>
                                    </p:animEffect>
                                  </p:childTnLst>
                                </p:cTn>
                              </p:par>
                              <p:par>
                                <p:cTn id="10" presetID="22" presetClass="entr" presetSubtype="8" fill="hold" nodeType="withEffect">
                                  <p:stCondLst>
                                    <p:cond delay="100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22" presetClass="entr" presetSubtype="8" fill="hold" nodeType="withEffect">
                                  <p:stCondLst>
                                    <p:cond delay="190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51"/>
                                        </p:tgtEl>
                                        <p:attrNameLst>
                                          <p:attrName>style.visibility</p:attrName>
                                        </p:attrNameLst>
                                      </p:cBhvr>
                                      <p:to>
                                        <p:strVal val="visible"/>
                                      </p:to>
                                    </p:set>
                                    <p:animEffect transition="in" filter="wipe(down)">
                                      <p:cBhvr>
                                        <p:cTn id="18" dur="500"/>
                                        <p:tgtEl>
                                          <p:spTgt spid="51"/>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52"/>
                                        </p:tgtEl>
                                        <p:attrNameLst>
                                          <p:attrName>style.visibility</p:attrName>
                                        </p:attrNameLst>
                                      </p:cBhvr>
                                      <p:to>
                                        <p:strVal val="visible"/>
                                      </p:to>
                                    </p:set>
                                    <p:animEffect transition="in" filter="wipe(up)">
                                      <p:cBhvr>
                                        <p:cTn id="21" dur="500"/>
                                        <p:tgtEl>
                                          <p:spTgt spid="52"/>
                                        </p:tgtEl>
                                      </p:cBhvr>
                                    </p:animEffect>
                                  </p:childTnLst>
                                </p:cTn>
                              </p:par>
                              <p:par>
                                <p:cTn id="22" presetID="53" presetClass="entr" presetSubtype="16" fill="hold" nodeType="withEffect">
                                  <p:stCondLst>
                                    <p:cond delay="3500"/>
                                  </p:stCondLst>
                                  <p:childTnLst>
                                    <p:set>
                                      <p:cBhvr>
                                        <p:cTn id="23" dur="1" fill="hold">
                                          <p:stCondLst>
                                            <p:cond delay="0"/>
                                          </p:stCondLst>
                                        </p:cTn>
                                        <p:tgtEl>
                                          <p:spTgt spid="37"/>
                                        </p:tgtEl>
                                        <p:attrNameLst>
                                          <p:attrName>style.visibility</p:attrName>
                                        </p:attrNameLst>
                                      </p:cBhvr>
                                      <p:to>
                                        <p:strVal val="visible"/>
                                      </p:to>
                                    </p:set>
                                    <p:anim calcmode="lin" valueType="num">
                                      <p:cBhvr>
                                        <p:cTn id="24" dur="350" fill="hold"/>
                                        <p:tgtEl>
                                          <p:spTgt spid="37"/>
                                        </p:tgtEl>
                                        <p:attrNameLst>
                                          <p:attrName>ppt_w</p:attrName>
                                        </p:attrNameLst>
                                      </p:cBhvr>
                                      <p:tavLst>
                                        <p:tav tm="0">
                                          <p:val>
                                            <p:fltVal val="0"/>
                                          </p:val>
                                        </p:tav>
                                        <p:tav tm="100000">
                                          <p:val>
                                            <p:strVal val="#ppt_w"/>
                                          </p:val>
                                        </p:tav>
                                      </p:tavLst>
                                    </p:anim>
                                    <p:anim calcmode="lin" valueType="num">
                                      <p:cBhvr>
                                        <p:cTn id="25" dur="350" fill="hold"/>
                                        <p:tgtEl>
                                          <p:spTgt spid="37"/>
                                        </p:tgtEl>
                                        <p:attrNameLst>
                                          <p:attrName>ppt_h</p:attrName>
                                        </p:attrNameLst>
                                      </p:cBhvr>
                                      <p:tavLst>
                                        <p:tav tm="0">
                                          <p:val>
                                            <p:fltVal val="0"/>
                                          </p:val>
                                        </p:tav>
                                        <p:tav tm="100000">
                                          <p:val>
                                            <p:strVal val="#ppt_h"/>
                                          </p:val>
                                        </p:tav>
                                      </p:tavLst>
                                    </p:anim>
                                    <p:animEffect transition="in" filter="fade">
                                      <p:cBhvr>
                                        <p:cTn id="26" dur="350"/>
                                        <p:tgtEl>
                                          <p:spTgt spid="37"/>
                                        </p:tgtEl>
                                      </p:cBhvr>
                                    </p:animEffect>
                                  </p:childTnLst>
                                </p:cTn>
                              </p:par>
                              <p:par>
                                <p:cTn id="27" presetID="22" presetClass="entr" presetSubtype="8" fill="hold" nodeType="withEffect">
                                  <p:stCondLst>
                                    <p:cond delay="420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par>
                                <p:cTn id="30" presetID="22" presetClass="entr" presetSubtype="8" fill="hold" nodeType="withEffect">
                                  <p:stCondLst>
                                    <p:cond delay="5100"/>
                                  </p:stCondLst>
                                  <p:childTnLst>
                                    <p:set>
                                      <p:cBhvr>
                                        <p:cTn id="31" dur="1" fill="hold">
                                          <p:stCondLst>
                                            <p:cond delay="0"/>
                                          </p:stCondLst>
                                        </p:cTn>
                                        <p:tgtEl>
                                          <p:spTgt spid="25"/>
                                        </p:tgtEl>
                                        <p:attrNameLst>
                                          <p:attrName>style.visibility</p:attrName>
                                        </p:attrNameLst>
                                      </p:cBhvr>
                                      <p:to>
                                        <p:strVal val="visible"/>
                                      </p:to>
                                    </p:set>
                                    <p:animEffect transition="in" filter="wipe(left)">
                                      <p:cBhvr>
                                        <p:cTn id="32" dur="500"/>
                                        <p:tgtEl>
                                          <p:spTgt spid="25"/>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53"/>
                                        </p:tgtEl>
                                        <p:attrNameLst>
                                          <p:attrName>style.visibility</p:attrName>
                                        </p:attrNameLst>
                                      </p:cBhvr>
                                      <p:to>
                                        <p:strVal val="visible"/>
                                      </p:to>
                                    </p:set>
                                    <p:animEffect transition="in" filter="wipe(down)">
                                      <p:cBhvr>
                                        <p:cTn id="35" dur="500"/>
                                        <p:tgtEl>
                                          <p:spTgt spid="53"/>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54"/>
                                        </p:tgtEl>
                                        <p:attrNameLst>
                                          <p:attrName>style.visibility</p:attrName>
                                        </p:attrNameLst>
                                      </p:cBhvr>
                                      <p:to>
                                        <p:strVal val="visible"/>
                                      </p:to>
                                    </p:set>
                                    <p:animEffect transition="in" filter="wipe(up)">
                                      <p:cBhvr>
                                        <p:cTn id="38" dur="500"/>
                                        <p:tgtEl>
                                          <p:spTgt spid="54"/>
                                        </p:tgtEl>
                                      </p:cBhvr>
                                    </p:animEffect>
                                  </p:childTnLst>
                                </p:cTn>
                              </p:par>
                            </p:childTnLst>
                          </p:cTn>
                        </p:par>
                        <p:par>
                          <p:cTn id="39" fill="hold">
                            <p:stCondLst>
                              <p:cond delay="6500"/>
                            </p:stCondLst>
                            <p:childTnLst>
                              <p:par>
                                <p:cTn id="40" presetID="10" presetClass="entr" presetSubtype="0"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500"/>
                                        <p:tgtEl>
                                          <p:spTgt spid="46"/>
                                        </p:tgtEl>
                                      </p:cBhvr>
                                    </p:animEffect>
                                  </p:childTnLst>
                                </p:cTn>
                              </p:par>
                            </p:childTnLst>
                          </p:cTn>
                        </p:par>
                        <p:par>
                          <p:cTn id="46" fill="hold">
                            <p:stCondLst>
                              <p:cond delay="7000"/>
                            </p:stCondLst>
                            <p:childTnLst>
                              <p:par>
                                <p:cTn id="47" presetID="10" presetClass="entr" presetSubtype="0" fill="hold" grpId="0" nodeType="afterEffect">
                                  <p:stCondLst>
                                    <p:cond delay="5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childTnLst>
                          </p:cTn>
                        </p:par>
                        <p:par>
                          <p:cTn id="53" fill="hold">
                            <p:stCondLst>
                              <p:cond delay="8000"/>
                            </p:stCondLst>
                            <p:childTnLst>
                              <p:par>
                                <p:cTn id="54" presetID="10" presetClass="entr" presetSubtype="0" fill="hold" grpId="0" nodeType="afterEffect">
                                  <p:stCondLst>
                                    <p:cond delay="50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500"/>
                                        <p:tgtEl>
                                          <p:spTgt spid="49"/>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需要解决的问题</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29" name="Oval 22"/>
          <p:cNvSpPr>
            <a:spLocks noChangeArrowheads="1"/>
          </p:cNvSpPr>
          <p:nvPr/>
        </p:nvSpPr>
        <p:spPr bwMode="auto">
          <a:xfrm>
            <a:off x="4837145" y="1412776"/>
            <a:ext cx="1302980" cy="1302141"/>
          </a:xfrm>
          <a:prstGeom prst="ellipse">
            <a:avLst/>
          </a:prstGeom>
          <a:solidFill>
            <a:schemeClr val="accent6">
              <a:lumMod val="50000"/>
            </a:schemeClr>
          </a:solidFill>
          <a:ln>
            <a:noFill/>
          </a:ln>
        </p:spPr>
        <p:txBody>
          <a:bodyPr vert="horz" wrap="square" lIns="75493" tIns="37746" rIns="75493" bIns="37746" numCol="1" anchor="ctr" anchorCtr="0" compatLnSpc="1">
            <a:prstTxWarp prst="textNoShape">
              <a:avLst/>
            </a:prstTxWarp>
          </a:bodyPr>
          <a:lstStyle/>
          <a:p>
            <a:pPr algn="ctr"/>
            <a:r>
              <a:rPr lang="zh-CN" altLang="en-US" sz="2800" b="1" dirty="0">
                <a:solidFill>
                  <a:schemeClr val="bg1"/>
                </a:solidFill>
                <a:latin typeface="微软雅黑" pitchFamily="34" charset="-122"/>
                <a:ea typeface="微软雅黑" pitchFamily="34" charset="-122"/>
              </a:rPr>
              <a:t>难点</a:t>
            </a:r>
            <a:endParaRPr lang="en-US" altLang="zh-CN" sz="2800" b="1" dirty="0" smtClean="0">
              <a:solidFill>
                <a:schemeClr val="bg1"/>
              </a:solidFill>
              <a:latin typeface="微软雅黑" pitchFamily="34" charset="-122"/>
              <a:ea typeface="微软雅黑" pitchFamily="34" charset="-122"/>
            </a:endParaRPr>
          </a:p>
        </p:txBody>
      </p:sp>
      <p:sp>
        <p:nvSpPr>
          <p:cNvPr id="130" name="Line 23"/>
          <p:cNvSpPr>
            <a:spLocks noChangeShapeType="1"/>
          </p:cNvSpPr>
          <p:nvPr/>
        </p:nvSpPr>
        <p:spPr bwMode="auto">
          <a:xfrm flipH="1">
            <a:off x="1674204" y="2065495"/>
            <a:ext cx="3162941" cy="0"/>
          </a:xfrm>
          <a:prstGeom prst="line">
            <a:avLst/>
          </a:prstGeom>
          <a:noFill/>
          <a:ln w="5" cap="flat">
            <a:solidFill>
              <a:srgbClr val="222A35"/>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1" name="Freeform 24"/>
          <p:cNvSpPr>
            <a:spLocks noEditPoints="1"/>
          </p:cNvSpPr>
          <p:nvPr/>
        </p:nvSpPr>
        <p:spPr bwMode="auto">
          <a:xfrm>
            <a:off x="3881405" y="1887482"/>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2" name="Freeform 25"/>
          <p:cNvSpPr>
            <a:spLocks noEditPoints="1"/>
          </p:cNvSpPr>
          <p:nvPr/>
        </p:nvSpPr>
        <p:spPr bwMode="auto">
          <a:xfrm>
            <a:off x="3021570" y="1887482"/>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3" name="Freeform 26"/>
          <p:cNvSpPr>
            <a:spLocks noEditPoints="1"/>
          </p:cNvSpPr>
          <p:nvPr/>
        </p:nvSpPr>
        <p:spPr bwMode="auto">
          <a:xfrm>
            <a:off x="2165043" y="1887482"/>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4" name="Freeform 27"/>
          <p:cNvSpPr>
            <a:spLocks/>
          </p:cNvSpPr>
          <p:nvPr/>
        </p:nvSpPr>
        <p:spPr bwMode="auto">
          <a:xfrm>
            <a:off x="3990537" y="2167688"/>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5" name="Freeform 28"/>
          <p:cNvSpPr>
            <a:spLocks/>
          </p:cNvSpPr>
          <p:nvPr/>
        </p:nvSpPr>
        <p:spPr bwMode="auto">
          <a:xfrm>
            <a:off x="3107554" y="2167689"/>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6" name="Freeform 29"/>
          <p:cNvSpPr>
            <a:spLocks/>
          </p:cNvSpPr>
          <p:nvPr/>
        </p:nvSpPr>
        <p:spPr bwMode="auto">
          <a:xfrm>
            <a:off x="2251027" y="2167688"/>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7" name="TextBox 136"/>
          <p:cNvSpPr txBox="1"/>
          <p:nvPr/>
        </p:nvSpPr>
        <p:spPr>
          <a:xfrm>
            <a:off x="5794791" y="3035148"/>
            <a:ext cx="445811" cy="768726"/>
          </a:xfrm>
          <a:prstGeom prst="rect">
            <a:avLst/>
          </a:prstGeom>
          <a:noFill/>
        </p:spPr>
        <p:txBody>
          <a:bodyPr wrap="none" lIns="75493" tIns="37746" rIns="75493" bIns="37746" rtlCol="0" anchor="ctr">
            <a:spAutoFit/>
          </a:bodyPr>
          <a:lstStyle/>
          <a:p>
            <a:r>
              <a:rPr lang="en-US" altLang="zh-CN" sz="4500" dirty="0">
                <a:solidFill>
                  <a:schemeClr val="tx1">
                    <a:lumMod val="65000"/>
                    <a:lumOff val="35000"/>
                  </a:schemeClr>
                </a:solidFill>
                <a:latin typeface="Impact MT Std" pitchFamily="34" charset="0"/>
                <a:ea typeface="微软雅黑" pitchFamily="34" charset="-122"/>
              </a:rPr>
              <a:t>A</a:t>
            </a:r>
            <a:endParaRPr lang="zh-CN" altLang="en-US" sz="4500" dirty="0">
              <a:solidFill>
                <a:schemeClr val="tx1">
                  <a:lumMod val="65000"/>
                  <a:lumOff val="35000"/>
                </a:schemeClr>
              </a:solidFill>
              <a:latin typeface="Impact MT Std" pitchFamily="34" charset="0"/>
              <a:ea typeface="微软雅黑" pitchFamily="34" charset="-122"/>
            </a:endParaRPr>
          </a:p>
        </p:txBody>
      </p:sp>
      <p:sp>
        <p:nvSpPr>
          <p:cNvPr id="138" name="TextBox 137"/>
          <p:cNvSpPr txBox="1"/>
          <p:nvPr/>
        </p:nvSpPr>
        <p:spPr>
          <a:xfrm>
            <a:off x="5794791" y="3897404"/>
            <a:ext cx="471459" cy="768726"/>
          </a:xfrm>
          <a:prstGeom prst="rect">
            <a:avLst/>
          </a:prstGeom>
          <a:noFill/>
        </p:spPr>
        <p:txBody>
          <a:bodyPr wrap="none" lIns="75493" tIns="37746" rIns="75493" bIns="37746" rtlCol="0" anchor="ctr">
            <a:spAutoFit/>
          </a:bodyPr>
          <a:lstStyle/>
          <a:p>
            <a:r>
              <a:rPr lang="en-US" altLang="zh-CN" sz="4500">
                <a:solidFill>
                  <a:schemeClr val="tx1">
                    <a:lumMod val="65000"/>
                    <a:lumOff val="35000"/>
                  </a:schemeClr>
                </a:solidFill>
                <a:latin typeface="Impact MT Std" pitchFamily="34" charset="0"/>
                <a:ea typeface="微软雅黑" pitchFamily="34" charset="-122"/>
              </a:rPr>
              <a:t>B</a:t>
            </a:r>
            <a:endParaRPr lang="zh-CN" altLang="en-US" sz="4500">
              <a:solidFill>
                <a:schemeClr val="tx1">
                  <a:lumMod val="65000"/>
                  <a:lumOff val="35000"/>
                </a:schemeClr>
              </a:solidFill>
              <a:latin typeface="Impact MT Std" pitchFamily="34" charset="0"/>
              <a:ea typeface="微软雅黑" pitchFamily="34" charset="-122"/>
            </a:endParaRPr>
          </a:p>
        </p:txBody>
      </p:sp>
      <p:sp>
        <p:nvSpPr>
          <p:cNvPr id="139" name="TextBox 138"/>
          <p:cNvSpPr txBox="1"/>
          <p:nvPr/>
        </p:nvSpPr>
        <p:spPr>
          <a:xfrm>
            <a:off x="5794790" y="4787753"/>
            <a:ext cx="471459" cy="768726"/>
          </a:xfrm>
          <a:prstGeom prst="rect">
            <a:avLst/>
          </a:prstGeom>
          <a:noFill/>
        </p:spPr>
        <p:txBody>
          <a:bodyPr wrap="none" lIns="75493" tIns="37746" rIns="75493" bIns="37746" rtlCol="0" anchor="ctr">
            <a:spAutoFit/>
          </a:bodyPr>
          <a:lstStyle/>
          <a:p>
            <a:r>
              <a:rPr lang="en-US" altLang="zh-CN" sz="4500">
                <a:solidFill>
                  <a:schemeClr val="tx1">
                    <a:lumMod val="65000"/>
                    <a:lumOff val="35000"/>
                  </a:schemeClr>
                </a:solidFill>
                <a:latin typeface="Impact MT Std" pitchFamily="34" charset="0"/>
                <a:ea typeface="微软雅黑" pitchFamily="34" charset="-122"/>
              </a:rPr>
              <a:t>C</a:t>
            </a:r>
            <a:endParaRPr lang="zh-CN" altLang="en-US" sz="4500">
              <a:solidFill>
                <a:schemeClr val="tx1">
                  <a:lumMod val="65000"/>
                  <a:lumOff val="35000"/>
                </a:schemeClr>
              </a:solidFill>
              <a:latin typeface="Impact MT Std" pitchFamily="34" charset="0"/>
              <a:ea typeface="微软雅黑" pitchFamily="34" charset="-122"/>
            </a:endParaRPr>
          </a:p>
        </p:txBody>
      </p:sp>
      <p:sp>
        <p:nvSpPr>
          <p:cNvPr id="140" name="TextBox 139"/>
          <p:cNvSpPr txBox="1"/>
          <p:nvPr/>
        </p:nvSpPr>
        <p:spPr>
          <a:xfrm>
            <a:off x="6437851" y="3030311"/>
            <a:ext cx="4374527" cy="851826"/>
          </a:xfrm>
          <a:prstGeom prst="rect">
            <a:avLst/>
          </a:prstGeom>
          <a:noFill/>
        </p:spPr>
        <p:txBody>
          <a:bodyPr wrap="square" lIns="75493" tIns="37746" rIns="75493" bIns="37746" rtlCol="0">
            <a:spAutoFit/>
          </a:bodyPr>
          <a:lstStyle/>
          <a:p>
            <a:pPr>
              <a:lnSpc>
                <a:spcPct val="120000"/>
              </a:lnSpc>
              <a:spcBef>
                <a:spcPct val="0"/>
              </a:spcBef>
              <a:buNone/>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a:t>
            </a:r>
            <a:r>
              <a:rPr lang="zh-CN" altLang="en-US" sz="1400" dirty="0" smtClean="0">
                <a:solidFill>
                  <a:schemeClr val="tx1">
                    <a:lumMod val="65000"/>
                    <a:lumOff val="35000"/>
                  </a:schemeClr>
                </a:solidFill>
                <a:latin typeface="微软雅黑" pitchFamily="34" charset="-122"/>
                <a:ea typeface="微软雅黑" pitchFamily="34" charset="-122"/>
              </a:rPr>
              <a:t>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录入上述图表的综合描述</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说明。</a:t>
            </a:r>
            <a:endPar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141" name="TextBox 140"/>
          <p:cNvSpPr txBox="1"/>
          <p:nvPr/>
        </p:nvSpPr>
        <p:spPr>
          <a:xfrm>
            <a:off x="6437851" y="3952577"/>
            <a:ext cx="4374527" cy="851826"/>
          </a:xfrm>
          <a:prstGeom prst="rect">
            <a:avLst/>
          </a:prstGeom>
          <a:noFill/>
        </p:spPr>
        <p:txBody>
          <a:bodyPr wrap="square" lIns="75493" tIns="37746" rIns="75493" bIns="37746" rtlCol="0">
            <a:spAutoFit/>
          </a:bodyPr>
          <a:lstStyle/>
          <a:p>
            <a:pPr>
              <a:lnSpc>
                <a:spcPct val="120000"/>
              </a:lnSpc>
              <a:spcBef>
                <a:spcPct val="0"/>
              </a:spcBef>
              <a:buNone/>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a:t>
            </a:r>
            <a:r>
              <a:rPr lang="zh-CN" altLang="en-US" sz="1400" dirty="0" smtClean="0">
                <a:solidFill>
                  <a:schemeClr val="tx1">
                    <a:lumMod val="65000"/>
                    <a:lumOff val="35000"/>
                  </a:schemeClr>
                </a:solidFill>
                <a:latin typeface="微软雅黑" pitchFamily="34" charset="-122"/>
                <a:ea typeface="微软雅黑" pitchFamily="34" charset="-122"/>
              </a:rPr>
              <a:t>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录入上述图表的综合描述</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说明。</a:t>
            </a:r>
            <a:endPar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142" name="TextBox 141"/>
          <p:cNvSpPr txBox="1"/>
          <p:nvPr/>
        </p:nvSpPr>
        <p:spPr>
          <a:xfrm>
            <a:off x="6437851" y="4874843"/>
            <a:ext cx="4374527" cy="851826"/>
          </a:xfrm>
          <a:prstGeom prst="rect">
            <a:avLst/>
          </a:prstGeom>
          <a:noFill/>
        </p:spPr>
        <p:txBody>
          <a:bodyPr wrap="square" lIns="75493" tIns="37746" rIns="75493" bIns="37746" rtlCol="0">
            <a:spAutoFit/>
          </a:bodyPr>
          <a:lstStyle/>
          <a:p>
            <a:pPr>
              <a:lnSpc>
                <a:spcPct val="12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a:t>
            </a:r>
            <a:r>
              <a:rPr lang="zh-CN" altLang="en-US" sz="1400" dirty="0" smtClean="0">
                <a:solidFill>
                  <a:schemeClr val="tx1">
                    <a:lumMod val="65000"/>
                    <a:lumOff val="35000"/>
                  </a:schemeClr>
                </a:solidFill>
                <a:latin typeface="微软雅黑" pitchFamily="34" charset="-122"/>
                <a:ea typeface="微软雅黑" pitchFamily="34" charset="-122"/>
              </a:rPr>
              <a:t>文字</a:t>
            </a:r>
            <a:r>
              <a:rPr lang="zh-CN" altLang="en-US" sz="1400" dirty="0">
                <a:solidFill>
                  <a:schemeClr val="tx1">
                    <a:lumMod val="65000"/>
                    <a:lumOff val="35000"/>
                  </a:schemeClr>
                </a:solidFill>
                <a:latin typeface="微软雅黑" pitchFamily="34" charset="-122"/>
                <a:ea typeface="微软雅黑"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录入上述图表的综合描述</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说明。</a:t>
            </a:r>
            <a:endPar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30" name="六边形 29"/>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3" name="矩形 32"/>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4" name="矩形 33"/>
          <p:cNvSpPr/>
          <p:nvPr/>
        </p:nvSpPr>
        <p:spPr>
          <a:xfrm>
            <a:off x="10347503" y="187549"/>
            <a:ext cx="1582732" cy="334417"/>
          </a:xfrm>
          <a:prstGeom prst="rect">
            <a:avLst/>
          </a:prstGeom>
          <a:solidFill>
            <a:schemeClr val="accent6">
              <a:lumMod val="75000"/>
              <a:alpha val="7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5"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36"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37" name="矩形 36"/>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224908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p:cTn id="7" dur="500" fill="hold"/>
                                        <p:tgtEl>
                                          <p:spTgt spid="129"/>
                                        </p:tgtEl>
                                        <p:attrNameLst>
                                          <p:attrName>ppt_w</p:attrName>
                                        </p:attrNameLst>
                                      </p:cBhvr>
                                      <p:tavLst>
                                        <p:tav tm="0">
                                          <p:val>
                                            <p:fltVal val="0"/>
                                          </p:val>
                                        </p:tav>
                                        <p:tav tm="100000">
                                          <p:val>
                                            <p:strVal val="#ppt_w"/>
                                          </p:val>
                                        </p:tav>
                                      </p:tavLst>
                                    </p:anim>
                                    <p:anim calcmode="lin" valueType="num">
                                      <p:cBhvr>
                                        <p:cTn id="8" dur="500" fill="hold"/>
                                        <p:tgtEl>
                                          <p:spTgt spid="129"/>
                                        </p:tgtEl>
                                        <p:attrNameLst>
                                          <p:attrName>ppt_h</p:attrName>
                                        </p:attrNameLst>
                                      </p:cBhvr>
                                      <p:tavLst>
                                        <p:tav tm="0">
                                          <p:val>
                                            <p:fltVal val="0"/>
                                          </p:val>
                                        </p:tav>
                                        <p:tav tm="100000">
                                          <p:val>
                                            <p:strVal val="#ppt_h"/>
                                          </p:val>
                                        </p:tav>
                                      </p:tavLst>
                                    </p:anim>
                                    <p:animEffect transition="in" filter="fade">
                                      <p:cBhvr>
                                        <p:cTn id="9" dur="500"/>
                                        <p:tgtEl>
                                          <p:spTgt spid="129"/>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30"/>
                                        </p:tgtEl>
                                        <p:attrNameLst>
                                          <p:attrName>style.visibility</p:attrName>
                                        </p:attrNameLst>
                                      </p:cBhvr>
                                      <p:to>
                                        <p:strVal val="visible"/>
                                      </p:to>
                                    </p:set>
                                    <p:animEffect transition="in" filter="wipe(right)">
                                      <p:cBhvr>
                                        <p:cTn id="13" dur="500"/>
                                        <p:tgtEl>
                                          <p:spTgt spid="130"/>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131"/>
                                        </p:tgtEl>
                                        <p:attrNameLst>
                                          <p:attrName>style.visibility</p:attrName>
                                        </p:attrNameLst>
                                      </p:cBhvr>
                                      <p:to>
                                        <p:strVal val="visible"/>
                                      </p:to>
                                    </p:set>
                                    <p:anim calcmode="lin" valueType="num">
                                      <p:cBhvr>
                                        <p:cTn id="17" dur="500" fill="hold"/>
                                        <p:tgtEl>
                                          <p:spTgt spid="131"/>
                                        </p:tgtEl>
                                        <p:attrNameLst>
                                          <p:attrName>ppt_w</p:attrName>
                                        </p:attrNameLst>
                                      </p:cBhvr>
                                      <p:tavLst>
                                        <p:tav tm="0">
                                          <p:val>
                                            <p:fltVal val="0"/>
                                          </p:val>
                                        </p:tav>
                                        <p:tav tm="100000">
                                          <p:val>
                                            <p:strVal val="#ppt_w"/>
                                          </p:val>
                                        </p:tav>
                                      </p:tavLst>
                                    </p:anim>
                                    <p:anim calcmode="lin" valueType="num">
                                      <p:cBhvr>
                                        <p:cTn id="18" dur="500" fill="hold"/>
                                        <p:tgtEl>
                                          <p:spTgt spid="131"/>
                                        </p:tgtEl>
                                        <p:attrNameLst>
                                          <p:attrName>ppt_h</p:attrName>
                                        </p:attrNameLst>
                                      </p:cBhvr>
                                      <p:tavLst>
                                        <p:tav tm="0">
                                          <p:val>
                                            <p:fltVal val="0"/>
                                          </p:val>
                                        </p:tav>
                                        <p:tav tm="100000">
                                          <p:val>
                                            <p:strVal val="#ppt_h"/>
                                          </p:val>
                                        </p:tav>
                                      </p:tavLst>
                                    </p:anim>
                                    <p:anim calcmode="lin" valueType="num">
                                      <p:cBhvr>
                                        <p:cTn id="19" dur="500" fill="hold"/>
                                        <p:tgtEl>
                                          <p:spTgt spid="131"/>
                                        </p:tgtEl>
                                        <p:attrNameLst>
                                          <p:attrName>style.rotation</p:attrName>
                                        </p:attrNameLst>
                                      </p:cBhvr>
                                      <p:tavLst>
                                        <p:tav tm="0">
                                          <p:val>
                                            <p:fltVal val="360"/>
                                          </p:val>
                                        </p:tav>
                                        <p:tav tm="100000">
                                          <p:val>
                                            <p:fltVal val="0"/>
                                          </p:val>
                                        </p:tav>
                                      </p:tavLst>
                                    </p:anim>
                                    <p:animEffect transition="in" filter="fade">
                                      <p:cBhvr>
                                        <p:cTn id="20" dur="500"/>
                                        <p:tgtEl>
                                          <p:spTgt spid="131"/>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32"/>
                                        </p:tgtEl>
                                        <p:attrNameLst>
                                          <p:attrName>style.visibility</p:attrName>
                                        </p:attrNameLst>
                                      </p:cBhvr>
                                      <p:to>
                                        <p:strVal val="visible"/>
                                      </p:to>
                                    </p:set>
                                    <p:anim calcmode="lin" valueType="num">
                                      <p:cBhvr>
                                        <p:cTn id="23" dur="500" fill="hold"/>
                                        <p:tgtEl>
                                          <p:spTgt spid="132"/>
                                        </p:tgtEl>
                                        <p:attrNameLst>
                                          <p:attrName>ppt_w</p:attrName>
                                        </p:attrNameLst>
                                      </p:cBhvr>
                                      <p:tavLst>
                                        <p:tav tm="0">
                                          <p:val>
                                            <p:fltVal val="0"/>
                                          </p:val>
                                        </p:tav>
                                        <p:tav tm="100000">
                                          <p:val>
                                            <p:strVal val="#ppt_w"/>
                                          </p:val>
                                        </p:tav>
                                      </p:tavLst>
                                    </p:anim>
                                    <p:anim calcmode="lin" valueType="num">
                                      <p:cBhvr>
                                        <p:cTn id="24" dur="500" fill="hold"/>
                                        <p:tgtEl>
                                          <p:spTgt spid="132"/>
                                        </p:tgtEl>
                                        <p:attrNameLst>
                                          <p:attrName>ppt_h</p:attrName>
                                        </p:attrNameLst>
                                      </p:cBhvr>
                                      <p:tavLst>
                                        <p:tav tm="0">
                                          <p:val>
                                            <p:fltVal val="0"/>
                                          </p:val>
                                        </p:tav>
                                        <p:tav tm="100000">
                                          <p:val>
                                            <p:strVal val="#ppt_h"/>
                                          </p:val>
                                        </p:tav>
                                      </p:tavLst>
                                    </p:anim>
                                    <p:anim calcmode="lin" valueType="num">
                                      <p:cBhvr>
                                        <p:cTn id="25" dur="500" fill="hold"/>
                                        <p:tgtEl>
                                          <p:spTgt spid="132"/>
                                        </p:tgtEl>
                                        <p:attrNameLst>
                                          <p:attrName>style.rotation</p:attrName>
                                        </p:attrNameLst>
                                      </p:cBhvr>
                                      <p:tavLst>
                                        <p:tav tm="0">
                                          <p:val>
                                            <p:fltVal val="360"/>
                                          </p:val>
                                        </p:tav>
                                        <p:tav tm="100000">
                                          <p:val>
                                            <p:fltVal val="0"/>
                                          </p:val>
                                        </p:tav>
                                      </p:tavLst>
                                    </p:anim>
                                    <p:animEffect transition="in" filter="fade">
                                      <p:cBhvr>
                                        <p:cTn id="26" dur="500"/>
                                        <p:tgtEl>
                                          <p:spTgt spid="132"/>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133"/>
                                        </p:tgtEl>
                                        <p:attrNameLst>
                                          <p:attrName>style.visibility</p:attrName>
                                        </p:attrNameLst>
                                      </p:cBhvr>
                                      <p:to>
                                        <p:strVal val="visible"/>
                                      </p:to>
                                    </p:set>
                                    <p:anim calcmode="lin" valueType="num">
                                      <p:cBhvr>
                                        <p:cTn id="29" dur="500" fill="hold"/>
                                        <p:tgtEl>
                                          <p:spTgt spid="133"/>
                                        </p:tgtEl>
                                        <p:attrNameLst>
                                          <p:attrName>ppt_w</p:attrName>
                                        </p:attrNameLst>
                                      </p:cBhvr>
                                      <p:tavLst>
                                        <p:tav tm="0">
                                          <p:val>
                                            <p:fltVal val="0"/>
                                          </p:val>
                                        </p:tav>
                                        <p:tav tm="100000">
                                          <p:val>
                                            <p:strVal val="#ppt_w"/>
                                          </p:val>
                                        </p:tav>
                                      </p:tavLst>
                                    </p:anim>
                                    <p:anim calcmode="lin" valueType="num">
                                      <p:cBhvr>
                                        <p:cTn id="30" dur="500" fill="hold"/>
                                        <p:tgtEl>
                                          <p:spTgt spid="133"/>
                                        </p:tgtEl>
                                        <p:attrNameLst>
                                          <p:attrName>ppt_h</p:attrName>
                                        </p:attrNameLst>
                                      </p:cBhvr>
                                      <p:tavLst>
                                        <p:tav tm="0">
                                          <p:val>
                                            <p:fltVal val="0"/>
                                          </p:val>
                                        </p:tav>
                                        <p:tav tm="100000">
                                          <p:val>
                                            <p:strVal val="#ppt_h"/>
                                          </p:val>
                                        </p:tav>
                                      </p:tavLst>
                                    </p:anim>
                                    <p:anim calcmode="lin" valueType="num">
                                      <p:cBhvr>
                                        <p:cTn id="31" dur="500" fill="hold"/>
                                        <p:tgtEl>
                                          <p:spTgt spid="133"/>
                                        </p:tgtEl>
                                        <p:attrNameLst>
                                          <p:attrName>style.rotation</p:attrName>
                                        </p:attrNameLst>
                                      </p:cBhvr>
                                      <p:tavLst>
                                        <p:tav tm="0">
                                          <p:val>
                                            <p:fltVal val="360"/>
                                          </p:val>
                                        </p:tav>
                                        <p:tav tm="100000">
                                          <p:val>
                                            <p:fltVal val="0"/>
                                          </p:val>
                                        </p:tav>
                                      </p:tavLst>
                                    </p:anim>
                                    <p:animEffect transition="in" filter="fade">
                                      <p:cBhvr>
                                        <p:cTn id="32" dur="500"/>
                                        <p:tgtEl>
                                          <p:spTgt spid="133"/>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134"/>
                                        </p:tgtEl>
                                        <p:attrNameLst>
                                          <p:attrName>style.visibility</p:attrName>
                                        </p:attrNameLst>
                                      </p:cBhvr>
                                      <p:to>
                                        <p:strVal val="visible"/>
                                      </p:to>
                                    </p:set>
                                    <p:animEffect transition="in" filter="wipe(left)">
                                      <p:cBhvr>
                                        <p:cTn id="36" dur="500"/>
                                        <p:tgtEl>
                                          <p:spTgt spid="134"/>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37"/>
                                        </p:tgtEl>
                                        <p:attrNameLst>
                                          <p:attrName>style.visibility</p:attrName>
                                        </p:attrNameLst>
                                      </p:cBhvr>
                                      <p:to>
                                        <p:strVal val="visible"/>
                                      </p:to>
                                    </p:set>
                                    <p:animEffect transition="in" filter="fade">
                                      <p:cBhvr>
                                        <p:cTn id="40" dur="500"/>
                                        <p:tgtEl>
                                          <p:spTgt spid="137"/>
                                        </p:tgtEl>
                                      </p:cBhvr>
                                    </p:animEffect>
                                    <p:anim calcmode="lin" valueType="num">
                                      <p:cBhvr>
                                        <p:cTn id="41" dur="500" fill="hold"/>
                                        <p:tgtEl>
                                          <p:spTgt spid="137"/>
                                        </p:tgtEl>
                                        <p:attrNameLst>
                                          <p:attrName>ppt_w</p:attrName>
                                        </p:attrNameLst>
                                      </p:cBhvr>
                                      <p:tavLst>
                                        <p:tav tm="0" fmla="#ppt_w*sin(2.5*pi*$)">
                                          <p:val>
                                            <p:fltVal val="0"/>
                                          </p:val>
                                        </p:tav>
                                        <p:tav tm="100000">
                                          <p:val>
                                            <p:fltVal val="1"/>
                                          </p:val>
                                        </p:tav>
                                      </p:tavLst>
                                    </p:anim>
                                    <p:anim calcmode="lin" valueType="num">
                                      <p:cBhvr>
                                        <p:cTn id="42" dur="500" fill="hold"/>
                                        <p:tgtEl>
                                          <p:spTgt spid="137"/>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140"/>
                                        </p:tgtEl>
                                        <p:attrNameLst>
                                          <p:attrName>style.visibility</p:attrName>
                                        </p:attrNameLst>
                                      </p:cBhvr>
                                      <p:to>
                                        <p:strVal val="visible"/>
                                      </p:to>
                                    </p:set>
                                    <p:animEffect transition="in" filter="wipe(left)">
                                      <p:cBhvr>
                                        <p:cTn id="45" dur="500"/>
                                        <p:tgtEl>
                                          <p:spTgt spid="140"/>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135"/>
                                        </p:tgtEl>
                                        <p:attrNameLst>
                                          <p:attrName>style.visibility</p:attrName>
                                        </p:attrNameLst>
                                      </p:cBhvr>
                                      <p:to>
                                        <p:strVal val="visible"/>
                                      </p:to>
                                    </p:set>
                                    <p:animEffect transition="in" filter="wipe(left)">
                                      <p:cBhvr>
                                        <p:cTn id="49" dur="500"/>
                                        <p:tgtEl>
                                          <p:spTgt spid="135"/>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38"/>
                                        </p:tgtEl>
                                        <p:attrNameLst>
                                          <p:attrName>style.visibility</p:attrName>
                                        </p:attrNameLst>
                                      </p:cBhvr>
                                      <p:to>
                                        <p:strVal val="visible"/>
                                      </p:to>
                                    </p:set>
                                    <p:animEffect transition="in" filter="fade">
                                      <p:cBhvr>
                                        <p:cTn id="53" dur="500"/>
                                        <p:tgtEl>
                                          <p:spTgt spid="138"/>
                                        </p:tgtEl>
                                      </p:cBhvr>
                                    </p:animEffect>
                                    <p:anim calcmode="lin" valueType="num">
                                      <p:cBhvr>
                                        <p:cTn id="54" dur="500" fill="hold"/>
                                        <p:tgtEl>
                                          <p:spTgt spid="138"/>
                                        </p:tgtEl>
                                        <p:attrNameLst>
                                          <p:attrName>ppt_w</p:attrName>
                                        </p:attrNameLst>
                                      </p:cBhvr>
                                      <p:tavLst>
                                        <p:tav tm="0" fmla="#ppt_w*sin(2.5*pi*$)">
                                          <p:val>
                                            <p:fltVal val="0"/>
                                          </p:val>
                                        </p:tav>
                                        <p:tav tm="100000">
                                          <p:val>
                                            <p:fltVal val="1"/>
                                          </p:val>
                                        </p:tav>
                                      </p:tavLst>
                                    </p:anim>
                                    <p:anim calcmode="lin" valueType="num">
                                      <p:cBhvr>
                                        <p:cTn id="55" dur="500" fill="hold"/>
                                        <p:tgtEl>
                                          <p:spTgt spid="138"/>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141"/>
                                        </p:tgtEl>
                                        <p:attrNameLst>
                                          <p:attrName>style.visibility</p:attrName>
                                        </p:attrNameLst>
                                      </p:cBhvr>
                                      <p:to>
                                        <p:strVal val="visible"/>
                                      </p:to>
                                    </p:set>
                                    <p:animEffect transition="in" filter="wipe(left)">
                                      <p:cBhvr>
                                        <p:cTn id="58" dur="500"/>
                                        <p:tgtEl>
                                          <p:spTgt spid="141"/>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136"/>
                                        </p:tgtEl>
                                        <p:attrNameLst>
                                          <p:attrName>style.visibility</p:attrName>
                                        </p:attrNameLst>
                                      </p:cBhvr>
                                      <p:to>
                                        <p:strVal val="visible"/>
                                      </p:to>
                                    </p:set>
                                    <p:animEffect transition="in" filter="wipe(left)">
                                      <p:cBhvr>
                                        <p:cTn id="62" dur="500"/>
                                        <p:tgtEl>
                                          <p:spTgt spid="136"/>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139"/>
                                        </p:tgtEl>
                                        <p:attrNameLst>
                                          <p:attrName>style.visibility</p:attrName>
                                        </p:attrNameLst>
                                      </p:cBhvr>
                                      <p:to>
                                        <p:strVal val="visible"/>
                                      </p:to>
                                    </p:set>
                                    <p:animEffect transition="in" filter="fade">
                                      <p:cBhvr>
                                        <p:cTn id="66" dur="500"/>
                                        <p:tgtEl>
                                          <p:spTgt spid="139"/>
                                        </p:tgtEl>
                                      </p:cBhvr>
                                    </p:animEffect>
                                    <p:anim calcmode="lin" valueType="num">
                                      <p:cBhvr>
                                        <p:cTn id="67" dur="500" fill="hold"/>
                                        <p:tgtEl>
                                          <p:spTgt spid="139"/>
                                        </p:tgtEl>
                                        <p:attrNameLst>
                                          <p:attrName>ppt_w</p:attrName>
                                        </p:attrNameLst>
                                      </p:cBhvr>
                                      <p:tavLst>
                                        <p:tav tm="0" fmla="#ppt_w*sin(2.5*pi*$)">
                                          <p:val>
                                            <p:fltVal val="0"/>
                                          </p:val>
                                        </p:tav>
                                        <p:tav tm="100000">
                                          <p:val>
                                            <p:fltVal val="1"/>
                                          </p:val>
                                        </p:tav>
                                      </p:tavLst>
                                    </p:anim>
                                    <p:anim calcmode="lin" valueType="num">
                                      <p:cBhvr>
                                        <p:cTn id="68" dur="500" fill="hold"/>
                                        <p:tgtEl>
                                          <p:spTgt spid="139"/>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142"/>
                                        </p:tgtEl>
                                        <p:attrNameLst>
                                          <p:attrName>style.visibility</p:attrName>
                                        </p:attrNameLst>
                                      </p:cBhvr>
                                      <p:to>
                                        <p:strVal val="visible"/>
                                      </p:to>
                                    </p:set>
                                    <p:animEffect transition="in" filter="wipe(left)">
                                      <p:cBhvr>
                                        <p:cTn id="71"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animBg="1"/>
      <p:bldP spid="130" grpId="0" animBg="1"/>
      <p:bldP spid="131" grpId="0" animBg="1"/>
      <p:bldP spid="132" grpId="0" animBg="1"/>
      <p:bldP spid="133" grpId="0" animBg="1"/>
      <p:bldP spid="134" grpId="0" animBg="1"/>
      <p:bldP spid="135" grpId="0" animBg="1"/>
      <p:bldP spid="136" grpId="0" animBg="1"/>
      <p:bldP spid="137" grpId="0"/>
      <p:bldP spid="138" grpId="0"/>
      <p:bldP spid="139" grpId="0"/>
      <p:bldP spid="140" grpId="0"/>
      <p:bldP spid="141" grpId="0"/>
      <p:bldP spid="1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行业前景</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Rectangle 2"/>
          <p:cNvSpPr/>
          <p:nvPr/>
        </p:nvSpPr>
        <p:spPr>
          <a:xfrm>
            <a:off x="1652834" y="1268760"/>
            <a:ext cx="5257193" cy="2736304"/>
          </a:xfrm>
          <a:prstGeom prst="rect">
            <a:avLst/>
          </a:prstGeom>
          <a:blipFill>
            <a:blip r:embed="rId3" cstate="print">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12" name="Rectangle 3"/>
          <p:cNvSpPr/>
          <p:nvPr/>
        </p:nvSpPr>
        <p:spPr>
          <a:xfrm>
            <a:off x="5705027" y="1484784"/>
            <a:ext cx="1996480" cy="432048"/>
          </a:xfrm>
          <a:prstGeom prst="rect">
            <a:avLst/>
          </a:prstGeom>
          <a:solidFill>
            <a:schemeClr val="accent6">
              <a:lumMod val="75000"/>
              <a:alpha val="7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3" name="矩形 12"/>
          <p:cNvSpPr/>
          <p:nvPr/>
        </p:nvSpPr>
        <p:spPr>
          <a:xfrm>
            <a:off x="5705028" y="1527122"/>
            <a:ext cx="1996480"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技术发展</a:t>
            </a:r>
            <a:endParaRPr lang="en-US" altLang="zh-CN" b="1" dirty="0">
              <a:solidFill>
                <a:schemeClr val="bg1"/>
              </a:solidFill>
              <a:latin typeface="微软雅黑" pitchFamily="34" charset="-122"/>
              <a:ea typeface="微软雅黑" pitchFamily="34" charset="-122"/>
            </a:endParaRPr>
          </a:p>
        </p:txBody>
      </p:sp>
      <p:sp>
        <p:nvSpPr>
          <p:cNvPr id="14" name="矩形 13"/>
          <p:cNvSpPr/>
          <p:nvPr/>
        </p:nvSpPr>
        <p:spPr>
          <a:xfrm>
            <a:off x="8062234" y="1440108"/>
            <a:ext cx="228526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47"/>
          <p:cNvSpPr>
            <a:spLocks noChangeArrowheads="1"/>
          </p:cNvSpPr>
          <p:nvPr/>
        </p:nvSpPr>
        <p:spPr bwMode="auto">
          <a:xfrm>
            <a:off x="8061547" y="1741349"/>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16" name="Rectangle 3"/>
          <p:cNvSpPr/>
          <p:nvPr/>
        </p:nvSpPr>
        <p:spPr>
          <a:xfrm>
            <a:off x="5705027" y="2420888"/>
            <a:ext cx="1996480" cy="432048"/>
          </a:xfrm>
          <a:prstGeom prst="rect">
            <a:avLst/>
          </a:prstGeom>
          <a:solidFill>
            <a:schemeClr val="accent6">
              <a:lumMod val="75000"/>
              <a:alpha val="7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7" name="矩形 16"/>
          <p:cNvSpPr/>
          <p:nvPr/>
        </p:nvSpPr>
        <p:spPr>
          <a:xfrm>
            <a:off x="5705028" y="2463226"/>
            <a:ext cx="1996480" cy="369324"/>
          </a:xfrm>
          <a:prstGeom prst="rect">
            <a:avLst/>
          </a:prstGeom>
        </p:spPr>
        <p:txBody>
          <a:bodyPr wrap="square" lIns="91431" tIns="45716" rIns="91431" bIns="45716">
            <a:spAutoFit/>
          </a:bodyPr>
          <a:lstStyle/>
          <a:p>
            <a:pPr algn="ctr"/>
            <a:r>
              <a:rPr lang="zh-CN" altLang="en-US" b="1" dirty="0">
                <a:solidFill>
                  <a:schemeClr val="bg1"/>
                </a:solidFill>
                <a:latin typeface="微软雅黑" pitchFamily="34" charset="-122"/>
                <a:ea typeface="微软雅黑" pitchFamily="34" charset="-122"/>
              </a:rPr>
              <a:t>政策</a:t>
            </a:r>
            <a:r>
              <a:rPr lang="zh-CN" altLang="en-US" b="1" dirty="0" smtClean="0">
                <a:solidFill>
                  <a:schemeClr val="bg1"/>
                </a:solidFill>
                <a:latin typeface="微软雅黑" pitchFamily="34" charset="-122"/>
                <a:ea typeface="微软雅黑" pitchFamily="34" charset="-122"/>
              </a:rPr>
              <a:t>扶持</a:t>
            </a:r>
            <a:endParaRPr lang="en-US" altLang="zh-CN" b="1" dirty="0">
              <a:solidFill>
                <a:schemeClr val="bg1"/>
              </a:solidFill>
              <a:latin typeface="微软雅黑" pitchFamily="34" charset="-122"/>
              <a:ea typeface="微软雅黑" pitchFamily="34" charset="-122"/>
            </a:endParaRPr>
          </a:p>
        </p:txBody>
      </p:sp>
      <p:sp>
        <p:nvSpPr>
          <p:cNvPr id="18" name="矩形 17"/>
          <p:cNvSpPr/>
          <p:nvPr/>
        </p:nvSpPr>
        <p:spPr>
          <a:xfrm>
            <a:off x="8062234" y="2376212"/>
            <a:ext cx="209038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矩形 47"/>
          <p:cNvSpPr>
            <a:spLocks noChangeArrowheads="1"/>
          </p:cNvSpPr>
          <p:nvPr/>
        </p:nvSpPr>
        <p:spPr bwMode="auto">
          <a:xfrm>
            <a:off x="8061547" y="2677453"/>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20" name="Rectangle 3"/>
          <p:cNvSpPr/>
          <p:nvPr/>
        </p:nvSpPr>
        <p:spPr>
          <a:xfrm>
            <a:off x="5757291" y="3356992"/>
            <a:ext cx="1996480" cy="432048"/>
          </a:xfrm>
          <a:prstGeom prst="rect">
            <a:avLst/>
          </a:prstGeom>
          <a:solidFill>
            <a:schemeClr val="accent6">
              <a:lumMod val="75000"/>
              <a:alpha val="7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1" name="矩形 20"/>
          <p:cNvSpPr/>
          <p:nvPr/>
        </p:nvSpPr>
        <p:spPr>
          <a:xfrm>
            <a:off x="5757292" y="3399330"/>
            <a:ext cx="1996480"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发展趋势</a:t>
            </a:r>
            <a:endParaRPr lang="en-US" altLang="zh-CN" b="1" dirty="0">
              <a:solidFill>
                <a:schemeClr val="bg1"/>
              </a:solidFill>
              <a:latin typeface="微软雅黑" pitchFamily="34" charset="-122"/>
              <a:ea typeface="微软雅黑" pitchFamily="34" charset="-122"/>
            </a:endParaRPr>
          </a:p>
        </p:txBody>
      </p:sp>
      <p:sp>
        <p:nvSpPr>
          <p:cNvPr id="22" name="矩形 21"/>
          <p:cNvSpPr/>
          <p:nvPr/>
        </p:nvSpPr>
        <p:spPr>
          <a:xfrm>
            <a:off x="8114498" y="3312316"/>
            <a:ext cx="2351864"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矩形 47"/>
          <p:cNvSpPr>
            <a:spLocks noChangeArrowheads="1"/>
          </p:cNvSpPr>
          <p:nvPr/>
        </p:nvSpPr>
        <p:spPr bwMode="auto">
          <a:xfrm>
            <a:off x="8113811" y="3613557"/>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24" name="Freeform 12"/>
          <p:cNvSpPr>
            <a:spLocks/>
          </p:cNvSpPr>
          <p:nvPr/>
        </p:nvSpPr>
        <p:spPr bwMode="auto">
          <a:xfrm>
            <a:off x="1608509" y="431276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6">
              <a:lumMod val="50000"/>
            </a:schemeClr>
          </a:solidFill>
          <a:ln>
            <a:noFill/>
          </a:ln>
          <a:extLst/>
        </p:spPr>
        <p:txBody>
          <a:bodyPr/>
          <a:lstStyle/>
          <a:p>
            <a:endParaRPr lang="zh-CN" altLang="en-US">
              <a:solidFill>
                <a:schemeClr val="tx1">
                  <a:lumMod val="50000"/>
                  <a:lumOff val="50000"/>
                </a:schemeClr>
              </a:solidFill>
            </a:endParaRPr>
          </a:p>
        </p:txBody>
      </p:sp>
      <p:sp>
        <p:nvSpPr>
          <p:cNvPr id="25" name="Freeform 12"/>
          <p:cNvSpPr>
            <a:spLocks/>
          </p:cNvSpPr>
          <p:nvPr/>
        </p:nvSpPr>
        <p:spPr bwMode="auto">
          <a:xfrm flipH="1" flipV="1">
            <a:off x="10202043" y="522920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6">
              <a:lumMod val="50000"/>
            </a:schemeClr>
          </a:solidFill>
          <a:ln>
            <a:noFill/>
          </a:ln>
          <a:extLst/>
        </p:spPr>
        <p:txBody>
          <a:bodyPr/>
          <a:lstStyle/>
          <a:p>
            <a:endParaRPr lang="zh-CN" altLang="en-US">
              <a:solidFill>
                <a:schemeClr val="tx1">
                  <a:lumMod val="50000"/>
                  <a:lumOff val="50000"/>
                </a:schemeClr>
              </a:solidFill>
            </a:endParaRPr>
          </a:p>
        </p:txBody>
      </p:sp>
      <p:sp>
        <p:nvSpPr>
          <p:cNvPr id="26" name="TextBox 25"/>
          <p:cNvSpPr txBox="1"/>
          <p:nvPr/>
        </p:nvSpPr>
        <p:spPr>
          <a:xfrm>
            <a:off x="1968549" y="4626967"/>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32" name="六边形 31"/>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5" name="矩形 34"/>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6" name="矩形 35"/>
          <p:cNvSpPr/>
          <p:nvPr/>
        </p:nvSpPr>
        <p:spPr>
          <a:xfrm>
            <a:off x="10347503" y="187549"/>
            <a:ext cx="1582732" cy="334417"/>
          </a:xfrm>
          <a:prstGeom prst="rect">
            <a:avLst/>
          </a:prstGeom>
          <a:solidFill>
            <a:schemeClr val="accent6">
              <a:lumMod val="75000"/>
              <a:alpha val="7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9"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50"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51" name="矩形 50"/>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0194003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500"/>
                                        <p:tgtEl>
                                          <p:spTgt spid="12"/>
                                        </p:tgtEl>
                                      </p:cBhvr>
                                    </p:animEffect>
                                  </p:childTnLst>
                                </p:cTn>
                              </p:par>
                              <p:par>
                                <p:cTn id="13" presetID="14" presetClass="entr" presetSubtype="10" fill="hold" grpId="0" nodeType="withEffect">
                                  <p:stCondLst>
                                    <p:cond delay="50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400"/>
                                        <p:tgtEl>
                                          <p:spTgt spid="13"/>
                                        </p:tgtEl>
                                      </p:cBhvr>
                                    </p:animEffect>
                                  </p:childTnLst>
                                </p:cTn>
                              </p:par>
                              <p:par>
                                <p:cTn id="16" presetID="14" presetClass="entr" presetSubtype="10" fill="hold" grpId="0" nodeType="withEffect">
                                  <p:stCondLst>
                                    <p:cond delay="50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400"/>
                                        <p:tgtEl>
                                          <p:spTgt spid="14"/>
                                        </p:tgtEl>
                                      </p:cBhvr>
                                    </p:animEffect>
                                  </p:childTnLst>
                                </p:cTn>
                              </p:par>
                              <p:par>
                                <p:cTn id="19" presetID="14" presetClass="entr" presetSubtype="10" fill="hold" grpId="0" nodeType="withEffect">
                                  <p:stCondLst>
                                    <p:cond delay="500"/>
                                  </p:stCondLst>
                                  <p:childTnLst>
                                    <p:set>
                                      <p:cBhvr>
                                        <p:cTn id="20" dur="1" fill="hold">
                                          <p:stCondLst>
                                            <p:cond delay="0"/>
                                          </p:stCondLst>
                                        </p:cTn>
                                        <p:tgtEl>
                                          <p:spTgt spid="15"/>
                                        </p:tgtEl>
                                        <p:attrNameLst>
                                          <p:attrName>style.visibility</p:attrName>
                                        </p:attrNameLst>
                                      </p:cBhvr>
                                      <p:to>
                                        <p:strVal val="visible"/>
                                      </p:to>
                                    </p:set>
                                    <p:animEffect transition="in" filter="randombar(horizontal)">
                                      <p:cBhvr>
                                        <p:cTn id="21" dur="400"/>
                                        <p:tgtEl>
                                          <p:spTgt spid="15"/>
                                        </p:tgtEl>
                                      </p:cBhvr>
                                    </p:animEffect>
                                  </p:childTnLst>
                                </p:cTn>
                              </p:par>
                            </p:childTnLst>
                          </p:cTn>
                        </p:par>
                        <p:par>
                          <p:cTn id="22" fill="hold">
                            <p:stCondLst>
                              <p:cond delay="1400"/>
                            </p:stCondLst>
                            <p:childTnLst>
                              <p:par>
                                <p:cTn id="23" presetID="22" presetClass="entr" presetSubtype="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right)">
                                      <p:cBhvr>
                                        <p:cTn id="25" dur="500"/>
                                        <p:tgtEl>
                                          <p:spTgt spid="16"/>
                                        </p:tgtEl>
                                      </p:cBhvr>
                                    </p:animEffect>
                                  </p:childTnLst>
                                </p:cTn>
                              </p:par>
                              <p:par>
                                <p:cTn id="26" presetID="14" presetClass="entr" presetSubtype="10" fill="hold" grpId="0" nodeType="withEffect">
                                  <p:stCondLst>
                                    <p:cond delay="500"/>
                                  </p:stCondLst>
                                  <p:childTnLst>
                                    <p:set>
                                      <p:cBhvr>
                                        <p:cTn id="27" dur="1" fill="hold">
                                          <p:stCondLst>
                                            <p:cond delay="0"/>
                                          </p:stCondLst>
                                        </p:cTn>
                                        <p:tgtEl>
                                          <p:spTgt spid="17"/>
                                        </p:tgtEl>
                                        <p:attrNameLst>
                                          <p:attrName>style.visibility</p:attrName>
                                        </p:attrNameLst>
                                      </p:cBhvr>
                                      <p:to>
                                        <p:strVal val="visible"/>
                                      </p:to>
                                    </p:set>
                                    <p:animEffect transition="in" filter="randombar(horizontal)">
                                      <p:cBhvr>
                                        <p:cTn id="28" dur="400"/>
                                        <p:tgtEl>
                                          <p:spTgt spid="17"/>
                                        </p:tgtEl>
                                      </p:cBhvr>
                                    </p:animEffect>
                                  </p:childTnLst>
                                </p:cTn>
                              </p:par>
                              <p:par>
                                <p:cTn id="29" presetID="14" presetClass="entr" presetSubtype="10" fill="hold" grpId="0" nodeType="withEffect">
                                  <p:stCondLst>
                                    <p:cond delay="500"/>
                                  </p:stCondLst>
                                  <p:childTnLst>
                                    <p:set>
                                      <p:cBhvr>
                                        <p:cTn id="30" dur="1" fill="hold">
                                          <p:stCondLst>
                                            <p:cond delay="0"/>
                                          </p:stCondLst>
                                        </p:cTn>
                                        <p:tgtEl>
                                          <p:spTgt spid="18"/>
                                        </p:tgtEl>
                                        <p:attrNameLst>
                                          <p:attrName>style.visibility</p:attrName>
                                        </p:attrNameLst>
                                      </p:cBhvr>
                                      <p:to>
                                        <p:strVal val="visible"/>
                                      </p:to>
                                    </p:set>
                                    <p:animEffect transition="in" filter="randombar(horizontal)">
                                      <p:cBhvr>
                                        <p:cTn id="31" dur="400"/>
                                        <p:tgtEl>
                                          <p:spTgt spid="18"/>
                                        </p:tgtEl>
                                      </p:cBhvr>
                                    </p:animEffect>
                                  </p:childTnLst>
                                </p:cTn>
                              </p:par>
                              <p:par>
                                <p:cTn id="32" presetID="14" presetClass="entr" presetSubtype="10" fill="hold" grpId="0" nodeType="withEffect">
                                  <p:stCondLst>
                                    <p:cond delay="500"/>
                                  </p:stCondLst>
                                  <p:childTnLst>
                                    <p:set>
                                      <p:cBhvr>
                                        <p:cTn id="33" dur="1" fill="hold">
                                          <p:stCondLst>
                                            <p:cond delay="0"/>
                                          </p:stCondLst>
                                        </p:cTn>
                                        <p:tgtEl>
                                          <p:spTgt spid="19"/>
                                        </p:tgtEl>
                                        <p:attrNameLst>
                                          <p:attrName>style.visibility</p:attrName>
                                        </p:attrNameLst>
                                      </p:cBhvr>
                                      <p:to>
                                        <p:strVal val="visible"/>
                                      </p:to>
                                    </p:set>
                                    <p:animEffect transition="in" filter="randombar(horizontal)">
                                      <p:cBhvr>
                                        <p:cTn id="34" dur="400"/>
                                        <p:tgtEl>
                                          <p:spTgt spid="19"/>
                                        </p:tgtEl>
                                      </p:cBhvr>
                                    </p:animEffect>
                                  </p:childTnLst>
                                </p:cTn>
                              </p:par>
                            </p:childTnLst>
                          </p:cTn>
                        </p:par>
                        <p:par>
                          <p:cTn id="35" fill="hold">
                            <p:stCondLst>
                              <p:cond delay="2300"/>
                            </p:stCondLst>
                            <p:childTnLst>
                              <p:par>
                                <p:cTn id="36" presetID="22" presetClass="entr" presetSubtype="2"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right)">
                                      <p:cBhvr>
                                        <p:cTn id="38" dur="500"/>
                                        <p:tgtEl>
                                          <p:spTgt spid="20"/>
                                        </p:tgtEl>
                                      </p:cBhvr>
                                    </p:animEffect>
                                  </p:childTnLst>
                                </p:cTn>
                              </p:par>
                              <p:par>
                                <p:cTn id="39" presetID="14" presetClass="entr" presetSubtype="10" fill="hold" grpId="0" nodeType="withEffect">
                                  <p:stCondLst>
                                    <p:cond delay="500"/>
                                  </p:stCondLst>
                                  <p:childTnLst>
                                    <p:set>
                                      <p:cBhvr>
                                        <p:cTn id="40" dur="1" fill="hold">
                                          <p:stCondLst>
                                            <p:cond delay="0"/>
                                          </p:stCondLst>
                                        </p:cTn>
                                        <p:tgtEl>
                                          <p:spTgt spid="21"/>
                                        </p:tgtEl>
                                        <p:attrNameLst>
                                          <p:attrName>style.visibility</p:attrName>
                                        </p:attrNameLst>
                                      </p:cBhvr>
                                      <p:to>
                                        <p:strVal val="visible"/>
                                      </p:to>
                                    </p:set>
                                    <p:animEffect transition="in" filter="randombar(horizontal)">
                                      <p:cBhvr>
                                        <p:cTn id="41" dur="400"/>
                                        <p:tgtEl>
                                          <p:spTgt spid="21"/>
                                        </p:tgtEl>
                                      </p:cBhvr>
                                    </p:animEffect>
                                  </p:childTnLst>
                                </p:cTn>
                              </p:par>
                              <p:par>
                                <p:cTn id="42" presetID="14" presetClass="entr" presetSubtype="10" fill="hold" grpId="0" nodeType="withEffect">
                                  <p:stCondLst>
                                    <p:cond delay="500"/>
                                  </p:stCondLst>
                                  <p:childTnLst>
                                    <p:set>
                                      <p:cBhvr>
                                        <p:cTn id="43" dur="1" fill="hold">
                                          <p:stCondLst>
                                            <p:cond delay="0"/>
                                          </p:stCondLst>
                                        </p:cTn>
                                        <p:tgtEl>
                                          <p:spTgt spid="22"/>
                                        </p:tgtEl>
                                        <p:attrNameLst>
                                          <p:attrName>style.visibility</p:attrName>
                                        </p:attrNameLst>
                                      </p:cBhvr>
                                      <p:to>
                                        <p:strVal val="visible"/>
                                      </p:to>
                                    </p:set>
                                    <p:animEffect transition="in" filter="randombar(horizontal)">
                                      <p:cBhvr>
                                        <p:cTn id="44" dur="400"/>
                                        <p:tgtEl>
                                          <p:spTgt spid="22"/>
                                        </p:tgtEl>
                                      </p:cBhvr>
                                    </p:animEffect>
                                  </p:childTnLst>
                                </p:cTn>
                              </p:par>
                              <p:par>
                                <p:cTn id="45" presetID="14" presetClass="entr" presetSubtype="10" fill="hold" grpId="0" nodeType="withEffect">
                                  <p:stCondLst>
                                    <p:cond delay="500"/>
                                  </p:stCondLst>
                                  <p:childTnLst>
                                    <p:set>
                                      <p:cBhvr>
                                        <p:cTn id="46" dur="1" fill="hold">
                                          <p:stCondLst>
                                            <p:cond delay="0"/>
                                          </p:stCondLst>
                                        </p:cTn>
                                        <p:tgtEl>
                                          <p:spTgt spid="23"/>
                                        </p:tgtEl>
                                        <p:attrNameLst>
                                          <p:attrName>style.visibility</p:attrName>
                                        </p:attrNameLst>
                                      </p:cBhvr>
                                      <p:to>
                                        <p:strVal val="visible"/>
                                      </p:to>
                                    </p:set>
                                    <p:animEffect transition="in" filter="randombar(horizontal)">
                                      <p:cBhvr>
                                        <p:cTn id="47" dur="400"/>
                                        <p:tgtEl>
                                          <p:spTgt spid="23"/>
                                        </p:tgtEl>
                                      </p:cBhvr>
                                    </p:animEffect>
                                  </p:childTnLst>
                                </p:cTn>
                              </p:par>
                            </p:childTnLst>
                          </p:cTn>
                        </p:par>
                        <p:par>
                          <p:cTn id="48" fill="hold">
                            <p:stCondLst>
                              <p:cond delay="3200"/>
                            </p:stCondLst>
                            <p:childTnLst>
                              <p:par>
                                <p:cTn id="49" presetID="1"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par>
                                <p:cTn id="51" presetID="35" presetClass="path" presetSubtype="0" accel="50000" decel="50000" fill="hold" grpId="1" nodeType="withEffect">
                                  <p:stCondLst>
                                    <p:cond delay="0"/>
                                  </p:stCondLst>
                                  <p:childTnLst>
                                    <p:animMotion origin="layout" path="M -3.56836E-6 -3.7037E-7 L 0.36686 0.15278 " pathEditMode="relative" rAng="0" ptsTypes="AA">
                                      <p:cBhvr>
                                        <p:cTn id="52" dur="500" spd="-99900" fill="hold"/>
                                        <p:tgtEl>
                                          <p:spTgt spid="24"/>
                                        </p:tgtEl>
                                        <p:attrNameLst>
                                          <p:attrName>ppt_x,ppt_y</p:attrName>
                                        </p:attrNameLst>
                                      </p:cBhvr>
                                      <p:rCtr x="18343" y="7639"/>
                                    </p:animMotion>
                                  </p:childTnLst>
                                </p:cTn>
                              </p:par>
                              <p:par>
                                <p:cTn id="53" presetID="1"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par>
                                <p:cTn id="55" presetID="35" presetClass="path" presetSubtype="0" accel="50000" decel="50000" fill="hold" grpId="1" nodeType="withEffect">
                                  <p:stCondLst>
                                    <p:cond delay="0"/>
                                  </p:stCondLst>
                                  <p:childTnLst>
                                    <p:animMotion origin="layout" path="M 7.85742E-7 -3.33333E-6 L -0.39495 -0.11018 " pathEditMode="relative" rAng="0" ptsTypes="AA">
                                      <p:cBhvr>
                                        <p:cTn id="56" dur="500" spd="-99900" fill="hold"/>
                                        <p:tgtEl>
                                          <p:spTgt spid="25"/>
                                        </p:tgtEl>
                                        <p:attrNameLst>
                                          <p:attrName>ppt_x,ppt_y</p:attrName>
                                        </p:attrNameLst>
                                      </p:cBhvr>
                                      <p:rCtr x="-19748" y="-5509"/>
                                    </p:animMotion>
                                  </p:childTnLst>
                                </p:cTn>
                              </p:par>
                            </p:childTnLst>
                          </p:cTn>
                        </p:par>
                        <p:par>
                          <p:cTn id="57" fill="hold">
                            <p:stCondLst>
                              <p:cond delay="3700"/>
                            </p:stCondLst>
                            <p:childTnLst>
                              <p:par>
                                <p:cTn id="58" presetID="18" presetClass="entr" presetSubtype="3"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strips(upRight)">
                                      <p:cBhvr>
                                        <p:cTn id="6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14" grpId="0"/>
      <p:bldP spid="15" grpId="0"/>
      <p:bldP spid="16" grpId="0" animBg="1"/>
      <p:bldP spid="17" grpId="0"/>
      <p:bldP spid="18" grpId="0"/>
      <p:bldP spid="19" grpId="0"/>
      <p:bldP spid="20" grpId="0" animBg="1"/>
      <p:bldP spid="21" grpId="0"/>
      <p:bldP spid="22" grpId="0"/>
      <p:bldP spid="23" grpId="0"/>
      <p:bldP spid="24" grpId="0" animBg="1"/>
      <p:bldP spid="24" grpId="1" animBg="1"/>
      <p:bldP spid="25" grpId="0" animBg="1"/>
      <p:bldP spid="25" grpId="1" animBg="1"/>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竞争对手分析</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4" name="Freeform 14"/>
          <p:cNvSpPr>
            <a:spLocks/>
          </p:cNvSpPr>
          <p:nvPr/>
        </p:nvSpPr>
        <p:spPr bwMode="auto">
          <a:xfrm rot="13500000">
            <a:off x="3465941" y="2402448"/>
            <a:ext cx="1159156" cy="1929618"/>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chemeClr val="accent6">
              <a:lumMod val="50000"/>
            </a:schemeClr>
          </a:solidFill>
          <a:ln w="0">
            <a:solidFill>
              <a:schemeClr val="accent6">
                <a:lumMod val="50000"/>
              </a:schemeClr>
            </a:solidFill>
            <a:prstDash val="solid"/>
            <a:round/>
            <a:headEnd/>
            <a:tailEnd/>
          </a:ln>
          <a:effectLst>
            <a:outerShdw algn="tl" rotWithShape="0">
              <a:srgbClr val="FFFFFF"/>
            </a:outerShdw>
          </a:effectLst>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45" name="Freeform 6"/>
          <p:cNvSpPr>
            <a:spLocks/>
          </p:cNvSpPr>
          <p:nvPr/>
        </p:nvSpPr>
        <p:spPr bwMode="auto">
          <a:xfrm>
            <a:off x="-28818" y="2204864"/>
            <a:ext cx="11838527" cy="3103010"/>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accent6">
              <a:lumMod val="50000"/>
            </a:schemeClr>
          </a:solidFill>
          <a:ln w="0">
            <a:solidFill>
              <a:schemeClr val="accent6">
                <a:lumMod val="50000"/>
              </a:schemeClr>
            </a:solidFill>
            <a:prstDash val="solid"/>
            <a:round/>
            <a:headEnd/>
            <a:tailEnd/>
          </a:ln>
          <a:effectLst>
            <a:outerShdw algn="tl" rotWithShape="0">
              <a:srgbClr val="FFFFFF"/>
            </a:outerShdw>
          </a:effectLst>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46" name="Freeform 13"/>
          <p:cNvSpPr>
            <a:spLocks/>
          </p:cNvSpPr>
          <p:nvPr/>
        </p:nvSpPr>
        <p:spPr bwMode="auto">
          <a:xfrm>
            <a:off x="6990216" y="3570726"/>
            <a:ext cx="1715087" cy="436473"/>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6">
              <a:lumMod val="50000"/>
            </a:schemeClr>
          </a:solidFill>
          <a:ln w="0">
            <a:solidFill>
              <a:schemeClr val="accent6">
                <a:lumMod val="50000"/>
              </a:schemeClr>
            </a:solidFill>
            <a:prstDash val="solid"/>
            <a:round/>
            <a:headEnd/>
            <a:tailEnd/>
          </a:ln>
          <a:effectLst>
            <a:outerShdw algn="tl" rotWithShape="0">
              <a:srgbClr val="FFFFFF"/>
            </a:outerShdw>
          </a:effectLst>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nvGrpSpPr>
          <p:cNvPr id="47" name="Group 19"/>
          <p:cNvGrpSpPr/>
          <p:nvPr/>
        </p:nvGrpSpPr>
        <p:grpSpPr>
          <a:xfrm>
            <a:off x="704663" y="3350979"/>
            <a:ext cx="1912572" cy="1207702"/>
            <a:chOff x="552376" y="2667382"/>
            <a:chExt cx="1499240" cy="958587"/>
          </a:xfrm>
        </p:grpSpPr>
        <p:sp>
          <p:nvSpPr>
            <p:cNvPr id="48" name="Rectangle 26"/>
            <p:cNvSpPr>
              <a:spLocks/>
            </p:cNvSpPr>
            <p:nvPr/>
          </p:nvSpPr>
          <p:spPr bwMode="auto">
            <a:xfrm>
              <a:off x="552376" y="2880550"/>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14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此处添加详细文本描述，建议与标题相关并符合整体语言风格，语言描述尽量简洁生动</a:t>
              </a:r>
              <a:r>
                <a:rPr lang="zh-CN" altLang="en-US" sz="1400" dirty="0" smtClean="0">
                  <a:solidFill>
                    <a:srgbClr val="595959"/>
                  </a:solidFill>
                  <a:latin typeface="微软雅黑"/>
                  <a:ea typeface="微软雅黑"/>
                  <a:cs typeface="Lato Light" charset="0"/>
                  <a:sym typeface="Lato Light" charset="0"/>
                </a:rPr>
                <a:t>。</a:t>
              </a:r>
              <a:endParaRPr lang="en-US" sz="1400" dirty="0">
                <a:solidFill>
                  <a:srgbClr val="595959"/>
                </a:solidFill>
                <a:latin typeface="微软雅黑"/>
                <a:ea typeface="微软雅黑"/>
                <a:cs typeface="Lato Light" charset="0"/>
                <a:sym typeface="Lato Light" charset="0"/>
              </a:endParaRPr>
            </a:p>
          </p:txBody>
        </p:sp>
        <p:sp>
          <p:nvSpPr>
            <p:cNvPr id="49"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b="1" dirty="0">
                  <a:solidFill>
                    <a:srgbClr val="595959"/>
                  </a:solidFill>
                  <a:latin typeface="微软雅黑"/>
                  <a:ea typeface="微软雅黑"/>
                  <a:cs typeface="Bebas Neue" charset="0"/>
                  <a:sym typeface="Bebas Neue" charset="0"/>
                </a:rPr>
                <a:t>添加标题</a:t>
              </a:r>
              <a:endParaRPr lang="en-US" altLang="zh-CN" b="1" dirty="0">
                <a:solidFill>
                  <a:srgbClr val="595959"/>
                </a:solidFill>
                <a:latin typeface="微软雅黑"/>
                <a:ea typeface="微软雅黑"/>
                <a:cs typeface="Bebas Neue" charset="0"/>
                <a:sym typeface="Bebas Neue" charset="0"/>
              </a:endParaRPr>
            </a:p>
          </p:txBody>
        </p:sp>
      </p:grpSp>
      <p:sp>
        <p:nvSpPr>
          <p:cNvPr id="50" name="Freeform 13"/>
          <p:cNvSpPr>
            <a:spLocks/>
          </p:cNvSpPr>
          <p:nvPr/>
        </p:nvSpPr>
        <p:spPr bwMode="auto">
          <a:xfrm rot="5910658">
            <a:off x="7740032" y="2210945"/>
            <a:ext cx="1298814" cy="441953"/>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6">
              <a:lumMod val="50000"/>
            </a:schemeClr>
          </a:solidFill>
          <a:ln w="0">
            <a:solidFill>
              <a:schemeClr val="accent6">
                <a:lumMod val="50000"/>
              </a:schemeClr>
            </a:solidFill>
            <a:prstDash val="solid"/>
            <a:round/>
            <a:headEnd/>
            <a:tailEnd/>
          </a:ln>
          <a:effectLst>
            <a:outerShdw algn="tl" rotWithShape="0">
              <a:srgbClr val="FFFFFF"/>
            </a:outerShdw>
          </a:effectLst>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nvGrpSpPr>
          <p:cNvPr id="51" name="Group 129"/>
          <p:cNvGrpSpPr/>
          <p:nvPr/>
        </p:nvGrpSpPr>
        <p:grpSpPr>
          <a:xfrm>
            <a:off x="2785219" y="2135941"/>
            <a:ext cx="1738701" cy="1073857"/>
            <a:chOff x="696724" y="2667382"/>
            <a:chExt cx="1362945" cy="852351"/>
          </a:xfrm>
        </p:grpSpPr>
        <p:sp>
          <p:nvSpPr>
            <p:cNvPr id="52" name="Rectangle 26"/>
            <p:cNvSpPr>
              <a:spLocks/>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此处添加详细文本描述，建议与标题相关并符合整体语言风格</a:t>
              </a:r>
              <a:endParaRPr lang="en-US" sz="1400" dirty="0">
                <a:solidFill>
                  <a:srgbClr val="595959"/>
                </a:solidFill>
                <a:latin typeface="微软雅黑"/>
                <a:ea typeface="微软雅黑"/>
                <a:cs typeface="Lato Light" charset="0"/>
                <a:sym typeface="Lato Light" charset="0"/>
              </a:endParaRPr>
            </a:p>
          </p:txBody>
        </p:sp>
        <p:sp>
          <p:nvSpPr>
            <p:cNvPr id="53"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b="1" dirty="0">
                  <a:solidFill>
                    <a:srgbClr val="595959"/>
                  </a:solidFill>
                  <a:latin typeface="微软雅黑"/>
                  <a:ea typeface="微软雅黑"/>
                  <a:cs typeface="Bebas Neue" charset="0"/>
                  <a:sym typeface="Bebas Neue" charset="0"/>
                </a:rPr>
                <a:t>添加标题</a:t>
              </a:r>
              <a:endParaRPr lang="en-US" altLang="zh-CN" b="1" dirty="0">
                <a:solidFill>
                  <a:srgbClr val="595959"/>
                </a:solidFill>
                <a:latin typeface="微软雅黑"/>
                <a:ea typeface="微软雅黑"/>
                <a:cs typeface="Bebas Neue" charset="0"/>
                <a:sym typeface="Bebas Neue" charset="0"/>
              </a:endParaRPr>
            </a:p>
          </p:txBody>
        </p:sp>
      </p:grpSp>
      <p:grpSp>
        <p:nvGrpSpPr>
          <p:cNvPr id="54" name="Group 132"/>
          <p:cNvGrpSpPr/>
          <p:nvPr/>
        </p:nvGrpSpPr>
        <p:grpSpPr>
          <a:xfrm>
            <a:off x="6197931" y="1590684"/>
            <a:ext cx="1738701" cy="1092757"/>
            <a:chOff x="696724" y="2667382"/>
            <a:chExt cx="1362945" cy="867353"/>
          </a:xfrm>
        </p:grpSpPr>
        <p:sp>
          <p:nvSpPr>
            <p:cNvPr id="55" name="Rectangle 26"/>
            <p:cNvSpPr>
              <a:spLocks/>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此处添加详细文本描述，建议与标题相关并符合整体语言风格</a:t>
              </a:r>
              <a:endParaRPr lang="en-US" sz="1400" dirty="0">
                <a:solidFill>
                  <a:srgbClr val="595959"/>
                </a:solidFill>
                <a:latin typeface="微软雅黑"/>
                <a:ea typeface="微软雅黑"/>
                <a:cs typeface="Lato Light" charset="0"/>
                <a:sym typeface="Lato Light" charset="0"/>
              </a:endParaRPr>
            </a:p>
          </p:txBody>
        </p:sp>
        <p:sp>
          <p:nvSpPr>
            <p:cNvPr id="56"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b="1" dirty="0">
                  <a:solidFill>
                    <a:srgbClr val="595959"/>
                  </a:solidFill>
                  <a:latin typeface="微软雅黑"/>
                  <a:ea typeface="微软雅黑"/>
                  <a:cs typeface="Bebas Neue" charset="0"/>
                  <a:sym typeface="Bebas Neue" charset="0"/>
                </a:rPr>
                <a:t>添加标题</a:t>
              </a:r>
              <a:endParaRPr lang="en-US" altLang="zh-CN" b="1" dirty="0">
                <a:solidFill>
                  <a:srgbClr val="595959"/>
                </a:solidFill>
                <a:latin typeface="微软雅黑"/>
                <a:ea typeface="微软雅黑"/>
                <a:cs typeface="Bebas Neue" charset="0"/>
                <a:sym typeface="Bebas Neue" charset="0"/>
              </a:endParaRPr>
            </a:p>
          </p:txBody>
        </p:sp>
      </p:grpSp>
      <p:grpSp>
        <p:nvGrpSpPr>
          <p:cNvPr id="57" name="Group 135"/>
          <p:cNvGrpSpPr/>
          <p:nvPr/>
        </p:nvGrpSpPr>
        <p:grpSpPr>
          <a:xfrm>
            <a:off x="5560098" y="5093389"/>
            <a:ext cx="1912572" cy="1046435"/>
            <a:chOff x="552376" y="2667382"/>
            <a:chExt cx="1499240" cy="830586"/>
          </a:xfrm>
        </p:grpSpPr>
        <p:sp>
          <p:nvSpPr>
            <p:cNvPr id="58" name="Rectangle 26"/>
            <p:cNvSpPr>
              <a:spLocks/>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14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此处添加详细文本描述，建议与标题相关并符合整体语言风格，语言描述尽量简洁生动。</a:t>
              </a:r>
              <a:endParaRPr lang="en-US" sz="1400" dirty="0">
                <a:solidFill>
                  <a:srgbClr val="595959"/>
                </a:solidFill>
                <a:latin typeface="微软雅黑"/>
                <a:ea typeface="微软雅黑"/>
                <a:cs typeface="Lato Light" charset="0"/>
                <a:sym typeface="Lato Light" charset="0"/>
              </a:endParaRPr>
            </a:p>
          </p:txBody>
        </p:sp>
        <p:sp>
          <p:nvSpPr>
            <p:cNvPr id="59"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b="1" dirty="0">
                  <a:solidFill>
                    <a:srgbClr val="595959"/>
                  </a:solidFill>
                  <a:latin typeface="微软雅黑"/>
                  <a:ea typeface="微软雅黑"/>
                  <a:cs typeface="Bebas Neue" charset="0"/>
                  <a:sym typeface="Bebas Neue" charset="0"/>
                </a:rPr>
                <a:t>添加标题</a:t>
              </a:r>
              <a:endParaRPr lang="en-US" altLang="zh-CN" b="1" dirty="0">
                <a:solidFill>
                  <a:srgbClr val="595959"/>
                </a:solidFill>
                <a:latin typeface="微软雅黑"/>
                <a:ea typeface="微软雅黑"/>
                <a:cs typeface="Bebas Neue" charset="0"/>
                <a:sym typeface="Bebas Neue" charset="0"/>
              </a:endParaRPr>
            </a:p>
          </p:txBody>
        </p:sp>
      </p:grpSp>
      <p:grpSp>
        <p:nvGrpSpPr>
          <p:cNvPr id="60" name="Group 138"/>
          <p:cNvGrpSpPr/>
          <p:nvPr/>
        </p:nvGrpSpPr>
        <p:grpSpPr>
          <a:xfrm>
            <a:off x="7832682" y="4515510"/>
            <a:ext cx="1912572" cy="1048249"/>
            <a:chOff x="552376" y="2667382"/>
            <a:chExt cx="1499240" cy="832026"/>
          </a:xfrm>
        </p:grpSpPr>
        <p:sp>
          <p:nvSpPr>
            <p:cNvPr id="61" name="Rectangle 26"/>
            <p:cNvSpPr>
              <a:spLocks/>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14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此处添加详细文本描述，建议与标题相关并符合整体语言风格，语言描述尽量简洁生动。</a:t>
              </a:r>
              <a:endParaRPr lang="en-US" sz="1400" dirty="0">
                <a:solidFill>
                  <a:srgbClr val="595959"/>
                </a:solidFill>
                <a:latin typeface="微软雅黑"/>
                <a:ea typeface="微软雅黑"/>
                <a:cs typeface="Lato Light" charset="0"/>
                <a:sym typeface="Lato Light" charset="0"/>
              </a:endParaRPr>
            </a:p>
          </p:txBody>
        </p:sp>
        <p:sp>
          <p:nvSpPr>
            <p:cNvPr id="62"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b="1" dirty="0">
                  <a:solidFill>
                    <a:srgbClr val="595959"/>
                  </a:solidFill>
                  <a:latin typeface="微软雅黑"/>
                  <a:ea typeface="微软雅黑"/>
                  <a:cs typeface="Bebas Neue" charset="0"/>
                  <a:sym typeface="Bebas Neue" charset="0"/>
                </a:rPr>
                <a:t>添加标题</a:t>
              </a:r>
              <a:endParaRPr lang="en-US" altLang="zh-CN" b="1" dirty="0">
                <a:solidFill>
                  <a:srgbClr val="595959"/>
                </a:solidFill>
                <a:latin typeface="微软雅黑"/>
                <a:ea typeface="微软雅黑"/>
                <a:cs typeface="Bebas Neue" charset="0"/>
                <a:sym typeface="Bebas Neue" charset="0"/>
              </a:endParaRPr>
            </a:p>
          </p:txBody>
        </p:sp>
      </p:grpSp>
      <p:grpSp>
        <p:nvGrpSpPr>
          <p:cNvPr id="66" name="Group 141"/>
          <p:cNvGrpSpPr/>
          <p:nvPr/>
        </p:nvGrpSpPr>
        <p:grpSpPr>
          <a:xfrm>
            <a:off x="9260900" y="2779372"/>
            <a:ext cx="1912572" cy="1056195"/>
            <a:chOff x="552376" y="2667382"/>
            <a:chExt cx="1499240" cy="838333"/>
          </a:xfrm>
        </p:grpSpPr>
        <p:sp>
          <p:nvSpPr>
            <p:cNvPr id="67" name="Rectangle 26"/>
            <p:cNvSpPr>
              <a:spLocks/>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14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此处添加详细文本描述，建议与标题相关并符合整体语言风格，语言描述尽量简洁生动。</a:t>
              </a:r>
              <a:endParaRPr lang="en-US" sz="1400" dirty="0">
                <a:solidFill>
                  <a:srgbClr val="595959"/>
                </a:solidFill>
                <a:latin typeface="微软雅黑"/>
                <a:ea typeface="微软雅黑"/>
                <a:cs typeface="Lato Light" charset="0"/>
                <a:sym typeface="Lato Light" charset="0"/>
              </a:endParaRPr>
            </a:p>
          </p:txBody>
        </p:sp>
        <p:sp>
          <p:nvSpPr>
            <p:cNvPr id="68"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b="1" dirty="0">
                  <a:solidFill>
                    <a:srgbClr val="595959"/>
                  </a:solidFill>
                  <a:latin typeface="微软雅黑"/>
                  <a:ea typeface="微软雅黑"/>
                  <a:cs typeface="Bebas Neue" charset="0"/>
                  <a:sym typeface="Bebas Neue" charset="0"/>
                </a:rPr>
                <a:t>添加标题</a:t>
              </a:r>
              <a:endParaRPr lang="en-US" altLang="zh-CN" b="1" dirty="0">
                <a:solidFill>
                  <a:srgbClr val="595959"/>
                </a:solidFill>
                <a:latin typeface="微软雅黑"/>
                <a:ea typeface="微软雅黑"/>
                <a:cs typeface="Bebas Neue" charset="0"/>
                <a:sym typeface="Bebas Neue" charset="0"/>
              </a:endParaRPr>
            </a:p>
          </p:txBody>
        </p:sp>
      </p:grpSp>
      <p:grpSp>
        <p:nvGrpSpPr>
          <p:cNvPr id="70" name="Group 15"/>
          <p:cNvGrpSpPr/>
          <p:nvPr/>
        </p:nvGrpSpPr>
        <p:grpSpPr>
          <a:xfrm>
            <a:off x="8407238" y="3693748"/>
            <a:ext cx="596129" cy="588738"/>
            <a:chOff x="6590322" y="2740893"/>
            <a:chExt cx="467298" cy="467298"/>
          </a:xfrm>
        </p:grpSpPr>
        <p:sp>
          <p:nvSpPr>
            <p:cNvPr id="73" name="Freeform 11"/>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accent6">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74"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75" name="Group 1"/>
          <p:cNvGrpSpPr/>
          <p:nvPr/>
        </p:nvGrpSpPr>
        <p:grpSpPr>
          <a:xfrm>
            <a:off x="1359996" y="2531858"/>
            <a:ext cx="593207" cy="588738"/>
            <a:chOff x="1066082" y="1818668"/>
            <a:chExt cx="465007" cy="467298"/>
          </a:xfrm>
        </p:grpSpPr>
        <p:sp>
          <p:nvSpPr>
            <p:cNvPr id="76" name="Freeform 7"/>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6">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77"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78" name="Group 2"/>
          <p:cNvGrpSpPr/>
          <p:nvPr/>
        </p:nvGrpSpPr>
        <p:grpSpPr>
          <a:xfrm>
            <a:off x="4648803" y="2570196"/>
            <a:ext cx="593207" cy="585851"/>
            <a:chOff x="3635896" y="1825130"/>
            <a:chExt cx="465007" cy="465007"/>
          </a:xfrm>
        </p:grpSpPr>
        <p:sp>
          <p:nvSpPr>
            <p:cNvPr id="80" name="Freeform 8"/>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accent6">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81"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82" name="Group 17"/>
          <p:cNvGrpSpPr/>
          <p:nvPr/>
        </p:nvGrpSpPr>
        <p:grpSpPr>
          <a:xfrm>
            <a:off x="8120285" y="1484784"/>
            <a:ext cx="596129" cy="585851"/>
            <a:chOff x="6365383" y="987574"/>
            <a:chExt cx="467298" cy="465007"/>
          </a:xfrm>
        </p:grpSpPr>
        <p:sp>
          <p:nvSpPr>
            <p:cNvPr id="83" name="Freeform 10"/>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accent6">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84"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85" name="Group 3"/>
          <p:cNvGrpSpPr/>
          <p:nvPr/>
        </p:nvGrpSpPr>
        <p:grpSpPr>
          <a:xfrm>
            <a:off x="6086230" y="4134741"/>
            <a:ext cx="593207" cy="591625"/>
            <a:chOff x="4770914" y="3090921"/>
            <a:chExt cx="465007" cy="469589"/>
          </a:xfrm>
        </p:grpSpPr>
        <p:sp>
          <p:nvSpPr>
            <p:cNvPr id="86" name="Freeform 9"/>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6">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87"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88" name="Group 18"/>
          <p:cNvGrpSpPr/>
          <p:nvPr/>
        </p:nvGrpSpPr>
        <p:grpSpPr>
          <a:xfrm>
            <a:off x="10015195" y="1926946"/>
            <a:ext cx="596129" cy="588738"/>
            <a:chOff x="7850778" y="1338532"/>
            <a:chExt cx="467298" cy="467298"/>
          </a:xfrm>
        </p:grpSpPr>
        <p:sp>
          <p:nvSpPr>
            <p:cNvPr id="89" name="Freeform 12"/>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accent6">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90"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sp>
        <p:nvSpPr>
          <p:cNvPr id="64" name="六边形 63"/>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六边形 64"/>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1" name="矩形 70"/>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2" name="矩形 71"/>
          <p:cNvSpPr/>
          <p:nvPr/>
        </p:nvSpPr>
        <p:spPr>
          <a:xfrm>
            <a:off x="10347503" y="187549"/>
            <a:ext cx="1582732" cy="334417"/>
          </a:xfrm>
          <a:prstGeom prst="rect">
            <a:avLst/>
          </a:prstGeom>
          <a:solidFill>
            <a:schemeClr val="accent6">
              <a:lumMod val="75000"/>
              <a:alpha val="7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91"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92" name="矩形 91"/>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5353931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p:cTn id="11" dur="500" fill="hold"/>
                                        <p:tgtEl>
                                          <p:spTgt spid="75"/>
                                        </p:tgtEl>
                                        <p:attrNameLst>
                                          <p:attrName>ppt_w</p:attrName>
                                        </p:attrNameLst>
                                      </p:cBhvr>
                                      <p:tavLst>
                                        <p:tav tm="0">
                                          <p:val>
                                            <p:fltVal val="0"/>
                                          </p:val>
                                        </p:tav>
                                        <p:tav tm="100000">
                                          <p:val>
                                            <p:strVal val="#ppt_w"/>
                                          </p:val>
                                        </p:tav>
                                      </p:tavLst>
                                    </p:anim>
                                    <p:anim calcmode="lin" valueType="num">
                                      <p:cBhvr>
                                        <p:cTn id="12" dur="500" fill="hold"/>
                                        <p:tgtEl>
                                          <p:spTgt spid="75"/>
                                        </p:tgtEl>
                                        <p:attrNameLst>
                                          <p:attrName>ppt_h</p:attrName>
                                        </p:attrNameLst>
                                      </p:cBhvr>
                                      <p:tavLst>
                                        <p:tav tm="0">
                                          <p:val>
                                            <p:fltVal val="0"/>
                                          </p:val>
                                        </p:tav>
                                        <p:tav tm="100000">
                                          <p:val>
                                            <p:strVal val="#ppt_h"/>
                                          </p:val>
                                        </p:tav>
                                      </p:tavLst>
                                    </p:anim>
                                    <p:animEffect transition="in" filter="fade">
                                      <p:cBhvr>
                                        <p:cTn id="13" dur="500"/>
                                        <p:tgtEl>
                                          <p:spTgt spid="75"/>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up)">
                                      <p:cBhvr>
                                        <p:cTn id="17" dur="500"/>
                                        <p:tgtEl>
                                          <p:spTgt spid="4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left)">
                                      <p:cBhvr>
                                        <p:cTn id="21" dur="500"/>
                                        <p:tgtEl>
                                          <p:spTgt spid="44"/>
                                        </p:tgtEl>
                                      </p:cBhvr>
                                    </p:animEffect>
                                  </p:childTnLst>
                                </p:cTn>
                              </p:par>
                              <p:par>
                                <p:cTn id="22" presetID="53" presetClass="entr" presetSubtype="16" fill="hold" nodeType="withEffect">
                                  <p:stCondLst>
                                    <p:cond delay="0"/>
                                  </p:stCondLst>
                                  <p:childTnLst>
                                    <p:set>
                                      <p:cBhvr>
                                        <p:cTn id="23" dur="1" fill="hold">
                                          <p:stCondLst>
                                            <p:cond delay="0"/>
                                          </p:stCondLst>
                                        </p:cTn>
                                        <p:tgtEl>
                                          <p:spTgt spid="78"/>
                                        </p:tgtEl>
                                        <p:attrNameLst>
                                          <p:attrName>style.visibility</p:attrName>
                                        </p:attrNameLst>
                                      </p:cBhvr>
                                      <p:to>
                                        <p:strVal val="visible"/>
                                      </p:to>
                                    </p:set>
                                    <p:anim calcmode="lin" valueType="num">
                                      <p:cBhvr>
                                        <p:cTn id="24" dur="500" fill="hold"/>
                                        <p:tgtEl>
                                          <p:spTgt spid="78"/>
                                        </p:tgtEl>
                                        <p:attrNameLst>
                                          <p:attrName>ppt_w</p:attrName>
                                        </p:attrNameLst>
                                      </p:cBhvr>
                                      <p:tavLst>
                                        <p:tav tm="0">
                                          <p:val>
                                            <p:fltVal val="0"/>
                                          </p:val>
                                        </p:tav>
                                        <p:tav tm="100000">
                                          <p:val>
                                            <p:strVal val="#ppt_w"/>
                                          </p:val>
                                        </p:tav>
                                      </p:tavLst>
                                    </p:anim>
                                    <p:anim calcmode="lin" valueType="num">
                                      <p:cBhvr>
                                        <p:cTn id="25" dur="500" fill="hold"/>
                                        <p:tgtEl>
                                          <p:spTgt spid="78"/>
                                        </p:tgtEl>
                                        <p:attrNameLst>
                                          <p:attrName>ppt_h</p:attrName>
                                        </p:attrNameLst>
                                      </p:cBhvr>
                                      <p:tavLst>
                                        <p:tav tm="0">
                                          <p:val>
                                            <p:fltVal val="0"/>
                                          </p:val>
                                        </p:tav>
                                        <p:tav tm="100000">
                                          <p:val>
                                            <p:strVal val="#ppt_h"/>
                                          </p:val>
                                        </p:tav>
                                      </p:tavLst>
                                    </p:anim>
                                    <p:animEffect transition="in" filter="fade">
                                      <p:cBhvr>
                                        <p:cTn id="26" dur="500"/>
                                        <p:tgtEl>
                                          <p:spTgt spid="78"/>
                                        </p:tgtEl>
                                      </p:cBhvr>
                                    </p:animEffect>
                                  </p:childTnLst>
                                </p:cTn>
                              </p:par>
                            </p:childTnLst>
                          </p:cTn>
                        </p:par>
                        <p:par>
                          <p:cTn id="27" fill="hold">
                            <p:stCondLst>
                              <p:cond delay="2000"/>
                            </p:stCondLst>
                            <p:childTnLst>
                              <p:par>
                                <p:cTn id="28" presetID="22" presetClass="entr" presetSubtype="1" fill="hold" nodeType="after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wipe(up)">
                                      <p:cBhvr>
                                        <p:cTn id="30" dur="500"/>
                                        <p:tgtEl>
                                          <p:spTgt spid="51"/>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85"/>
                                        </p:tgtEl>
                                        <p:attrNameLst>
                                          <p:attrName>style.visibility</p:attrName>
                                        </p:attrNameLst>
                                      </p:cBhvr>
                                      <p:to>
                                        <p:strVal val="visible"/>
                                      </p:to>
                                    </p:set>
                                    <p:anim calcmode="lin" valueType="num">
                                      <p:cBhvr>
                                        <p:cTn id="34" dur="500" fill="hold"/>
                                        <p:tgtEl>
                                          <p:spTgt spid="85"/>
                                        </p:tgtEl>
                                        <p:attrNameLst>
                                          <p:attrName>ppt_w</p:attrName>
                                        </p:attrNameLst>
                                      </p:cBhvr>
                                      <p:tavLst>
                                        <p:tav tm="0">
                                          <p:val>
                                            <p:fltVal val="0"/>
                                          </p:val>
                                        </p:tav>
                                        <p:tav tm="100000">
                                          <p:val>
                                            <p:strVal val="#ppt_w"/>
                                          </p:val>
                                        </p:tav>
                                      </p:tavLst>
                                    </p:anim>
                                    <p:anim calcmode="lin" valueType="num">
                                      <p:cBhvr>
                                        <p:cTn id="35" dur="500" fill="hold"/>
                                        <p:tgtEl>
                                          <p:spTgt spid="85"/>
                                        </p:tgtEl>
                                        <p:attrNameLst>
                                          <p:attrName>ppt_h</p:attrName>
                                        </p:attrNameLst>
                                      </p:cBhvr>
                                      <p:tavLst>
                                        <p:tav tm="0">
                                          <p:val>
                                            <p:fltVal val="0"/>
                                          </p:val>
                                        </p:tav>
                                        <p:tav tm="100000">
                                          <p:val>
                                            <p:strVal val="#ppt_h"/>
                                          </p:val>
                                        </p:tav>
                                      </p:tavLst>
                                    </p:anim>
                                    <p:animEffect transition="in" filter="fade">
                                      <p:cBhvr>
                                        <p:cTn id="36" dur="500"/>
                                        <p:tgtEl>
                                          <p:spTgt spid="85"/>
                                        </p:tgtEl>
                                      </p:cBhvr>
                                    </p:animEffect>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up)">
                                      <p:cBhvr>
                                        <p:cTn id="40" dur="500"/>
                                        <p:tgtEl>
                                          <p:spTgt spid="57"/>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ipe(left)">
                                      <p:cBhvr>
                                        <p:cTn id="44" dur="500"/>
                                        <p:tgtEl>
                                          <p:spTgt spid="46"/>
                                        </p:tgtEl>
                                      </p:cBhvr>
                                    </p:animEffect>
                                  </p:childTnLst>
                                </p:cTn>
                              </p:par>
                              <p:par>
                                <p:cTn id="45" presetID="53" presetClass="entr" presetSubtype="16" fill="hold"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p:cTn id="47" dur="500" fill="hold"/>
                                        <p:tgtEl>
                                          <p:spTgt spid="70"/>
                                        </p:tgtEl>
                                        <p:attrNameLst>
                                          <p:attrName>ppt_w</p:attrName>
                                        </p:attrNameLst>
                                      </p:cBhvr>
                                      <p:tavLst>
                                        <p:tav tm="0">
                                          <p:val>
                                            <p:fltVal val="0"/>
                                          </p:val>
                                        </p:tav>
                                        <p:tav tm="100000">
                                          <p:val>
                                            <p:strVal val="#ppt_w"/>
                                          </p:val>
                                        </p:tav>
                                      </p:tavLst>
                                    </p:anim>
                                    <p:anim calcmode="lin" valueType="num">
                                      <p:cBhvr>
                                        <p:cTn id="48" dur="500" fill="hold"/>
                                        <p:tgtEl>
                                          <p:spTgt spid="70"/>
                                        </p:tgtEl>
                                        <p:attrNameLst>
                                          <p:attrName>ppt_h</p:attrName>
                                        </p:attrNameLst>
                                      </p:cBhvr>
                                      <p:tavLst>
                                        <p:tav tm="0">
                                          <p:val>
                                            <p:fltVal val="0"/>
                                          </p:val>
                                        </p:tav>
                                        <p:tav tm="100000">
                                          <p:val>
                                            <p:strVal val="#ppt_h"/>
                                          </p:val>
                                        </p:tav>
                                      </p:tavLst>
                                    </p:anim>
                                    <p:animEffect transition="in" filter="fade">
                                      <p:cBhvr>
                                        <p:cTn id="49" dur="500"/>
                                        <p:tgtEl>
                                          <p:spTgt spid="70"/>
                                        </p:tgtEl>
                                      </p:cBhvr>
                                    </p:animEffect>
                                  </p:childTnLst>
                                </p:cTn>
                              </p:par>
                            </p:childTnLst>
                          </p:cTn>
                        </p:par>
                        <p:par>
                          <p:cTn id="50" fill="hold">
                            <p:stCondLst>
                              <p:cond delay="4000"/>
                            </p:stCondLst>
                            <p:childTnLst>
                              <p:par>
                                <p:cTn id="51" presetID="22" presetClass="entr" presetSubtype="1" fill="hold" nodeType="after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wipe(up)">
                                      <p:cBhvr>
                                        <p:cTn id="53" dur="500"/>
                                        <p:tgtEl>
                                          <p:spTgt spid="60"/>
                                        </p:tgtEl>
                                      </p:cBhvr>
                                    </p:animEffect>
                                  </p:childTnLst>
                                </p:cTn>
                              </p:par>
                            </p:childTnLst>
                          </p:cTn>
                        </p:par>
                        <p:par>
                          <p:cTn id="54" fill="hold">
                            <p:stCondLst>
                              <p:cond delay="4500"/>
                            </p:stCondLst>
                            <p:childTnLst>
                              <p:par>
                                <p:cTn id="55" presetID="22" presetClass="entr" presetSubtype="4"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down)">
                                      <p:cBhvr>
                                        <p:cTn id="57" dur="500"/>
                                        <p:tgtEl>
                                          <p:spTgt spid="50"/>
                                        </p:tgtEl>
                                      </p:cBhvr>
                                    </p:animEffect>
                                  </p:childTnLst>
                                </p:cTn>
                              </p:par>
                              <p:par>
                                <p:cTn id="58" presetID="53" presetClass="entr" presetSubtype="16" fill="hold" nodeType="withEffect">
                                  <p:stCondLst>
                                    <p:cond delay="0"/>
                                  </p:stCondLst>
                                  <p:childTnLst>
                                    <p:set>
                                      <p:cBhvr>
                                        <p:cTn id="59" dur="1" fill="hold">
                                          <p:stCondLst>
                                            <p:cond delay="0"/>
                                          </p:stCondLst>
                                        </p:cTn>
                                        <p:tgtEl>
                                          <p:spTgt spid="82"/>
                                        </p:tgtEl>
                                        <p:attrNameLst>
                                          <p:attrName>style.visibility</p:attrName>
                                        </p:attrNameLst>
                                      </p:cBhvr>
                                      <p:to>
                                        <p:strVal val="visible"/>
                                      </p:to>
                                    </p:set>
                                    <p:anim calcmode="lin" valueType="num">
                                      <p:cBhvr>
                                        <p:cTn id="60" dur="500" fill="hold"/>
                                        <p:tgtEl>
                                          <p:spTgt spid="82"/>
                                        </p:tgtEl>
                                        <p:attrNameLst>
                                          <p:attrName>ppt_w</p:attrName>
                                        </p:attrNameLst>
                                      </p:cBhvr>
                                      <p:tavLst>
                                        <p:tav tm="0">
                                          <p:val>
                                            <p:fltVal val="0"/>
                                          </p:val>
                                        </p:tav>
                                        <p:tav tm="100000">
                                          <p:val>
                                            <p:strVal val="#ppt_w"/>
                                          </p:val>
                                        </p:tav>
                                      </p:tavLst>
                                    </p:anim>
                                    <p:anim calcmode="lin" valueType="num">
                                      <p:cBhvr>
                                        <p:cTn id="61" dur="500" fill="hold"/>
                                        <p:tgtEl>
                                          <p:spTgt spid="82"/>
                                        </p:tgtEl>
                                        <p:attrNameLst>
                                          <p:attrName>ppt_h</p:attrName>
                                        </p:attrNameLst>
                                      </p:cBhvr>
                                      <p:tavLst>
                                        <p:tav tm="0">
                                          <p:val>
                                            <p:fltVal val="0"/>
                                          </p:val>
                                        </p:tav>
                                        <p:tav tm="100000">
                                          <p:val>
                                            <p:strVal val="#ppt_h"/>
                                          </p:val>
                                        </p:tav>
                                      </p:tavLst>
                                    </p:anim>
                                    <p:animEffect transition="in" filter="fade">
                                      <p:cBhvr>
                                        <p:cTn id="62" dur="500"/>
                                        <p:tgtEl>
                                          <p:spTgt spid="82"/>
                                        </p:tgtEl>
                                      </p:cBhvr>
                                    </p:animEffect>
                                  </p:childTnLst>
                                </p:cTn>
                              </p:par>
                            </p:childTnLst>
                          </p:cTn>
                        </p:par>
                        <p:par>
                          <p:cTn id="63" fill="hold">
                            <p:stCondLst>
                              <p:cond delay="5000"/>
                            </p:stCondLst>
                            <p:childTnLst>
                              <p:par>
                                <p:cTn id="64" presetID="22" presetClass="entr" presetSubtype="1" fill="hold"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wipe(up)">
                                      <p:cBhvr>
                                        <p:cTn id="66" dur="500"/>
                                        <p:tgtEl>
                                          <p:spTgt spid="54"/>
                                        </p:tgtEl>
                                      </p:cBhvr>
                                    </p:animEffect>
                                  </p:childTnLst>
                                </p:cTn>
                              </p:par>
                            </p:childTnLst>
                          </p:cTn>
                        </p:par>
                        <p:par>
                          <p:cTn id="67" fill="hold">
                            <p:stCondLst>
                              <p:cond delay="5500"/>
                            </p:stCondLst>
                            <p:childTnLst>
                              <p:par>
                                <p:cTn id="68" presetID="53" presetClass="entr" presetSubtype="16" fill="hold" nodeType="afterEffect">
                                  <p:stCondLst>
                                    <p:cond delay="0"/>
                                  </p:stCondLst>
                                  <p:childTnLst>
                                    <p:set>
                                      <p:cBhvr>
                                        <p:cTn id="69" dur="1" fill="hold">
                                          <p:stCondLst>
                                            <p:cond delay="0"/>
                                          </p:stCondLst>
                                        </p:cTn>
                                        <p:tgtEl>
                                          <p:spTgt spid="88"/>
                                        </p:tgtEl>
                                        <p:attrNameLst>
                                          <p:attrName>style.visibility</p:attrName>
                                        </p:attrNameLst>
                                      </p:cBhvr>
                                      <p:to>
                                        <p:strVal val="visible"/>
                                      </p:to>
                                    </p:set>
                                    <p:anim calcmode="lin" valueType="num">
                                      <p:cBhvr>
                                        <p:cTn id="70" dur="500" fill="hold"/>
                                        <p:tgtEl>
                                          <p:spTgt spid="88"/>
                                        </p:tgtEl>
                                        <p:attrNameLst>
                                          <p:attrName>ppt_w</p:attrName>
                                        </p:attrNameLst>
                                      </p:cBhvr>
                                      <p:tavLst>
                                        <p:tav tm="0">
                                          <p:val>
                                            <p:fltVal val="0"/>
                                          </p:val>
                                        </p:tav>
                                        <p:tav tm="100000">
                                          <p:val>
                                            <p:strVal val="#ppt_w"/>
                                          </p:val>
                                        </p:tav>
                                      </p:tavLst>
                                    </p:anim>
                                    <p:anim calcmode="lin" valueType="num">
                                      <p:cBhvr>
                                        <p:cTn id="71" dur="500" fill="hold"/>
                                        <p:tgtEl>
                                          <p:spTgt spid="88"/>
                                        </p:tgtEl>
                                        <p:attrNameLst>
                                          <p:attrName>ppt_h</p:attrName>
                                        </p:attrNameLst>
                                      </p:cBhvr>
                                      <p:tavLst>
                                        <p:tav tm="0">
                                          <p:val>
                                            <p:fltVal val="0"/>
                                          </p:val>
                                        </p:tav>
                                        <p:tav tm="100000">
                                          <p:val>
                                            <p:strVal val="#ppt_h"/>
                                          </p:val>
                                        </p:tav>
                                      </p:tavLst>
                                    </p:anim>
                                    <p:animEffect transition="in" filter="fade">
                                      <p:cBhvr>
                                        <p:cTn id="72" dur="500"/>
                                        <p:tgtEl>
                                          <p:spTgt spid="88"/>
                                        </p:tgtEl>
                                      </p:cBhvr>
                                    </p:animEffect>
                                  </p:childTnLst>
                                </p:cTn>
                              </p:par>
                            </p:childTnLst>
                          </p:cTn>
                        </p:par>
                        <p:par>
                          <p:cTn id="73" fill="hold">
                            <p:stCondLst>
                              <p:cond delay="6000"/>
                            </p:stCondLst>
                            <p:childTnLst>
                              <p:par>
                                <p:cTn id="74" presetID="22" presetClass="entr" presetSubtype="1" fill="hold" nodeType="afterEffect">
                                  <p:stCondLst>
                                    <p:cond delay="0"/>
                                  </p:stCondLst>
                                  <p:childTnLst>
                                    <p:set>
                                      <p:cBhvr>
                                        <p:cTn id="75" dur="1" fill="hold">
                                          <p:stCondLst>
                                            <p:cond delay="0"/>
                                          </p:stCondLst>
                                        </p:cTn>
                                        <p:tgtEl>
                                          <p:spTgt spid="66"/>
                                        </p:tgtEl>
                                        <p:attrNameLst>
                                          <p:attrName>style.visibility</p:attrName>
                                        </p:attrNameLst>
                                      </p:cBhvr>
                                      <p:to>
                                        <p:strVal val="visible"/>
                                      </p:to>
                                    </p:set>
                                    <p:animEffect transition="in" filter="wipe(up)">
                                      <p:cBhvr>
                                        <p:cTn id="76"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5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我们的优势</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6" name="Freeform 471"/>
          <p:cNvSpPr>
            <a:spLocks noEditPoints="1"/>
          </p:cNvSpPr>
          <p:nvPr/>
        </p:nvSpPr>
        <p:spPr bwMode="auto">
          <a:xfrm>
            <a:off x="6655400" y="3923447"/>
            <a:ext cx="867386" cy="662682"/>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chemeClr val="accent6">
              <a:lumMod val="75000"/>
            </a:schemeClr>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67" name="Freeform 476"/>
          <p:cNvSpPr>
            <a:spLocks noEditPoints="1"/>
          </p:cNvSpPr>
          <p:nvPr/>
        </p:nvSpPr>
        <p:spPr bwMode="auto">
          <a:xfrm>
            <a:off x="1633091" y="1662919"/>
            <a:ext cx="875712" cy="634534"/>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chemeClr val="accent6">
              <a:lumMod val="50000"/>
            </a:schemeClr>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68" name="Oval 493"/>
          <p:cNvSpPr>
            <a:spLocks noChangeArrowheads="1"/>
          </p:cNvSpPr>
          <p:nvPr/>
        </p:nvSpPr>
        <p:spPr bwMode="auto">
          <a:xfrm>
            <a:off x="1611478" y="3923447"/>
            <a:ext cx="730404" cy="662682"/>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chemeClr val="accent6">
              <a:lumMod val="50000"/>
            </a:schemeClr>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70" name="Freeform 497"/>
          <p:cNvSpPr>
            <a:spLocks noEditPoints="1"/>
          </p:cNvSpPr>
          <p:nvPr/>
        </p:nvSpPr>
        <p:spPr bwMode="auto">
          <a:xfrm>
            <a:off x="6655401" y="1542906"/>
            <a:ext cx="563836" cy="777833"/>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chemeClr val="accent6">
              <a:lumMod val="75000"/>
            </a:schemeClr>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cxnSp>
        <p:nvCxnSpPr>
          <p:cNvPr id="73" name="直接连接符 72"/>
          <p:cNvCxnSpPr/>
          <p:nvPr/>
        </p:nvCxnSpPr>
        <p:spPr>
          <a:xfrm>
            <a:off x="1611478" y="23896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6655400" y="23896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1611478" y="4745124"/>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655400" y="4745124"/>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7" name="TextBox 498"/>
          <p:cNvSpPr txBox="1"/>
          <p:nvPr/>
        </p:nvSpPr>
        <p:spPr>
          <a:xfrm>
            <a:off x="4224649" y="1958822"/>
            <a:ext cx="1569660" cy="369332"/>
          </a:xfrm>
          <a:prstGeom prst="rect">
            <a:avLst/>
          </a:prstGeom>
          <a:noFill/>
        </p:spPr>
        <p:txBody>
          <a:bodyPr wrap="none" rtlCol="0" anchor="ctr">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8" name="TextBox 499"/>
          <p:cNvSpPr txBox="1"/>
          <p:nvPr/>
        </p:nvSpPr>
        <p:spPr>
          <a:xfrm>
            <a:off x="9239366" y="1958822"/>
            <a:ext cx="1569660" cy="369332"/>
          </a:xfrm>
          <a:prstGeom prst="rect">
            <a:avLst/>
          </a:prstGeom>
          <a:noFill/>
        </p:spPr>
        <p:txBody>
          <a:bodyPr wrap="none" rtlCol="0" anchor="ctr">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0" name="TextBox 500"/>
          <p:cNvSpPr txBox="1"/>
          <p:nvPr/>
        </p:nvSpPr>
        <p:spPr>
          <a:xfrm>
            <a:off x="4224649" y="4283804"/>
            <a:ext cx="1569660" cy="369332"/>
          </a:xfrm>
          <a:prstGeom prst="rect">
            <a:avLst/>
          </a:prstGeom>
          <a:noFill/>
        </p:spPr>
        <p:txBody>
          <a:bodyPr wrap="none" rtlCol="0" anchor="ctr">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1" name="TextBox 501"/>
          <p:cNvSpPr txBox="1"/>
          <p:nvPr/>
        </p:nvSpPr>
        <p:spPr>
          <a:xfrm>
            <a:off x="9239366" y="4283804"/>
            <a:ext cx="1569660" cy="369332"/>
          </a:xfrm>
          <a:prstGeom prst="rect">
            <a:avLst/>
          </a:prstGeom>
          <a:noFill/>
        </p:spPr>
        <p:txBody>
          <a:bodyPr wrap="none" rtlCol="0" anchor="ctr">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2" name="TextBox 503"/>
          <p:cNvSpPr txBox="1"/>
          <p:nvPr/>
        </p:nvSpPr>
        <p:spPr>
          <a:xfrm>
            <a:off x="1486254" y="2479734"/>
            <a:ext cx="4296169"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83" name="TextBox 504"/>
          <p:cNvSpPr txBox="1"/>
          <p:nvPr/>
        </p:nvSpPr>
        <p:spPr>
          <a:xfrm>
            <a:off x="6553801" y="2479734"/>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sp>
        <p:nvSpPr>
          <p:cNvPr id="84" name="TextBox 505"/>
          <p:cNvSpPr txBox="1"/>
          <p:nvPr/>
        </p:nvSpPr>
        <p:spPr>
          <a:xfrm>
            <a:off x="1486254" y="4845598"/>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sp>
        <p:nvSpPr>
          <p:cNvPr id="85" name="TextBox 506"/>
          <p:cNvSpPr txBox="1"/>
          <p:nvPr/>
        </p:nvSpPr>
        <p:spPr>
          <a:xfrm>
            <a:off x="6553801" y="4845598"/>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sp>
        <p:nvSpPr>
          <p:cNvPr id="32" name="六边形 31"/>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5" name="矩形 34"/>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6" name="矩形 35"/>
          <p:cNvSpPr/>
          <p:nvPr/>
        </p:nvSpPr>
        <p:spPr>
          <a:xfrm>
            <a:off x="10347503" y="187549"/>
            <a:ext cx="1582732" cy="334417"/>
          </a:xfrm>
          <a:prstGeom prst="rect">
            <a:avLst/>
          </a:prstGeom>
          <a:solidFill>
            <a:schemeClr val="accent6">
              <a:lumMod val="75000"/>
              <a:alpha val="7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7"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38"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39" name="矩形 38"/>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854509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750" fill="hold"/>
                                        <p:tgtEl>
                                          <p:spTgt spid="67"/>
                                        </p:tgtEl>
                                        <p:attrNameLst>
                                          <p:attrName>ppt_x</p:attrName>
                                        </p:attrNameLst>
                                      </p:cBhvr>
                                      <p:tavLst>
                                        <p:tav tm="0">
                                          <p:val>
                                            <p:strVal val="1+#ppt_w/2"/>
                                          </p:val>
                                        </p:tav>
                                        <p:tav tm="100000">
                                          <p:val>
                                            <p:strVal val="#ppt_x"/>
                                          </p:val>
                                        </p:tav>
                                      </p:tavLst>
                                    </p:anim>
                                    <p:anim calcmode="lin" valueType="num">
                                      <p:cBhvr additive="base">
                                        <p:cTn id="8" dur="75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1+#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750" fill="hold"/>
                                        <p:tgtEl>
                                          <p:spTgt spid="68"/>
                                        </p:tgtEl>
                                        <p:attrNameLst>
                                          <p:attrName>ppt_x</p:attrName>
                                        </p:attrNameLst>
                                      </p:cBhvr>
                                      <p:tavLst>
                                        <p:tav tm="0">
                                          <p:val>
                                            <p:strVal val="1+#ppt_w/2"/>
                                          </p:val>
                                        </p:tav>
                                        <p:tav tm="100000">
                                          <p:val>
                                            <p:strVal val="#ppt_x"/>
                                          </p:val>
                                        </p:tav>
                                      </p:tavLst>
                                    </p:anim>
                                    <p:anim calcmode="lin" valueType="num">
                                      <p:cBhvr additive="base">
                                        <p:cTn id="16" dur="750" fill="hold"/>
                                        <p:tgtEl>
                                          <p:spTgt spid="6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fill="hold"/>
                                        <p:tgtEl>
                                          <p:spTgt spid="66"/>
                                        </p:tgtEl>
                                        <p:attrNameLst>
                                          <p:attrName>ppt_x</p:attrName>
                                        </p:attrNameLst>
                                      </p:cBhvr>
                                      <p:tavLst>
                                        <p:tav tm="0">
                                          <p:val>
                                            <p:strVal val="1+#ppt_w/2"/>
                                          </p:val>
                                        </p:tav>
                                        <p:tav tm="100000">
                                          <p:val>
                                            <p:strVal val="#ppt_x"/>
                                          </p:val>
                                        </p:tav>
                                      </p:tavLst>
                                    </p:anim>
                                    <p:anim calcmode="lin" valueType="num">
                                      <p:cBhvr additive="base">
                                        <p:cTn id="20" dur="500" fill="hold"/>
                                        <p:tgtEl>
                                          <p:spTgt spid="66"/>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8" fill="hold" nodeType="after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wipe(left)">
                                      <p:cBhvr>
                                        <p:cTn id="24" dur="500"/>
                                        <p:tgtEl>
                                          <p:spTgt spid="73"/>
                                        </p:tgtEl>
                                      </p:cBhvr>
                                    </p:animEffect>
                                  </p:childTnLst>
                                </p:cTn>
                              </p:par>
                              <p:par>
                                <p:cTn id="25" presetID="22" presetClass="entr" presetSubtype="8" fill="hold"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left)">
                                      <p:cBhvr>
                                        <p:cTn id="27" dur="500"/>
                                        <p:tgtEl>
                                          <p:spTgt spid="74"/>
                                        </p:tgtEl>
                                      </p:cBhvr>
                                    </p:animEffect>
                                  </p:childTnLst>
                                </p:cTn>
                              </p:par>
                              <p:par>
                                <p:cTn id="28" presetID="22" presetClass="entr" presetSubtype="8" fill="hold" nodeType="with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left)">
                                      <p:cBhvr>
                                        <p:cTn id="30" dur="500"/>
                                        <p:tgtEl>
                                          <p:spTgt spid="75"/>
                                        </p:tgtEl>
                                      </p:cBhvr>
                                    </p:animEffect>
                                  </p:childTnLst>
                                </p:cTn>
                              </p:par>
                              <p:par>
                                <p:cTn id="31" presetID="22" presetClass="entr" presetSubtype="8" fill="hold"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wipe(left)">
                                      <p:cBhvr>
                                        <p:cTn id="33" dur="500"/>
                                        <p:tgtEl>
                                          <p:spTgt spid="76"/>
                                        </p:tgtEl>
                                      </p:cBhvr>
                                    </p:animEffect>
                                  </p:childTnLst>
                                </p:cTn>
                              </p:par>
                            </p:childTnLst>
                          </p:cTn>
                        </p:par>
                        <p:par>
                          <p:cTn id="34" fill="hold">
                            <p:stCondLst>
                              <p:cond delay="1250"/>
                            </p:stCondLst>
                            <p:childTnLst>
                              <p:par>
                                <p:cTn id="35" presetID="12" presetClass="entr" presetSubtype="4" fill="hold" grpId="0" nodeType="afterEffect">
                                  <p:stCondLst>
                                    <p:cond delay="0"/>
                                  </p:stCondLst>
                                  <p:iterate type="lt">
                                    <p:tmPct val="50000"/>
                                  </p:iterate>
                                  <p:childTnLst>
                                    <p:set>
                                      <p:cBhvr>
                                        <p:cTn id="36" dur="1" fill="hold">
                                          <p:stCondLst>
                                            <p:cond delay="0"/>
                                          </p:stCondLst>
                                        </p:cTn>
                                        <p:tgtEl>
                                          <p:spTgt spid="77"/>
                                        </p:tgtEl>
                                        <p:attrNameLst>
                                          <p:attrName>style.visibility</p:attrName>
                                        </p:attrNameLst>
                                      </p:cBhvr>
                                      <p:to>
                                        <p:strVal val="visible"/>
                                      </p:to>
                                    </p:set>
                                    <p:anim calcmode="lin" valueType="num">
                                      <p:cBhvr additive="base">
                                        <p:cTn id="37" dur="300"/>
                                        <p:tgtEl>
                                          <p:spTgt spid="77"/>
                                        </p:tgtEl>
                                        <p:attrNameLst>
                                          <p:attrName>ppt_y</p:attrName>
                                        </p:attrNameLst>
                                      </p:cBhvr>
                                      <p:tavLst>
                                        <p:tav tm="0">
                                          <p:val>
                                            <p:strVal val="#ppt_y+#ppt_h*1.125000"/>
                                          </p:val>
                                        </p:tav>
                                        <p:tav tm="100000">
                                          <p:val>
                                            <p:strVal val="#ppt_y"/>
                                          </p:val>
                                        </p:tav>
                                      </p:tavLst>
                                    </p:anim>
                                    <p:animEffect transition="in" filter="wipe(up)">
                                      <p:cBhvr>
                                        <p:cTn id="38" dur="300"/>
                                        <p:tgtEl>
                                          <p:spTgt spid="77"/>
                                        </p:tgtEl>
                                      </p:cBhvr>
                                    </p:animEffect>
                                  </p:childTnLst>
                                </p:cTn>
                              </p:par>
                              <p:par>
                                <p:cTn id="39" presetID="12" presetClass="entr" presetSubtype="4" fill="hold" grpId="0" nodeType="withEffect">
                                  <p:stCondLst>
                                    <p:cond delay="0"/>
                                  </p:stCondLst>
                                  <p:iterate type="lt">
                                    <p:tmPct val="50000"/>
                                  </p:iterate>
                                  <p:childTnLst>
                                    <p:set>
                                      <p:cBhvr>
                                        <p:cTn id="40" dur="1" fill="hold">
                                          <p:stCondLst>
                                            <p:cond delay="0"/>
                                          </p:stCondLst>
                                        </p:cTn>
                                        <p:tgtEl>
                                          <p:spTgt spid="78"/>
                                        </p:tgtEl>
                                        <p:attrNameLst>
                                          <p:attrName>style.visibility</p:attrName>
                                        </p:attrNameLst>
                                      </p:cBhvr>
                                      <p:to>
                                        <p:strVal val="visible"/>
                                      </p:to>
                                    </p:set>
                                    <p:anim calcmode="lin" valueType="num">
                                      <p:cBhvr additive="base">
                                        <p:cTn id="41" dur="300"/>
                                        <p:tgtEl>
                                          <p:spTgt spid="78"/>
                                        </p:tgtEl>
                                        <p:attrNameLst>
                                          <p:attrName>ppt_y</p:attrName>
                                        </p:attrNameLst>
                                      </p:cBhvr>
                                      <p:tavLst>
                                        <p:tav tm="0">
                                          <p:val>
                                            <p:strVal val="#ppt_y+#ppt_h*1.125000"/>
                                          </p:val>
                                        </p:tav>
                                        <p:tav tm="100000">
                                          <p:val>
                                            <p:strVal val="#ppt_y"/>
                                          </p:val>
                                        </p:tav>
                                      </p:tavLst>
                                    </p:anim>
                                    <p:animEffect transition="in" filter="wipe(up)">
                                      <p:cBhvr>
                                        <p:cTn id="42" dur="300"/>
                                        <p:tgtEl>
                                          <p:spTgt spid="78"/>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80"/>
                                        </p:tgtEl>
                                        <p:attrNameLst>
                                          <p:attrName>style.visibility</p:attrName>
                                        </p:attrNameLst>
                                      </p:cBhvr>
                                      <p:to>
                                        <p:strVal val="visible"/>
                                      </p:to>
                                    </p:set>
                                    <p:anim calcmode="lin" valueType="num">
                                      <p:cBhvr additive="base">
                                        <p:cTn id="45" dur="300"/>
                                        <p:tgtEl>
                                          <p:spTgt spid="80"/>
                                        </p:tgtEl>
                                        <p:attrNameLst>
                                          <p:attrName>ppt_y</p:attrName>
                                        </p:attrNameLst>
                                      </p:cBhvr>
                                      <p:tavLst>
                                        <p:tav tm="0">
                                          <p:val>
                                            <p:strVal val="#ppt_y+#ppt_h*1.125000"/>
                                          </p:val>
                                        </p:tav>
                                        <p:tav tm="100000">
                                          <p:val>
                                            <p:strVal val="#ppt_y"/>
                                          </p:val>
                                        </p:tav>
                                      </p:tavLst>
                                    </p:anim>
                                    <p:animEffect transition="in" filter="wipe(up)">
                                      <p:cBhvr>
                                        <p:cTn id="46" dur="300"/>
                                        <p:tgtEl>
                                          <p:spTgt spid="80"/>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81"/>
                                        </p:tgtEl>
                                        <p:attrNameLst>
                                          <p:attrName>style.visibility</p:attrName>
                                        </p:attrNameLst>
                                      </p:cBhvr>
                                      <p:to>
                                        <p:strVal val="visible"/>
                                      </p:to>
                                    </p:set>
                                    <p:anim calcmode="lin" valueType="num">
                                      <p:cBhvr additive="base">
                                        <p:cTn id="49" dur="300"/>
                                        <p:tgtEl>
                                          <p:spTgt spid="81"/>
                                        </p:tgtEl>
                                        <p:attrNameLst>
                                          <p:attrName>ppt_y</p:attrName>
                                        </p:attrNameLst>
                                      </p:cBhvr>
                                      <p:tavLst>
                                        <p:tav tm="0">
                                          <p:val>
                                            <p:strVal val="#ppt_y+#ppt_h*1.125000"/>
                                          </p:val>
                                        </p:tav>
                                        <p:tav tm="100000">
                                          <p:val>
                                            <p:strVal val="#ppt_y"/>
                                          </p:val>
                                        </p:tav>
                                      </p:tavLst>
                                    </p:anim>
                                    <p:animEffect transition="in" filter="wipe(up)">
                                      <p:cBhvr>
                                        <p:cTn id="50" dur="300"/>
                                        <p:tgtEl>
                                          <p:spTgt spid="81"/>
                                        </p:tgtEl>
                                      </p:cBhvr>
                                    </p:animEffect>
                                  </p:childTnLst>
                                </p:cTn>
                              </p:par>
                              <p:par>
                                <p:cTn id="51" presetID="10" presetClass="entr" presetSubtype="0" fill="hold" grpId="0" nodeType="withEffect">
                                  <p:stCondLst>
                                    <p:cond delay="1000"/>
                                  </p:stCondLst>
                                  <p:iterate type="lt">
                                    <p:tmPct val="10000"/>
                                  </p:iterate>
                                  <p:childTnLst>
                                    <p:set>
                                      <p:cBhvr>
                                        <p:cTn id="52" dur="1" fill="hold">
                                          <p:stCondLst>
                                            <p:cond delay="0"/>
                                          </p:stCondLst>
                                        </p:cTn>
                                        <p:tgtEl>
                                          <p:spTgt spid="82"/>
                                        </p:tgtEl>
                                        <p:attrNameLst>
                                          <p:attrName>style.visibility</p:attrName>
                                        </p:attrNameLst>
                                      </p:cBhvr>
                                      <p:to>
                                        <p:strVal val="visible"/>
                                      </p:to>
                                    </p:set>
                                    <p:animEffect transition="in" filter="fade">
                                      <p:cBhvr>
                                        <p:cTn id="53" dur="100"/>
                                        <p:tgtEl>
                                          <p:spTgt spid="82"/>
                                        </p:tgtEl>
                                      </p:cBhvr>
                                    </p:animEffect>
                                  </p:childTnLst>
                                </p:cTn>
                              </p:par>
                              <p:par>
                                <p:cTn id="54" presetID="10" presetClass="entr" presetSubtype="0" fill="hold" grpId="0" nodeType="withEffect">
                                  <p:stCondLst>
                                    <p:cond delay="1000"/>
                                  </p:stCondLst>
                                  <p:iterate type="lt">
                                    <p:tmPct val="10000"/>
                                  </p:iterate>
                                  <p:childTnLst>
                                    <p:set>
                                      <p:cBhvr>
                                        <p:cTn id="55" dur="1" fill="hold">
                                          <p:stCondLst>
                                            <p:cond delay="0"/>
                                          </p:stCondLst>
                                        </p:cTn>
                                        <p:tgtEl>
                                          <p:spTgt spid="83"/>
                                        </p:tgtEl>
                                        <p:attrNameLst>
                                          <p:attrName>style.visibility</p:attrName>
                                        </p:attrNameLst>
                                      </p:cBhvr>
                                      <p:to>
                                        <p:strVal val="visible"/>
                                      </p:to>
                                    </p:set>
                                    <p:animEffect transition="in" filter="fade">
                                      <p:cBhvr>
                                        <p:cTn id="56" dur="100"/>
                                        <p:tgtEl>
                                          <p:spTgt spid="83"/>
                                        </p:tgtEl>
                                      </p:cBhvr>
                                    </p:animEffect>
                                  </p:childTnLst>
                                </p:cTn>
                              </p:par>
                              <p:par>
                                <p:cTn id="57" presetID="10" presetClass="entr" presetSubtype="0" fill="hold" grpId="0" nodeType="withEffect">
                                  <p:stCondLst>
                                    <p:cond delay="1000"/>
                                  </p:stCondLst>
                                  <p:iterate type="lt">
                                    <p:tmPct val="10000"/>
                                  </p:iterate>
                                  <p:childTnLst>
                                    <p:set>
                                      <p:cBhvr>
                                        <p:cTn id="58" dur="1" fill="hold">
                                          <p:stCondLst>
                                            <p:cond delay="0"/>
                                          </p:stCondLst>
                                        </p:cTn>
                                        <p:tgtEl>
                                          <p:spTgt spid="84"/>
                                        </p:tgtEl>
                                        <p:attrNameLst>
                                          <p:attrName>style.visibility</p:attrName>
                                        </p:attrNameLst>
                                      </p:cBhvr>
                                      <p:to>
                                        <p:strVal val="visible"/>
                                      </p:to>
                                    </p:set>
                                    <p:animEffect transition="in" filter="fade">
                                      <p:cBhvr>
                                        <p:cTn id="59" dur="100"/>
                                        <p:tgtEl>
                                          <p:spTgt spid="84"/>
                                        </p:tgtEl>
                                      </p:cBhvr>
                                    </p:animEffect>
                                  </p:childTnLst>
                                </p:cTn>
                              </p:par>
                              <p:par>
                                <p:cTn id="60" presetID="10" presetClass="entr" presetSubtype="0" fill="hold" grpId="0" nodeType="withEffect">
                                  <p:stCondLst>
                                    <p:cond delay="1000"/>
                                  </p:stCondLst>
                                  <p:iterate type="lt">
                                    <p:tmPct val="10000"/>
                                  </p:iterate>
                                  <p:childTnLst>
                                    <p:set>
                                      <p:cBhvr>
                                        <p:cTn id="61" dur="1" fill="hold">
                                          <p:stCondLst>
                                            <p:cond delay="0"/>
                                          </p:stCondLst>
                                        </p:cTn>
                                        <p:tgtEl>
                                          <p:spTgt spid="85"/>
                                        </p:tgtEl>
                                        <p:attrNameLst>
                                          <p:attrName>style.visibility</p:attrName>
                                        </p:attrNameLst>
                                      </p:cBhvr>
                                      <p:to>
                                        <p:strVal val="visible"/>
                                      </p:to>
                                    </p:set>
                                    <p:animEffect transition="in" filter="fade">
                                      <p:cBhvr>
                                        <p:cTn id="62" dur="1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70" grpId="0" animBg="1"/>
      <p:bldP spid="77" grpId="0"/>
      <p:bldP spid="78" grpId="0"/>
      <p:bldP spid="80" grpId="0"/>
      <p:bldP spid="81" grpId="0"/>
      <p:bldP spid="82" grpId="0"/>
      <p:bldP spid="83" grpId="0"/>
      <p:bldP spid="84" grpId="0"/>
      <p:bldP spid="8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6131111" y="1881488"/>
            <a:ext cx="0" cy="827432"/>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131111" y="3356992"/>
            <a:ext cx="0" cy="806578"/>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2384063" y="2708920"/>
            <a:ext cx="4338475" cy="967058"/>
            <a:chOff x="5879462" y="287200"/>
            <a:chExt cx="3545784" cy="790365"/>
          </a:xfrm>
        </p:grpSpPr>
        <p:pic>
          <p:nvPicPr>
            <p:cNvPr id="44" name="图片 4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45" name="组合 44"/>
            <p:cNvGrpSpPr/>
            <p:nvPr/>
          </p:nvGrpSpPr>
          <p:grpSpPr>
            <a:xfrm flipH="1">
              <a:off x="5879462" y="287200"/>
              <a:ext cx="3545784" cy="558112"/>
              <a:chOff x="7995986" y="760883"/>
              <a:chExt cx="3436053" cy="540840"/>
            </a:xfrm>
          </p:grpSpPr>
          <p:sp>
            <p:nvSpPr>
              <p:cNvPr id="46"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7"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8"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49" name="文本框 8"/>
          <p:cNvSpPr txBox="1"/>
          <p:nvPr/>
        </p:nvSpPr>
        <p:spPr>
          <a:xfrm>
            <a:off x="5415085" y="2810576"/>
            <a:ext cx="1283129" cy="400110"/>
          </a:xfrm>
          <a:prstGeom prst="rect">
            <a:avLst/>
          </a:prstGeom>
          <a:noFill/>
        </p:spPr>
        <p:txBody>
          <a:bodyPr wrap="square" rtlCol="0">
            <a:spAutoFit/>
          </a:bodyPr>
          <a:lstStyle/>
          <a:p>
            <a:pPr algn="ctr"/>
            <a:r>
              <a:rPr lang="zh-CN" altLang="en-US" sz="2000" b="1" dirty="0">
                <a:solidFill>
                  <a:schemeClr val="accent6">
                    <a:lumMod val="50000"/>
                  </a:schemeClr>
                </a:solidFill>
                <a:latin typeface="Impact MT Std" pitchFamily="34" charset="0"/>
                <a:ea typeface="微软雅黑" panose="020B0503020204020204" pitchFamily="34" charset="-122"/>
                <a:cs typeface="Arial Unicode MS" panose="020B0604020202020204" pitchFamily="34" charset="-122"/>
              </a:rPr>
              <a:t>第一章</a:t>
            </a:r>
          </a:p>
        </p:txBody>
      </p:sp>
      <p:sp>
        <p:nvSpPr>
          <p:cNvPr id="50" name="文本框 23"/>
          <p:cNvSpPr txBox="1"/>
          <p:nvPr/>
        </p:nvSpPr>
        <p:spPr>
          <a:xfrm>
            <a:off x="2755700" y="2810576"/>
            <a:ext cx="1979416"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公司与团队</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102" name="直接连接符 101"/>
          <p:cNvCxnSpPr/>
          <p:nvPr/>
        </p:nvCxnSpPr>
        <p:spPr>
          <a:xfrm>
            <a:off x="6131111" y="4730854"/>
            <a:ext cx="0" cy="827432"/>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6131111" y="6093296"/>
            <a:ext cx="0" cy="827432"/>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2407184" y="5558286"/>
            <a:ext cx="4338475" cy="967058"/>
            <a:chOff x="5879462" y="287200"/>
            <a:chExt cx="3545784" cy="790365"/>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05" name="组合 104"/>
            <p:cNvGrpSpPr/>
            <p:nvPr/>
          </p:nvGrpSpPr>
          <p:grpSpPr>
            <a:xfrm flipH="1">
              <a:off x="5879462" y="287200"/>
              <a:ext cx="3545784" cy="558112"/>
              <a:chOff x="7995986" y="760883"/>
              <a:chExt cx="3436053" cy="540840"/>
            </a:xfrm>
          </p:grpSpPr>
          <p:sp>
            <p:nvSpPr>
              <p:cNvPr id="106"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7"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8"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109" name="文本框 8"/>
          <p:cNvSpPr txBox="1"/>
          <p:nvPr/>
        </p:nvSpPr>
        <p:spPr>
          <a:xfrm>
            <a:off x="5415085" y="5659942"/>
            <a:ext cx="1283129" cy="400110"/>
          </a:xfrm>
          <a:prstGeom prst="rect">
            <a:avLst/>
          </a:prstGeom>
          <a:noFill/>
        </p:spPr>
        <p:txBody>
          <a:bodyPr wrap="square" rtlCol="0">
            <a:spAutoFit/>
          </a:bodyPr>
          <a:lstStyle/>
          <a:p>
            <a:pPr algn="ctr"/>
            <a:r>
              <a:rPr lang="zh-CN" altLang="en-US" sz="2000" b="1" dirty="0" smtClean="0">
                <a:solidFill>
                  <a:schemeClr val="accent6">
                    <a:lumMod val="50000"/>
                  </a:schemeClr>
                </a:solidFill>
                <a:latin typeface="Impact MT Std" pitchFamily="34" charset="0"/>
                <a:ea typeface="微软雅黑" panose="020B0503020204020204" pitchFamily="34" charset="-122"/>
                <a:cs typeface="Arial Unicode MS" panose="020B0604020202020204" pitchFamily="34" charset="-122"/>
              </a:rPr>
              <a:t>第三章</a:t>
            </a:r>
            <a:endParaRPr lang="zh-CN" altLang="en-US" sz="2000" b="1" dirty="0">
              <a:solidFill>
                <a:schemeClr val="accent6">
                  <a:lumMod val="50000"/>
                </a:schemeClr>
              </a:solidFill>
              <a:latin typeface="Impact MT Std" pitchFamily="34" charset="0"/>
              <a:ea typeface="微软雅黑" panose="020B0503020204020204" pitchFamily="34" charset="-122"/>
              <a:cs typeface="Arial Unicode MS" panose="020B0604020202020204" pitchFamily="34" charset="-122"/>
            </a:endParaRPr>
          </a:p>
        </p:txBody>
      </p:sp>
      <p:sp>
        <p:nvSpPr>
          <p:cNvPr id="110" name="文本框 23"/>
          <p:cNvSpPr txBox="1"/>
          <p:nvPr/>
        </p:nvSpPr>
        <p:spPr>
          <a:xfrm>
            <a:off x="2778821" y="5659942"/>
            <a:ext cx="1979416"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产品与运营</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61" name="组合 60"/>
          <p:cNvGrpSpPr/>
          <p:nvPr/>
        </p:nvGrpSpPr>
        <p:grpSpPr>
          <a:xfrm flipH="1">
            <a:off x="5449515" y="4200234"/>
            <a:ext cx="4338475" cy="967058"/>
            <a:chOff x="5879462" y="287200"/>
            <a:chExt cx="3545784" cy="790365"/>
          </a:xfrm>
        </p:grpSpPr>
        <p:pic>
          <p:nvPicPr>
            <p:cNvPr id="62" name="图片 6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87" name="组合 86"/>
            <p:cNvGrpSpPr/>
            <p:nvPr/>
          </p:nvGrpSpPr>
          <p:grpSpPr>
            <a:xfrm flipH="1">
              <a:off x="5879462" y="287200"/>
              <a:ext cx="3545784" cy="558112"/>
              <a:chOff x="7995986" y="760883"/>
              <a:chExt cx="3436053" cy="540840"/>
            </a:xfrm>
          </p:grpSpPr>
          <p:sp>
            <p:nvSpPr>
              <p:cNvPr id="88"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9"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0" name="Freeform 58"/>
              <p:cNvSpPr>
                <a:spLocks/>
              </p:cNvSpPr>
              <p:nvPr/>
            </p:nvSpPr>
            <p:spPr bwMode="auto">
              <a:xfrm>
                <a:off x="839519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91" name="文本框 22"/>
          <p:cNvSpPr txBox="1"/>
          <p:nvPr/>
        </p:nvSpPr>
        <p:spPr>
          <a:xfrm>
            <a:off x="5415085" y="4291350"/>
            <a:ext cx="1295307" cy="400110"/>
          </a:xfrm>
          <a:prstGeom prst="rect">
            <a:avLst/>
          </a:prstGeom>
          <a:noFill/>
        </p:spPr>
        <p:txBody>
          <a:bodyPr wrap="square" rtlCol="0">
            <a:spAutoFit/>
          </a:bodyPr>
          <a:lstStyle/>
          <a:p>
            <a:pPr algn="ctr"/>
            <a:r>
              <a:rPr lang="zh-CN" altLang="en-US" sz="2000" b="1" dirty="0">
                <a:solidFill>
                  <a:schemeClr val="accent6">
                    <a:lumMod val="50000"/>
                  </a:schemeClr>
                </a:solidFill>
                <a:latin typeface="Impact MT Std" pitchFamily="34" charset="0"/>
                <a:ea typeface="微软雅黑" panose="020B0503020204020204" pitchFamily="34" charset="-122"/>
                <a:cs typeface="Arial Unicode MS" panose="020B0604020202020204" pitchFamily="34" charset="-122"/>
              </a:rPr>
              <a:t>第二章</a:t>
            </a:r>
          </a:p>
        </p:txBody>
      </p:sp>
      <p:sp>
        <p:nvSpPr>
          <p:cNvPr id="92" name="文本框 25"/>
          <p:cNvSpPr txBox="1"/>
          <p:nvPr/>
        </p:nvSpPr>
        <p:spPr>
          <a:xfrm>
            <a:off x="6978963" y="4296512"/>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项目介绍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22" name="等腰三角形 121"/>
          <p:cNvSpPr/>
          <p:nvPr/>
        </p:nvSpPr>
        <p:spPr>
          <a:xfrm rot="10800000">
            <a:off x="-455141" y="-27383"/>
            <a:ext cx="13126262" cy="1908871"/>
          </a:xfrm>
          <a:prstGeom prst="triangle">
            <a:avLst/>
          </a:prstGeom>
          <a:solidFill>
            <a:schemeClr val="bg1">
              <a:lumMod val="75000"/>
              <a:alpha val="7411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等腰三角形 122"/>
          <p:cNvSpPr/>
          <p:nvPr/>
        </p:nvSpPr>
        <p:spPr>
          <a:xfrm rot="10800000">
            <a:off x="0" y="-423"/>
            <a:ext cx="12193588" cy="1773238"/>
          </a:xfrm>
          <a:prstGeom prst="triangle">
            <a:avLst/>
          </a:prstGeom>
          <a:blipFill>
            <a:blip r:embed="rId4"/>
            <a:stretch>
              <a:fillRect t="-67119" b="-67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10800000">
            <a:off x="48915" y="-423"/>
            <a:ext cx="12193588" cy="1773238"/>
          </a:xfrm>
          <a:prstGeom prst="triangle">
            <a:avLst/>
          </a:prstGeom>
          <a:solidFill>
            <a:srgbClr val="FDEADA">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Rectangle 45"/>
          <p:cNvSpPr>
            <a:spLocks/>
          </p:cNvSpPr>
          <p:nvPr/>
        </p:nvSpPr>
        <p:spPr bwMode="auto">
          <a:xfrm>
            <a:off x="5089475" y="332656"/>
            <a:ext cx="2016224" cy="59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pPr>
            <a:r>
              <a:rPr lang="zh-CN" altLang="en-US" sz="3600" b="1" dirty="0" smtClean="0">
                <a:solidFill>
                  <a:schemeClr val="accent6">
                    <a:lumMod val="50000"/>
                  </a:schemeClr>
                </a:solidFill>
                <a:latin typeface="微软雅黑"/>
                <a:ea typeface="微软雅黑"/>
                <a:cs typeface="Bebas Neue" charset="0"/>
                <a:sym typeface="Bebas Neue" charset="0"/>
              </a:rPr>
              <a:t>目     录</a:t>
            </a:r>
            <a:endParaRPr lang="en-US" altLang="zh-CN" sz="3600" b="1" dirty="0">
              <a:solidFill>
                <a:schemeClr val="accent6">
                  <a:lumMod val="50000"/>
                </a:schemeClr>
              </a:solidFill>
              <a:latin typeface="微软雅黑"/>
              <a:ea typeface="微软雅黑"/>
              <a:cs typeface="Bebas Neue" charset="0"/>
              <a:sym typeface="Bebas Neue" charset="0"/>
            </a:endParaRPr>
          </a:p>
        </p:txBody>
      </p:sp>
      <p:sp>
        <p:nvSpPr>
          <p:cNvPr id="125" name="Rectangle 14"/>
          <p:cNvSpPr>
            <a:spLocks/>
          </p:cNvSpPr>
          <p:nvPr/>
        </p:nvSpPr>
        <p:spPr bwMode="auto">
          <a:xfrm>
            <a:off x="3577307" y="959170"/>
            <a:ext cx="5089978" cy="453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00" dirty="0">
                <a:solidFill>
                  <a:schemeClr val="accent6">
                    <a:lumMod val="50000"/>
                  </a:schemeClr>
                </a:solidFill>
                <a:latin typeface="微软雅黑"/>
                <a:ea typeface="微软雅黑"/>
                <a:cs typeface="Lato Light" charset="0"/>
                <a:sym typeface="Lato Light" charset="0"/>
              </a:rPr>
              <a:t>此处添加详细文本描述，建议与标题相关并符合整体语言风格</a:t>
            </a:r>
            <a:r>
              <a:rPr lang="zh-CN" altLang="en-US" sz="1200" dirty="0" smtClean="0">
                <a:solidFill>
                  <a:schemeClr val="accent6">
                    <a:lumMod val="50000"/>
                  </a:schemeClr>
                </a:solidFill>
                <a:latin typeface="微软雅黑"/>
                <a:ea typeface="微软雅黑"/>
                <a:cs typeface="Lato Light" charset="0"/>
                <a:sym typeface="Lato Light" charset="0"/>
              </a:rPr>
              <a:t>，</a:t>
            </a:r>
            <a:endParaRPr lang="en-US" altLang="zh-CN" sz="1200" dirty="0" smtClean="0">
              <a:solidFill>
                <a:schemeClr val="accent6">
                  <a:lumMod val="50000"/>
                </a:schemeClr>
              </a:solidFill>
              <a:latin typeface="微软雅黑"/>
              <a:ea typeface="微软雅黑"/>
              <a:cs typeface="Lato Light" charset="0"/>
              <a:sym typeface="Lato Light" charset="0"/>
            </a:endParaRPr>
          </a:p>
          <a:p>
            <a:pPr algn="ctr" fontAlgn="base">
              <a:lnSpc>
                <a:spcPct val="125000"/>
              </a:lnSpc>
              <a:spcBef>
                <a:spcPct val="0"/>
              </a:spcBef>
              <a:spcAft>
                <a:spcPct val="0"/>
              </a:spcAft>
            </a:pPr>
            <a:r>
              <a:rPr lang="zh-CN" altLang="en-US" sz="1200" dirty="0" smtClean="0">
                <a:solidFill>
                  <a:schemeClr val="accent6">
                    <a:lumMod val="50000"/>
                  </a:schemeClr>
                </a:solidFill>
                <a:latin typeface="微软雅黑"/>
                <a:ea typeface="微软雅黑"/>
                <a:cs typeface="Lato Light" charset="0"/>
                <a:sym typeface="Lato Light" charset="0"/>
              </a:rPr>
              <a:t>语言</a:t>
            </a:r>
            <a:r>
              <a:rPr lang="zh-CN" altLang="en-US" sz="1200" dirty="0">
                <a:solidFill>
                  <a:schemeClr val="accent6">
                    <a:lumMod val="50000"/>
                  </a:schemeClr>
                </a:solidFill>
                <a:latin typeface="微软雅黑"/>
                <a:ea typeface="微软雅黑"/>
                <a:cs typeface="Lato Light" charset="0"/>
                <a:sym typeface="Lato Light" charset="0"/>
              </a:rPr>
              <a:t>描述尽量简洁生动</a:t>
            </a:r>
            <a:r>
              <a:rPr lang="zh-CN" altLang="en-US" sz="1200" dirty="0" smtClean="0">
                <a:solidFill>
                  <a:schemeClr val="accent6">
                    <a:lumMod val="50000"/>
                  </a:schemeClr>
                </a:solidFill>
                <a:latin typeface="微软雅黑"/>
                <a:ea typeface="微软雅黑"/>
                <a:cs typeface="Lato Light" charset="0"/>
                <a:sym typeface="Lato Light" charset="0"/>
              </a:rPr>
              <a:t>。</a:t>
            </a:r>
            <a:endParaRPr lang="en-US" sz="1200" dirty="0">
              <a:solidFill>
                <a:schemeClr val="accent6">
                  <a:lumMod val="50000"/>
                </a:schemeClr>
              </a:solidFill>
              <a:latin typeface="微软雅黑"/>
              <a:ea typeface="微软雅黑"/>
              <a:cs typeface="Lato Light" charset="0"/>
              <a:sym typeface="Lato Light" charset="0"/>
            </a:endParaRPr>
          </a:p>
        </p:txBody>
      </p:sp>
      <p:sp>
        <p:nvSpPr>
          <p:cNvPr id="40" name="矩形 39"/>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996409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barn(outVertical)">
                                      <p:cBhvr>
                                        <p:cTn id="7" dur="500"/>
                                        <p:tgtEl>
                                          <p:spTgt spid="124"/>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25"/>
                                        </p:tgtEl>
                                        <p:attrNameLst>
                                          <p:attrName>style.visibility</p:attrName>
                                        </p:attrNameLst>
                                      </p:cBhvr>
                                      <p:to>
                                        <p:strVal val="visible"/>
                                      </p:to>
                                    </p:set>
                                    <p:animEffect transition="in" filter="barn(outVertical)">
                                      <p:cBhvr>
                                        <p:cTn id="10" dur="500"/>
                                        <p:tgtEl>
                                          <p:spTgt spid="125"/>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up)">
                                      <p:cBhvr>
                                        <p:cTn id="14" dur="500"/>
                                        <p:tgtEl>
                                          <p:spTgt spid="9"/>
                                        </p:tgtEl>
                                      </p:cBhvr>
                                    </p:animEffect>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wipe(right)">
                                      <p:cBhvr>
                                        <p:cTn id="18" dur="500"/>
                                        <p:tgtEl>
                                          <p:spTgt spid="43"/>
                                        </p:tgtEl>
                                      </p:cBhvr>
                                    </p:animEffect>
                                  </p:childTnLst>
                                </p:cTn>
                              </p:par>
                            </p:childTnLst>
                          </p:cTn>
                        </p:par>
                        <p:par>
                          <p:cTn id="19" fill="hold">
                            <p:stCondLst>
                              <p:cond delay="1500"/>
                            </p:stCondLst>
                            <p:childTnLst>
                              <p:par>
                                <p:cTn id="20" presetID="9" presetClass="entr" presetSubtype="0"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dissolve">
                                      <p:cBhvr>
                                        <p:cTn id="22" dur="500"/>
                                        <p:tgtEl>
                                          <p:spTgt spid="49"/>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dissolve">
                                      <p:cBhvr>
                                        <p:cTn id="25" dur="500"/>
                                        <p:tgtEl>
                                          <p:spTgt spid="50"/>
                                        </p:tgtEl>
                                      </p:cBhvr>
                                    </p:animEffect>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wipe(up)">
                                      <p:cBhvr>
                                        <p:cTn id="29" dur="500"/>
                                        <p:tgtEl>
                                          <p:spTgt spid="54"/>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wipe(left)">
                                      <p:cBhvr>
                                        <p:cTn id="33" dur="500"/>
                                        <p:tgtEl>
                                          <p:spTgt spid="61"/>
                                        </p:tgtEl>
                                      </p:cBhvr>
                                    </p:animEffect>
                                  </p:childTnLst>
                                </p:cTn>
                              </p:par>
                            </p:childTnLst>
                          </p:cTn>
                        </p:par>
                        <p:par>
                          <p:cTn id="34" fill="hold">
                            <p:stCondLst>
                              <p:cond delay="3000"/>
                            </p:stCondLst>
                            <p:childTnLst>
                              <p:par>
                                <p:cTn id="35" presetID="9" presetClass="entr" presetSubtype="0" fill="hold" grpId="0" nodeType="afterEffect">
                                  <p:stCondLst>
                                    <p:cond delay="0"/>
                                  </p:stCondLst>
                                  <p:childTnLst>
                                    <p:set>
                                      <p:cBhvr>
                                        <p:cTn id="36" dur="1" fill="hold">
                                          <p:stCondLst>
                                            <p:cond delay="0"/>
                                          </p:stCondLst>
                                        </p:cTn>
                                        <p:tgtEl>
                                          <p:spTgt spid="91"/>
                                        </p:tgtEl>
                                        <p:attrNameLst>
                                          <p:attrName>style.visibility</p:attrName>
                                        </p:attrNameLst>
                                      </p:cBhvr>
                                      <p:to>
                                        <p:strVal val="visible"/>
                                      </p:to>
                                    </p:set>
                                    <p:animEffect transition="in" filter="dissolve">
                                      <p:cBhvr>
                                        <p:cTn id="37" dur="500"/>
                                        <p:tgtEl>
                                          <p:spTgt spid="91"/>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92"/>
                                        </p:tgtEl>
                                        <p:attrNameLst>
                                          <p:attrName>style.visibility</p:attrName>
                                        </p:attrNameLst>
                                      </p:cBhvr>
                                      <p:to>
                                        <p:strVal val="visible"/>
                                      </p:to>
                                    </p:set>
                                    <p:animEffect transition="in" filter="dissolve">
                                      <p:cBhvr>
                                        <p:cTn id="40" dur="500"/>
                                        <p:tgtEl>
                                          <p:spTgt spid="92"/>
                                        </p:tgtEl>
                                      </p:cBhvr>
                                    </p:animEffect>
                                  </p:childTnLst>
                                </p:cTn>
                              </p:par>
                            </p:childTnLst>
                          </p:cTn>
                        </p:par>
                        <p:par>
                          <p:cTn id="41" fill="hold">
                            <p:stCondLst>
                              <p:cond delay="3500"/>
                            </p:stCondLst>
                            <p:childTnLst>
                              <p:par>
                                <p:cTn id="42" presetID="22" presetClass="entr" presetSubtype="1" fill="hold" nodeType="afterEffect">
                                  <p:stCondLst>
                                    <p:cond delay="0"/>
                                  </p:stCondLst>
                                  <p:childTnLst>
                                    <p:set>
                                      <p:cBhvr>
                                        <p:cTn id="43" dur="1" fill="hold">
                                          <p:stCondLst>
                                            <p:cond delay="0"/>
                                          </p:stCondLst>
                                        </p:cTn>
                                        <p:tgtEl>
                                          <p:spTgt spid="102"/>
                                        </p:tgtEl>
                                        <p:attrNameLst>
                                          <p:attrName>style.visibility</p:attrName>
                                        </p:attrNameLst>
                                      </p:cBhvr>
                                      <p:to>
                                        <p:strVal val="visible"/>
                                      </p:to>
                                    </p:set>
                                    <p:animEffect transition="in" filter="wipe(up)">
                                      <p:cBhvr>
                                        <p:cTn id="44" dur="500"/>
                                        <p:tgtEl>
                                          <p:spTgt spid="102"/>
                                        </p:tgtEl>
                                      </p:cBhvr>
                                    </p:animEffect>
                                  </p:childTnLst>
                                </p:cTn>
                              </p:par>
                            </p:childTnLst>
                          </p:cTn>
                        </p:par>
                        <p:par>
                          <p:cTn id="45" fill="hold">
                            <p:stCondLst>
                              <p:cond delay="4000"/>
                            </p:stCondLst>
                            <p:childTnLst>
                              <p:par>
                                <p:cTn id="46" presetID="22" presetClass="entr" presetSubtype="2" fill="hold" nodeType="afterEffect">
                                  <p:stCondLst>
                                    <p:cond delay="0"/>
                                  </p:stCondLst>
                                  <p:childTnLst>
                                    <p:set>
                                      <p:cBhvr>
                                        <p:cTn id="47" dur="1" fill="hold">
                                          <p:stCondLst>
                                            <p:cond delay="0"/>
                                          </p:stCondLst>
                                        </p:cTn>
                                        <p:tgtEl>
                                          <p:spTgt spid="103"/>
                                        </p:tgtEl>
                                        <p:attrNameLst>
                                          <p:attrName>style.visibility</p:attrName>
                                        </p:attrNameLst>
                                      </p:cBhvr>
                                      <p:to>
                                        <p:strVal val="visible"/>
                                      </p:to>
                                    </p:set>
                                    <p:animEffect transition="in" filter="wipe(right)">
                                      <p:cBhvr>
                                        <p:cTn id="48" dur="500"/>
                                        <p:tgtEl>
                                          <p:spTgt spid="103"/>
                                        </p:tgtEl>
                                      </p:cBhvr>
                                    </p:animEffect>
                                  </p:childTnLst>
                                </p:cTn>
                              </p:par>
                            </p:childTnLst>
                          </p:cTn>
                        </p:par>
                        <p:par>
                          <p:cTn id="49" fill="hold">
                            <p:stCondLst>
                              <p:cond delay="4500"/>
                            </p:stCondLst>
                            <p:childTnLst>
                              <p:par>
                                <p:cTn id="50" presetID="9" presetClass="entr" presetSubtype="0" fill="hold" grpId="0" nodeType="afterEffect">
                                  <p:stCondLst>
                                    <p:cond delay="0"/>
                                  </p:stCondLst>
                                  <p:childTnLst>
                                    <p:set>
                                      <p:cBhvr>
                                        <p:cTn id="51" dur="1" fill="hold">
                                          <p:stCondLst>
                                            <p:cond delay="0"/>
                                          </p:stCondLst>
                                        </p:cTn>
                                        <p:tgtEl>
                                          <p:spTgt spid="109"/>
                                        </p:tgtEl>
                                        <p:attrNameLst>
                                          <p:attrName>style.visibility</p:attrName>
                                        </p:attrNameLst>
                                      </p:cBhvr>
                                      <p:to>
                                        <p:strVal val="visible"/>
                                      </p:to>
                                    </p:set>
                                    <p:animEffect transition="in" filter="dissolve">
                                      <p:cBhvr>
                                        <p:cTn id="52" dur="500"/>
                                        <p:tgtEl>
                                          <p:spTgt spid="109"/>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110"/>
                                        </p:tgtEl>
                                        <p:attrNameLst>
                                          <p:attrName>style.visibility</p:attrName>
                                        </p:attrNameLst>
                                      </p:cBhvr>
                                      <p:to>
                                        <p:strVal val="visible"/>
                                      </p:to>
                                    </p:set>
                                    <p:animEffect transition="in" filter="dissolve">
                                      <p:cBhvr>
                                        <p:cTn id="55" dur="500"/>
                                        <p:tgtEl>
                                          <p:spTgt spid="110"/>
                                        </p:tgtEl>
                                      </p:cBhvr>
                                    </p:animEffect>
                                  </p:childTnLst>
                                </p:cTn>
                              </p:par>
                            </p:childTnLst>
                          </p:cTn>
                        </p:par>
                        <p:par>
                          <p:cTn id="56" fill="hold">
                            <p:stCondLst>
                              <p:cond delay="5000"/>
                            </p:stCondLst>
                            <p:childTnLst>
                              <p:par>
                                <p:cTn id="57" presetID="22" presetClass="entr" presetSubtype="1" fill="hold" nodeType="afterEffect">
                                  <p:stCondLst>
                                    <p:cond delay="0"/>
                                  </p:stCondLst>
                                  <p:childTnLst>
                                    <p:set>
                                      <p:cBhvr>
                                        <p:cTn id="58" dur="1" fill="hold">
                                          <p:stCondLst>
                                            <p:cond delay="0"/>
                                          </p:stCondLst>
                                        </p:cTn>
                                        <p:tgtEl>
                                          <p:spTgt spid="111"/>
                                        </p:tgtEl>
                                        <p:attrNameLst>
                                          <p:attrName>style.visibility</p:attrName>
                                        </p:attrNameLst>
                                      </p:cBhvr>
                                      <p:to>
                                        <p:strVal val="visible"/>
                                      </p:to>
                                    </p:set>
                                    <p:animEffect transition="in" filter="wipe(up)">
                                      <p:cBhvr>
                                        <p:cTn id="59"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109" grpId="0"/>
      <p:bldP spid="110" grpId="0"/>
      <p:bldP spid="91" grpId="0"/>
      <p:bldP spid="92" grpId="0"/>
      <p:bldP spid="124" grpId="0"/>
      <p:bldP spid="1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可行性分析</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5" name="Freeform 6"/>
          <p:cNvSpPr>
            <a:spLocks/>
          </p:cNvSpPr>
          <p:nvPr/>
        </p:nvSpPr>
        <p:spPr bwMode="auto">
          <a:xfrm>
            <a:off x="7941620" y="1626445"/>
            <a:ext cx="2485774" cy="151356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chemeClr val="accent6">
              <a:lumMod val="50000"/>
            </a:schemeClr>
          </a:solidFill>
          <a:ln>
            <a:noFill/>
          </a:ln>
          <a:effectLst/>
        </p:spPr>
        <p:txBody>
          <a:bodyPr vert="horz" wrap="square" lIns="91440" tIns="756000" rIns="91440" bIns="45720" numCol="1" anchor="t" anchorCtr="0" compatLnSpc="1">
            <a:prstTxWarp prst="textNoShape">
              <a:avLst/>
            </a:prstTxWarp>
          </a:bodyPr>
          <a:lstStyle/>
          <a:p>
            <a:pPr algn="ctr">
              <a:lnSpc>
                <a:spcPts val="1500"/>
              </a:lnSpc>
            </a:pPr>
            <a:r>
              <a:rPr lang="en-US" altLang="zh-CN" sz="5400" dirty="0">
                <a:solidFill>
                  <a:schemeClr val="bg1"/>
                </a:solidFill>
                <a:latin typeface="Impact MT Std" pitchFamily="34" charset="0"/>
                <a:ea typeface="微软雅黑" panose="020B0503020204020204" pitchFamily="34" charset="-122"/>
                <a:cs typeface="UKIJ Qolyazma" pitchFamily="18" charset="0"/>
              </a:rPr>
              <a:t>6</a:t>
            </a:r>
            <a:r>
              <a:rPr lang="en-US" altLang="zh-CN" sz="5400" dirty="0" smtClean="0">
                <a:solidFill>
                  <a:schemeClr val="bg1"/>
                </a:solidFill>
                <a:latin typeface="Impact MT Std" pitchFamily="34" charset="0"/>
                <a:ea typeface="微软雅黑" panose="020B0503020204020204" pitchFamily="34" charset="-122"/>
                <a:cs typeface="UKIJ Qolyazma" pitchFamily="18" charset="0"/>
              </a:rPr>
              <a:t>2</a:t>
            </a:r>
            <a:r>
              <a:rPr lang="en-US" altLang="zh-CN" sz="2400" dirty="0" smtClean="0">
                <a:solidFill>
                  <a:schemeClr val="bg1"/>
                </a:solidFill>
                <a:latin typeface="Impact MT Std" pitchFamily="34" charset="0"/>
                <a:ea typeface="微软雅黑" panose="020B0503020204020204" pitchFamily="34" charset="-122"/>
                <a:cs typeface="UKIJ Qolyazma" pitchFamily="18" charset="0"/>
              </a:rPr>
              <a:t>%</a:t>
            </a:r>
          </a:p>
          <a:p>
            <a:pPr algn="ctr">
              <a:lnSpc>
                <a:spcPts val="1500"/>
              </a:lnSpc>
            </a:pPr>
            <a:r>
              <a:rPr lang="zh-CN" altLang="en-US" sz="1200" dirty="0" smtClean="0">
                <a:solidFill>
                  <a:schemeClr val="bg1"/>
                </a:solidFill>
                <a:latin typeface="Impact MT Std" pitchFamily="34" charset="0"/>
                <a:ea typeface="微软雅黑" pitchFamily="34" charset="-122"/>
              </a:rPr>
              <a:t>您的内容打在这里，或者通过复制您的文本后，在此框中选择粘贴。</a:t>
            </a:r>
          </a:p>
        </p:txBody>
      </p:sp>
      <p:sp>
        <p:nvSpPr>
          <p:cNvPr id="76" name="Freeform 7"/>
          <p:cNvSpPr>
            <a:spLocks/>
          </p:cNvSpPr>
          <p:nvPr/>
        </p:nvSpPr>
        <p:spPr bwMode="auto">
          <a:xfrm>
            <a:off x="7941620" y="3349916"/>
            <a:ext cx="2485774" cy="1078536"/>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chemeClr val="bg1">
              <a:lumMod val="65000"/>
            </a:schemeClr>
          </a:solidFill>
          <a:ln>
            <a:noFill/>
          </a:ln>
          <a:effectLst/>
        </p:spPr>
        <p:txBody>
          <a:bodyPr vert="horz" wrap="square" lIns="91440" tIns="612000" rIns="91440" bIns="45720" numCol="1" anchor="t" anchorCtr="0" compatLnSpc="1">
            <a:prstTxWarp prst="textNoShape">
              <a:avLst/>
            </a:prstTxWarp>
          </a:bodyPr>
          <a:lstStyle/>
          <a:p>
            <a:pPr lvl="0" algn="ctr">
              <a:lnSpc>
                <a:spcPts val="1500"/>
              </a:lnSpc>
            </a:pPr>
            <a:r>
              <a:rPr lang="en-US" altLang="zh-CN" sz="5400" dirty="0" smtClean="0">
                <a:solidFill>
                  <a:prstClr val="white"/>
                </a:solidFill>
                <a:latin typeface="Impact MT Std" pitchFamily="34" charset="0"/>
                <a:ea typeface="微软雅黑" panose="020B0503020204020204" pitchFamily="34" charset="-122"/>
                <a:cs typeface="UKIJ Qolyazma" pitchFamily="18" charset="0"/>
              </a:rPr>
              <a:t>38</a:t>
            </a:r>
            <a:r>
              <a:rPr lang="en-US" altLang="zh-CN" sz="2400" dirty="0" smtClean="0">
                <a:solidFill>
                  <a:prstClr val="white"/>
                </a:solidFill>
                <a:latin typeface="Impact MT Std" pitchFamily="34" charset="0"/>
                <a:ea typeface="微软雅黑" panose="020B0503020204020204" pitchFamily="34" charset="-122"/>
                <a:cs typeface="UKIJ Qolyazma" pitchFamily="18" charset="0"/>
              </a:rPr>
              <a:t>%</a:t>
            </a:r>
            <a:endParaRPr lang="en-US" altLang="zh-CN" sz="2400" dirty="0">
              <a:solidFill>
                <a:prstClr val="white"/>
              </a:solidFill>
              <a:latin typeface="Impact MT Std" pitchFamily="34" charset="0"/>
              <a:ea typeface="微软雅黑" panose="020B0503020204020204" pitchFamily="34" charset="-122"/>
              <a:cs typeface="UKIJ Qolyazma" pitchFamily="18" charset="0"/>
            </a:endParaRPr>
          </a:p>
          <a:p>
            <a:endParaRPr lang="zh-CN" altLang="en-US" dirty="0">
              <a:latin typeface="Impact MT Std" pitchFamily="34" charset="0"/>
              <a:ea typeface="微软雅黑" panose="020B0503020204020204" pitchFamily="34" charset="-122"/>
            </a:endParaRPr>
          </a:p>
        </p:txBody>
      </p:sp>
      <p:cxnSp>
        <p:nvCxnSpPr>
          <p:cNvPr id="77" name="直接连接符 76"/>
          <p:cNvCxnSpPr/>
          <p:nvPr/>
        </p:nvCxnSpPr>
        <p:spPr>
          <a:xfrm flipH="1">
            <a:off x="1712928" y="3127306"/>
            <a:ext cx="622869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76" idx="0"/>
          </p:cNvCxnSpPr>
          <p:nvPr/>
        </p:nvCxnSpPr>
        <p:spPr>
          <a:xfrm flipH="1">
            <a:off x="1712928" y="3349916"/>
            <a:ext cx="622869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0" name="TextBox 13"/>
          <p:cNvSpPr txBox="1"/>
          <p:nvPr/>
        </p:nvSpPr>
        <p:spPr>
          <a:xfrm flipH="1">
            <a:off x="1712928" y="1700808"/>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
        <p:nvSpPr>
          <p:cNvPr id="81" name="TextBox 14"/>
          <p:cNvSpPr txBox="1"/>
          <p:nvPr/>
        </p:nvSpPr>
        <p:spPr>
          <a:xfrm>
            <a:off x="1712928" y="1993450"/>
            <a:ext cx="5250703"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a:t>
            </a:r>
            <a:r>
              <a:rPr lang="zh-CN" altLang="en-US" sz="1400" dirty="0">
                <a:solidFill>
                  <a:schemeClr val="tx1">
                    <a:lumMod val="65000"/>
                    <a:lumOff val="35000"/>
                  </a:schemeClr>
                </a:solidFill>
                <a:latin typeface="微软雅黑" pitchFamily="34" charset="-122"/>
                <a:ea typeface="微软雅黑" pitchFamily="34" charset="-122"/>
              </a:rPr>
              <a:t>后您的内容打在这里</a:t>
            </a:r>
            <a:r>
              <a:rPr lang="zh-CN" altLang="en-US" sz="1400" dirty="0" smtClean="0">
                <a:solidFill>
                  <a:schemeClr val="tx1">
                    <a:lumMod val="65000"/>
                    <a:lumOff val="35000"/>
                  </a:schemeClr>
                </a:solidFill>
                <a:latin typeface="微软雅黑" pitchFamily="34" charset="-122"/>
                <a:ea typeface="微软雅黑" pitchFamily="34" charset="-122"/>
              </a:rPr>
              <a:t>。</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82" name="TextBox 15"/>
          <p:cNvSpPr txBox="1"/>
          <p:nvPr/>
        </p:nvSpPr>
        <p:spPr>
          <a:xfrm flipH="1">
            <a:off x="1712928" y="3681426"/>
            <a:ext cx="2786907" cy="369326"/>
          </a:xfrm>
          <a:prstGeom prst="rect">
            <a:avLst/>
          </a:prstGeom>
          <a:noFill/>
          <a:ln>
            <a:noFill/>
          </a:ln>
        </p:spPr>
        <p:txBody>
          <a:bodyPr wrap="square" lIns="91434" tIns="45717" rIns="91434" bIns="45717">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
        <p:nvSpPr>
          <p:cNvPr id="83" name="TextBox 16"/>
          <p:cNvSpPr txBox="1"/>
          <p:nvPr/>
        </p:nvSpPr>
        <p:spPr>
          <a:xfrm>
            <a:off x="1712928" y="3974068"/>
            <a:ext cx="5250703"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a:t>
            </a:r>
            <a:r>
              <a:rPr lang="zh-CN" altLang="en-US" sz="1400" smtClean="0">
                <a:solidFill>
                  <a:schemeClr val="tx1">
                    <a:lumMod val="65000"/>
                    <a:lumOff val="35000"/>
                  </a:schemeClr>
                </a:solidFill>
                <a:latin typeface="微软雅黑" pitchFamily="34" charset="-122"/>
                <a:ea typeface="微软雅黑" pitchFamily="34" charset="-122"/>
              </a:rPr>
              <a:t>文本</a:t>
            </a:r>
            <a:r>
              <a:rPr lang="zh-CN" altLang="en-US" sz="1400">
                <a:solidFill>
                  <a:schemeClr val="tx1">
                    <a:lumMod val="65000"/>
                    <a:lumOff val="35000"/>
                  </a:schemeClr>
                </a:solidFill>
                <a:latin typeface="微软雅黑" pitchFamily="34" charset="-122"/>
                <a:ea typeface="微软雅黑" pitchFamily="34" charset="-122"/>
              </a:rPr>
              <a:t>后您的内容打在这里</a:t>
            </a:r>
            <a:r>
              <a:rPr lang="zh-CN" altLang="en-US" sz="1400" smtClean="0">
                <a:solidFill>
                  <a:schemeClr val="tx1">
                    <a:lumMod val="65000"/>
                    <a:lumOff val="35000"/>
                  </a:schemeClr>
                </a:solidFill>
                <a:latin typeface="微软雅黑" pitchFamily="34" charset="-122"/>
                <a:ea typeface="微软雅黑" pitchFamily="34" charset="-122"/>
              </a:rPr>
              <a:t>。</a:t>
            </a:r>
            <a:endParaRPr lang="zh-CN" altLang="en-US" sz="1400">
              <a:solidFill>
                <a:schemeClr val="tx1">
                  <a:lumMod val="65000"/>
                  <a:lumOff val="35000"/>
                </a:schemeClr>
              </a:solidFill>
              <a:latin typeface="微软雅黑" pitchFamily="34" charset="-122"/>
              <a:ea typeface="微软雅黑" pitchFamily="34" charset="-122"/>
            </a:endParaRPr>
          </a:p>
        </p:txBody>
      </p:sp>
      <p:sp>
        <p:nvSpPr>
          <p:cNvPr id="84" name="矩形 47"/>
          <p:cNvSpPr>
            <a:spLocks noChangeArrowheads="1"/>
          </p:cNvSpPr>
          <p:nvPr/>
        </p:nvSpPr>
        <p:spPr bwMode="auto">
          <a:xfrm>
            <a:off x="1610436" y="5283146"/>
            <a:ext cx="893928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65000"/>
                  <a:lumOff val="35000"/>
                </a:schemeClr>
              </a:solidFill>
              <a:sym typeface="微软雅黑" pitchFamily="34" charset="-122"/>
            </a:endParaRPr>
          </a:p>
        </p:txBody>
      </p:sp>
      <p:sp>
        <p:nvSpPr>
          <p:cNvPr id="25" name="六边形 24"/>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六边形 25"/>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28" name="矩形 27"/>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9" name="矩形 28"/>
          <p:cNvSpPr/>
          <p:nvPr/>
        </p:nvSpPr>
        <p:spPr>
          <a:xfrm>
            <a:off x="10347503" y="187549"/>
            <a:ext cx="1582732" cy="334417"/>
          </a:xfrm>
          <a:prstGeom prst="rect">
            <a:avLst/>
          </a:prstGeom>
          <a:solidFill>
            <a:schemeClr val="accent6">
              <a:lumMod val="75000"/>
              <a:alpha val="7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31"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32" name="矩形 31"/>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756650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p:tgtEl>
                                          <p:spTgt spid="75"/>
                                        </p:tgtEl>
                                        <p:attrNameLst>
                                          <p:attrName>ppt_y</p:attrName>
                                        </p:attrNameLst>
                                      </p:cBhvr>
                                      <p:tavLst>
                                        <p:tav tm="0">
                                          <p:val>
                                            <p:strVal val="#ppt_y+#ppt_h*1.125000"/>
                                          </p:val>
                                        </p:tav>
                                        <p:tav tm="100000">
                                          <p:val>
                                            <p:strVal val="#ppt_y"/>
                                          </p:val>
                                        </p:tav>
                                      </p:tavLst>
                                    </p:anim>
                                    <p:animEffect transition="in" filter="wipe(up)">
                                      <p:cBhvr>
                                        <p:cTn id="8" dur="500"/>
                                        <p:tgtEl>
                                          <p:spTgt spid="75"/>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p:tgtEl>
                                          <p:spTgt spid="76"/>
                                        </p:tgtEl>
                                        <p:attrNameLst>
                                          <p:attrName>ppt_y</p:attrName>
                                        </p:attrNameLst>
                                      </p:cBhvr>
                                      <p:tavLst>
                                        <p:tav tm="0">
                                          <p:val>
                                            <p:strVal val="#ppt_y-#ppt_h*1.125000"/>
                                          </p:val>
                                        </p:tav>
                                        <p:tav tm="100000">
                                          <p:val>
                                            <p:strVal val="#ppt_y"/>
                                          </p:val>
                                        </p:tav>
                                      </p:tavLst>
                                    </p:anim>
                                    <p:animEffect transition="in" filter="wipe(down)">
                                      <p:cBhvr>
                                        <p:cTn id="12" dur="500"/>
                                        <p:tgtEl>
                                          <p:spTgt spid="76"/>
                                        </p:tgtEl>
                                      </p:cBhvr>
                                    </p:animEffect>
                                  </p:childTnLst>
                                </p:cTn>
                              </p:par>
                              <p:par>
                                <p:cTn id="13" presetID="22" presetClass="entr" presetSubtype="2" fill="hold" nodeType="withEffect">
                                  <p:stCondLst>
                                    <p:cond delay="400"/>
                                  </p:stCondLst>
                                  <p:childTnLst>
                                    <p:set>
                                      <p:cBhvr>
                                        <p:cTn id="14" dur="1" fill="hold">
                                          <p:stCondLst>
                                            <p:cond delay="0"/>
                                          </p:stCondLst>
                                        </p:cTn>
                                        <p:tgtEl>
                                          <p:spTgt spid="77"/>
                                        </p:tgtEl>
                                        <p:attrNameLst>
                                          <p:attrName>style.visibility</p:attrName>
                                        </p:attrNameLst>
                                      </p:cBhvr>
                                      <p:to>
                                        <p:strVal val="visible"/>
                                      </p:to>
                                    </p:set>
                                    <p:animEffect transition="in" filter="wipe(right)">
                                      <p:cBhvr>
                                        <p:cTn id="15" dur="500"/>
                                        <p:tgtEl>
                                          <p:spTgt spid="77"/>
                                        </p:tgtEl>
                                      </p:cBhvr>
                                    </p:animEffect>
                                  </p:childTnLst>
                                </p:cTn>
                              </p:par>
                              <p:par>
                                <p:cTn id="16" presetID="22" presetClass="entr" presetSubtype="2" fill="hold" nodeType="withEffect">
                                  <p:stCondLst>
                                    <p:cond delay="400"/>
                                  </p:stCondLst>
                                  <p:childTnLst>
                                    <p:set>
                                      <p:cBhvr>
                                        <p:cTn id="17" dur="1" fill="hold">
                                          <p:stCondLst>
                                            <p:cond delay="0"/>
                                          </p:stCondLst>
                                        </p:cTn>
                                        <p:tgtEl>
                                          <p:spTgt spid="78"/>
                                        </p:tgtEl>
                                        <p:attrNameLst>
                                          <p:attrName>style.visibility</p:attrName>
                                        </p:attrNameLst>
                                      </p:cBhvr>
                                      <p:to>
                                        <p:strVal val="visible"/>
                                      </p:to>
                                    </p:set>
                                    <p:animEffect transition="in" filter="wipe(right)">
                                      <p:cBhvr>
                                        <p:cTn id="18" dur="500"/>
                                        <p:tgtEl>
                                          <p:spTgt spid="78"/>
                                        </p:tgtEl>
                                      </p:cBhvr>
                                    </p:animEffect>
                                  </p:childTnLst>
                                </p:cTn>
                              </p:par>
                              <p:par>
                                <p:cTn id="19" presetID="10" presetClass="entr" presetSubtype="0" fill="hold" grpId="0" nodeType="withEffect">
                                  <p:stCondLst>
                                    <p:cond delay="1000"/>
                                  </p:stCondLst>
                                  <p:iterate type="lt">
                                    <p:tmPct val="10000"/>
                                  </p:iterate>
                                  <p:childTnLst>
                                    <p:set>
                                      <p:cBhvr>
                                        <p:cTn id="20" dur="1" fill="hold">
                                          <p:stCondLst>
                                            <p:cond delay="0"/>
                                          </p:stCondLst>
                                        </p:cTn>
                                        <p:tgtEl>
                                          <p:spTgt spid="80"/>
                                        </p:tgtEl>
                                        <p:attrNameLst>
                                          <p:attrName>style.visibility</p:attrName>
                                        </p:attrNameLst>
                                      </p:cBhvr>
                                      <p:to>
                                        <p:strVal val="visible"/>
                                      </p:to>
                                    </p:set>
                                    <p:animEffect transition="in" filter="fade">
                                      <p:cBhvr>
                                        <p:cTn id="21" dur="100"/>
                                        <p:tgtEl>
                                          <p:spTgt spid="80"/>
                                        </p:tgtEl>
                                      </p:cBhvr>
                                    </p:animEffect>
                                  </p:childTnLst>
                                </p:cTn>
                              </p:par>
                              <p:par>
                                <p:cTn id="22" presetID="10" presetClass="entr" presetSubtype="0" fill="hold" grpId="0" nodeType="withEffect">
                                  <p:stCondLst>
                                    <p:cond delay="1000"/>
                                  </p:stCondLst>
                                  <p:iterate type="lt">
                                    <p:tmPct val="10000"/>
                                  </p:iterate>
                                  <p:childTnLst>
                                    <p:set>
                                      <p:cBhvr>
                                        <p:cTn id="23" dur="1" fill="hold">
                                          <p:stCondLst>
                                            <p:cond delay="0"/>
                                          </p:stCondLst>
                                        </p:cTn>
                                        <p:tgtEl>
                                          <p:spTgt spid="81"/>
                                        </p:tgtEl>
                                        <p:attrNameLst>
                                          <p:attrName>style.visibility</p:attrName>
                                        </p:attrNameLst>
                                      </p:cBhvr>
                                      <p:to>
                                        <p:strVal val="visible"/>
                                      </p:to>
                                    </p:set>
                                    <p:animEffect transition="in" filter="fade">
                                      <p:cBhvr>
                                        <p:cTn id="24" dur="100"/>
                                        <p:tgtEl>
                                          <p:spTgt spid="81"/>
                                        </p:tgtEl>
                                      </p:cBhvr>
                                    </p:animEffect>
                                  </p:childTnLst>
                                </p:cTn>
                              </p:par>
                              <p:par>
                                <p:cTn id="25" presetID="10" presetClass="entr" presetSubtype="0" fill="hold" grpId="0" nodeType="withEffect">
                                  <p:stCondLst>
                                    <p:cond delay="1000"/>
                                  </p:stCondLst>
                                  <p:iterate type="lt">
                                    <p:tmPct val="10000"/>
                                  </p:iterate>
                                  <p:childTnLst>
                                    <p:set>
                                      <p:cBhvr>
                                        <p:cTn id="26" dur="1" fill="hold">
                                          <p:stCondLst>
                                            <p:cond delay="0"/>
                                          </p:stCondLst>
                                        </p:cTn>
                                        <p:tgtEl>
                                          <p:spTgt spid="82"/>
                                        </p:tgtEl>
                                        <p:attrNameLst>
                                          <p:attrName>style.visibility</p:attrName>
                                        </p:attrNameLst>
                                      </p:cBhvr>
                                      <p:to>
                                        <p:strVal val="visible"/>
                                      </p:to>
                                    </p:set>
                                    <p:animEffect transition="in" filter="fade">
                                      <p:cBhvr>
                                        <p:cTn id="27" dur="100"/>
                                        <p:tgtEl>
                                          <p:spTgt spid="82"/>
                                        </p:tgtEl>
                                      </p:cBhvr>
                                    </p:animEffect>
                                  </p:childTnLst>
                                </p:cTn>
                              </p:par>
                              <p:par>
                                <p:cTn id="28" presetID="10" presetClass="entr" presetSubtype="0" fill="hold" grpId="0" nodeType="withEffect">
                                  <p:stCondLst>
                                    <p:cond delay="1000"/>
                                  </p:stCondLst>
                                  <p:iterate type="lt">
                                    <p:tmPct val="10000"/>
                                  </p:iterate>
                                  <p:childTnLst>
                                    <p:set>
                                      <p:cBhvr>
                                        <p:cTn id="29" dur="1" fill="hold">
                                          <p:stCondLst>
                                            <p:cond delay="0"/>
                                          </p:stCondLst>
                                        </p:cTn>
                                        <p:tgtEl>
                                          <p:spTgt spid="83"/>
                                        </p:tgtEl>
                                        <p:attrNameLst>
                                          <p:attrName>style.visibility</p:attrName>
                                        </p:attrNameLst>
                                      </p:cBhvr>
                                      <p:to>
                                        <p:strVal val="visible"/>
                                      </p:to>
                                    </p:set>
                                    <p:animEffect transition="in" filter="fade">
                                      <p:cBhvr>
                                        <p:cTn id="30" dur="100"/>
                                        <p:tgtEl>
                                          <p:spTgt spid="83"/>
                                        </p:tgtEl>
                                      </p:cBhvr>
                                    </p:animEffect>
                                  </p:childTnLst>
                                </p:cTn>
                              </p:par>
                            </p:childTnLst>
                          </p:cTn>
                        </p:par>
                        <p:par>
                          <p:cTn id="31" fill="hold">
                            <p:stCondLst>
                              <p:cond delay="1770"/>
                            </p:stCondLst>
                            <p:childTnLst>
                              <p:par>
                                <p:cTn id="32" presetID="16" presetClass="entr" presetSubtype="37" fill="hold" grpId="0"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barn(outVertical)">
                                      <p:cBhvr>
                                        <p:cTn id="3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animBg="1"/>
      <p:bldP spid="80" grpId="0"/>
      <p:bldP spid="81" grpId="0"/>
      <p:bldP spid="82" grpId="0"/>
      <p:bldP spid="83" grpId="0"/>
      <p:bldP spid="8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项目发展情况</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Freeform 6"/>
          <p:cNvSpPr>
            <a:spLocks/>
          </p:cNvSpPr>
          <p:nvPr/>
        </p:nvSpPr>
        <p:spPr bwMode="auto">
          <a:xfrm>
            <a:off x="2457682"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6" name="Freeform 7"/>
          <p:cNvSpPr>
            <a:spLocks/>
          </p:cNvSpPr>
          <p:nvPr/>
        </p:nvSpPr>
        <p:spPr bwMode="auto">
          <a:xfrm>
            <a:off x="2457682" y="2464442"/>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6">
              <a:lumMod val="50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7" name="Freeform 8"/>
          <p:cNvSpPr>
            <a:spLocks/>
          </p:cNvSpPr>
          <p:nvPr/>
        </p:nvSpPr>
        <p:spPr bwMode="auto">
          <a:xfrm>
            <a:off x="2795983"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8" name="Freeform 9"/>
          <p:cNvSpPr>
            <a:spLocks/>
          </p:cNvSpPr>
          <p:nvPr/>
        </p:nvSpPr>
        <p:spPr bwMode="auto">
          <a:xfrm>
            <a:off x="3134284"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9" name="Freeform 10"/>
          <p:cNvSpPr>
            <a:spLocks/>
          </p:cNvSpPr>
          <p:nvPr/>
        </p:nvSpPr>
        <p:spPr bwMode="auto">
          <a:xfrm>
            <a:off x="3474008" y="1340768"/>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0" name="Freeform 11"/>
          <p:cNvSpPr>
            <a:spLocks/>
          </p:cNvSpPr>
          <p:nvPr/>
        </p:nvSpPr>
        <p:spPr bwMode="auto">
          <a:xfrm>
            <a:off x="2795983" y="2125782"/>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6">
              <a:lumMod val="50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1" name="Freeform 12"/>
          <p:cNvSpPr>
            <a:spLocks/>
          </p:cNvSpPr>
          <p:nvPr/>
        </p:nvSpPr>
        <p:spPr bwMode="auto">
          <a:xfrm>
            <a:off x="3134284" y="1775783"/>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6">
              <a:lumMod val="50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2" name="Freeform 13"/>
          <p:cNvSpPr>
            <a:spLocks/>
          </p:cNvSpPr>
          <p:nvPr/>
        </p:nvSpPr>
        <p:spPr bwMode="auto">
          <a:xfrm>
            <a:off x="3474008" y="1546232"/>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6">
              <a:lumMod val="50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3" name="Freeform 14"/>
          <p:cNvSpPr>
            <a:spLocks/>
          </p:cNvSpPr>
          <p:nvPr/>
        </p:nvSpPr>
        <p:spPr bwMode="auto">
          <a:xfrm>
            <a:off x="4520227"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4" name="Freeform 15"/>
          <p:cNvSpPr>
            <a:spLocks/>
          </p:cNvSpPr>
          <p:nvPr/>
        </p:nvSpPr>
        <p:spPr bwMode="auto">
          <a:xfrm>
            <a:off x="4858370"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5" name="Freeform 16"/>
          <p:cNvSpPr>
            <a:spLocks/>
          </p:cNvSpPr>
          <p:nvPr/>
        </p:nvSpPr>
        <p:spPr bwMode="auto">
          <a:xfrm>
            <a:off x="5197937"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6" name="Freeform 17"/>
          <p:cNvSpPr>
            <a:spLocks/>
          </p:cNvSpPr>
          <p:nvPr/>
        </p:nvSpPr>
        <p:spPr bwMode="auto">
          <a:xfrm>
            <a:off x="5537503"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7" name="Freeform 18"/>
          <p:cNvSpPr>
            <a:spLocks/>
          </p:cNvSpPr>
          <p:nvPr/>
        </p:nvSpPr>
        <p:spPr bwMode="auto">
          <a:xfrm>
            <a:off x="4520227" y="2720917"/>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6">
              <a:lumMod val="50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8" name="Freeform 19"/>
          <p:cNvSpPr>
            <a:spLocks/>
          </p:cNvSpPr>
          <p:nvPr/>
        </p:nvSpPr>
        <p:spPr bwMode="auto">
          <a:xfrm>
            <a:off x="4858370" y="2132865"/>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6">
              <a:lumMod val="50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9" name="Freeform 20"/>
          <p:cNvSpPr>
            <a:spLocks/>
          </p:cNvSpPr>
          <p:nvPr/>
        </p:nvSpPr>
        <p:spPr bwMode="auto">
          <a:xfrm>
            <a:off x="5197937" y="1546232"/>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6">
              <a:lumMod val="50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0" name="Freeform 21"/>
          <p:cNvSpPr>
            <a:spLocks/>
          </p:cNvSpPr>
          <p:nvPr/>
        </p:nvSpPr>
        <p:spPr bwMode="auto">
          <a:xfrm>
            <a:off x="5537503" y="2339747"/>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6">
              <a:lumMod val="50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1" name="Freeform 22"/>
          <p:cNvSpPr>
            <a:spLocks/>
          </p:cNvSpPr>
          <p:nvPr/>
        </p:nvSpPr>
        <p:spPr bwMode="auto">
          <a:xfrm>
            <a:off x="6582772"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2" name="Freeform 23"/>
          <p:cNvSpPr>
            <a:spLocks/>
          </p:cNvSpPr>
          <p:nvPr/>
        </p:nvSpPr>
        <p:spPr bwMode="auto">
          <a:xfrm>
            <a:off x="6923130"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3" name="Freeform 24"/>
          <p:cNvSpPr>
            <a:spLocks/>
          </p:cNvSpPr>
          <p:nvPr/>
        </p:nvSpPr>
        <p:spPr bwMode="auto">
          <a:xfrm>
            <a:off x="7262064"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4" name="Freeform 25"/>
          <p:cNvSpPr>
            <a:spLocks/>
          </p:cNvSpPr>
          <p:nvPr/>
        </p:nvSpPr>
        <p:spPr bwMode="auto">
          <a:xfrm>
            <a:off x="7600998"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5" name="Freeform 26"/>
          <p:cNvSpPr>
            <a:spLocks/>
          </p:cNvSpPr>
          <p:nvPr/>
        </p:nvSpPr>
        <p:spPr bwMode="auto">
          <a:xfrm>
            <a:off x="7600998" y="1539145"/>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6" name="Freeform 27"/>
          <p:cNvSpPr>
            <a:spLocks/>
          </p:cNvSpPr>
          <p:nvPr/>
        </p:nvSpPr>
        <p:spPr bwMode="auto">
          <a:xfrm>
            <a:off x="7262064" y="1802708"/>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7" name="Freeform 28"/>
          <p:cNvSpPr>
            <a:spLocks/>
          </p:cNvSpPr>
          <p:nvPr/>
        </p:nvSpPr>
        <p:spPr bwMode="auto">
          <a:xfrm>
            <a:off x="6923130" y="2132865"/>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8" name="Freeform 29"/>
          <p:cNvSpPr>
            <a:spLocks/>
          </p:cNvSpPr>
          <p:nvPr/>
        </p:nvSpPr>
        <p:spPr bwMode="auto">
          <a:xfrm>
            <a:off x="6582772" y="2475778"/>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9" name="Freeform 30"/>
          <p:cNvSpPr>
            <a:spLocks/>
          </p:cNvSpPr>
          <p:nvPr/>
        </p:nvSpPr>
        <p:spPr bwMode="auto">
          <a:xfrm>
            <a:off x="8646741" y="1340768"/>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0" name="Freeform 31"/>
          <p:cNvSpPr>
            <a:spLocks/>
          </p:cNvSpPr>
          <p:nvPr/>
        </p:nvSpPr>
        <p:spPr bwMode="auto">
          <a:xfrm>
            <a:off x="8986466"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1" name="Freeform 32"/>
          <p:cNvSpPr>
            <a:spLocks/>
          </p:cNvSpPr>
          <p:nvPr/>
        </p:nvSpPr>
        <p:spPr bwMode="auto">
          <a:xfrm>
            <a:off x="9326191"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2" name="Freeform 33"/>
          <p:cNvSpPr>
            <a:spLocks/>
          </p:cNvSpPr>
          <p:nvPr/>
        </p:nvSpPr>
        <p:spPr bwMode="auto">
          <a:xfrm>
            <a:off x="9664492"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3" name="Freeform 34"/>
          <p:cNvSpPr>
            <a:spLocks/>
          </p:cNvSpPr>
          <p:nvPr/>
        </p:nvSpPr>
        <p:spPr bwMode="auto">
          <a:xfrm>
            <a:off x="9664492" y="1554733"/>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4" name="Freeform 35"/>
          <p:cNvSpPr>
            <a:spLocks/>
          </p:cNvSpPr>
          <p:nvPr/>
        </p:nvSpPr>
        <p:spPr bwMode="auto">
          <a:xfrm>
            <a:off x="9326191" y="1678012"/>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5" name="Freeform 36"/>
          <p:cNvSpPr>
            <a:spLocks/>
          </p:cNvSpPr>
          <p:nvPr/>
        </p:nvSpPr>
        <p:spPr bwMode="auto">
          <a:xfrm>
            <a:off x="8986466" y="2616059"/>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6" name="Freeform 37"/>
          <p:cNvSpPr>
            <a:spLocks/>
          </p:cNvSpPr>
          <p:nvPr/>
        </p:nvSpPr>
        <p:spPr bwMode="auto">
          <a:xfrm>
            <a:off x="8646741" y="1974161"/>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7" name="Oval 38"/>
          <p:cNvSpPr>
            <a:spLocks noChangeArrowheads="1"/>
          </p:cNvSpPr>
          <p:nvPr/>
        </p:nvSpPr>
        <p:spPr bwMode="auto">
          <a:xfrm>
            <a:off x="2754169" y="3232029"/>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39"/>
          <p:cNvSpPr>
            <a:spLocks noEditPoints="1"/>
          </p:cNvSpPr>
          <p:nvPr/>
        </p:nvSpPr>
        <p:spPr bwMode="auto">
          <a:xfrm>
            <a:off x="2926980" y="3387936"/>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6">
              <a:lumMod val="50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Oval 40"/>
          <p:cNvSpPr>
            <a:spLocks noChangeArrowheads="1"/>
          </p:cNvSpPr>
          <p:nvPr/>
        </p:nvSpPr>
        <p:spPr bwMode="auto">
          <a:xfrm>
            <a:off x="4814231" y="3232029"/>
            <a:ext cx="675073"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60" name="Oval 41"/>
          <p:cNvSpPr>
            <a:spLocks noChangeArrowheads="1"/>
          </p:cNvSpPr>
          <p:nvPr/>
        </p:nvSpPr>
        <p:spPr bwMode="auto">
          <a:xfrm>
            <a:off x="6881297" y="3232029"/>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61" name="Oval 42"/>
          <p:cNvSpPr>
            <a:spLocks noChangeArrowheads="1"/>
          </p:cNvSpPr>
          <p:nvPr/>
        </p:nvSpPr>
        <p:spPr bwMode="auto">
          <a:xfrm>
            <a:off x="8953212" y="3232029"/>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43"/>
          <p:cNvSpPr>
            <a:spLocks noEditPoints="1"/>
          </p:cNvSpPr>
          <p:nvPr/>
        </p:nvSpPr>
        <p:spPr bwMode="auto">
          <a:xfrm>
            <a:off x="7077909" y="3455721"/>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Freeform 44"/>
          <p:cNvSpPr>
            <a:spLocks noEditPoints="1"/>
          </p:cNvSpPr>
          <p:nvPr/>
        </p:nvSpPr>
        <p:spPr bwMode="auto">
          <a:xfrm>
            <a:off x="4957851" y="3401072"/>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6">
              <a:lumMod val="50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45"/>
          <p:cNvSpPr>
            <a:spLocks noEditPoints="1"/>
          </p:cNvSpPr>
          <p:nvPr/>
        </p:nvSpPr>
        <p:spPr bwMode="auto">
          <a:xfrm>
            <a:off x="9130370" y="3407277"/>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TextBox 65"/>
          <p:cNvSpPr txBox="1"/>
          <p:nvPr/>
        </p:nvSpPr>
        <p:spPr>
          <a:xfrm>
            <a:off x="2197569" y="4340505"/>
            <a:ext cx="1883794"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olidFill>
                  <a:schemeClr val="tx1">
                    <a:lumMod val="65000"/>
                    <a:lumOff val="35000"/>
                  </a:schemeClr>
                </a:solidFill>
              </a:rPr>
              <a:t>您的内容打在这里，或者通过复制您的文本后。您的内容打在这里，或者通过复制您的文本后。</a:t>
            </a:r>
          </a:p>
        </p:txBody>
      </p:sp>
      <p:sp>
        <p:nvSpPr>
          <p:cNvPr id="67" name="TextBox 66"/>
          <p:cNvSpPr txBox="1"/>
          <p:nvPr/>
        </p:nvSpPr>
        <p:spPr>
          <a:xfrm>
            <a:off x="2209155" y="3998566"/>
            <a:ext cx="156966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
        <p:nvSpPr>
          <p:cNvPr id="68" name="TextBox 67"/>
          <p:cNvSpPr txBox="1"/>
          <p:nvPr/>
        </p:nvSpPr>
        <p:spPr>
          <a:xfrm>
            <a:off x="4285801" y="4340505"/>
            <a:ext cx="1883794" cy="13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65000"/>
                    <a:lumOff val="35000"/>
                  </a:schemeClr>
                </a:solidFill>
              </a:rPr>
              <a:t>您的内容打在这里，或者通过复制您的文本后。您的内容打在这里，或者通过复制您的文本后。</a:t>
            </a:r>
          </a:p>
        </p:txBody>
      </p:sp>
      <p:sp>
        <p:nvSpPr>
          <p:cNvPr id="69" name="TextBox 68"/>
          <p:cNvSpPr txBox="1"/>
          <p:nvPr/>
        </p:nvSpPr>
        <p:spPr>
          <a:xfrm>
            <a:off x="4297387" y="4032433"/>
            <a:ext cx="156966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
        <p:nvSpPr>
          <p:cNvPr id="70" name="TextBox 69"/>
          <p:cNvSpPr txBox="1"/>
          <p:nvPr/>
        </p:nvSpPr>
        <p:spPr>
          <a:xfrm>
            <a:off x="6374033" y="4340505"/>
            <a:ext cx="1883794" cy="13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65000"/>
                    <a:lumOff val="35000"/>
                  </a:schemeClr>
                </a:solidFill>
              </a:rPr>
              <a:t>您的内容打在这里，或者通过复制您的文本后。您的内容打在这里，或者通过复制您的文本后。</a:t>
            </a:r>
          </a:p>
        </p:txBody>
      </p:sp>
      <p:sp>
        <p:nvSpPr>
          <p:cNvPr id="71" name="TextBox 70"/>
          <p:cNvSpPr txBox="1"/>
          <p:nvPr/>
        </p:nvSpPr>
        <p:spPr>
          <a:xfrm>
            <a:off x="6400135" y="4032433"/>
            <a:ext cx="156966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
        <p:nvSpPr>
          <p:cNvPr id="72" name="TextBox 71"/>
          <p:cNvSpPr txBox="1"/>
          <p:nvPr/>
        </p:nvSpPr>
        <p:spPr>
          <a:xfrm>
            <a:off x="8390257" y="4340505"/>
            <a:ext cx="1883794" cy="1375347"/>
          </a:xfrm>
          <a:prstGeom prst="rect">
            <a:avLst/>
          </a:prstGeom>
          <a:noFill/>
        </p:spPr>
        <p:txBody>
          <a:bodyPr wrap="square" lIns="81887" tIns="40943" rIns="81887" bIns="40943" rtlCol="0">
            <a:spAutoFit/>
          </a:bodyPr>
          <a:lstStyle/>
          <a:p>
            <a:pPr>
              <a:lnSpc>
                <a:spcPct val="12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73" name="TextBox 72"/>
          <p:cNvSpPr txBox="1"/>
          <p:nvPr/>
        </p:nvSpPr>
        <p:spPr>
          <a:xfrm>
            <a:off x="8401843" y="4032433"/>
            <a:ext cx="156966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
        <p:nvSpPr>
          <p:cNvPr id="74" name="六边形 73"/>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六边形 74"/>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KSO_Shape"/>
          <p:cNvSpPr>
            <a:spLocks/>
          </p:cNvSpPr>
          <p:nvPr/>
        </p:nvSpPr>
        <p:spPr bwMode="auto">
          <a:xfrm>
            <a:off x="336091" y="221543"/>
            <a:ext cx="292954" cy="24949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7" name="矩形 76"/>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8" name="矩形 77"/>
          <p:cNvSpPr/>
          <p:nvPr/>
        </p:nvSpPr>
        <p:spPr>
          <a:xfrm>
            <a:off x="10347503" y="187549"/>
            <a:ext cx="1582732" cy="334417"/>
          </a:xfrm>
          <a:prstGeom prst="rect">
            <a:avLst/>
          </a:prstGeom>
          <a:solidFill>
            <a:schemeClr val="accent6">
              <a:lumMod val="75000"/>
              <a:alpha val="7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第二章</a:t>
            </a:r>
            <a:endParaRPr lang="zh-CN" altLang="en-US" sz="1400" dirty="0">
              <a:solidFill>
                <a:schemeClr val="bg1"/>
              </a:solidFill>
              <a:latin typeface="微软雅黑" pitchFamily="34" charset="-122"/>
              <a:ea typeface="微软雅黑" pitchFamily="34" charset="-122"/>
            </a:endParaRPr>
          </a:p>
        </p:txBody>
      </p:sp>
      <p:sp>
        <p:nvSpPr>
          <p:cNvPr id="80"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项目介绍</a:t>
            </a:r>
            <a:endParaRPr lang="zh-CN" altLang="en-US" sz="1400" dirty="0">
              <a:solidFill>
                <a:schemeClr val="bg1"/>
              </a:solidFill>
              <a:latin typeface="微软雅黑" pitchFamily="34" charset="-122"/>
              <a:ea typeface="微软雅黑" pitchFamily="34" charset="-122"/>
            </a:endParaRPr>
          </a:p>
        </p:txBody>
      </p:sp>
      <p:sp>
        <p:nvSpPr>
          <p:cNvPr id="81" name="矩形 80"/>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96"/>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7750331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anim calcmode="lin" valueType="num">
                                      <p:cBhvr>
                                        <p:cTn id="8" dur="500" fill="hold"/>
                                        <p:tgtEl>
                                          <p:spTgt spid="57"/>
                                        </p:tgtEl>
                                        <p:attrNameLst>
                                          <p:attrName>ppt_w</p:attrName>
                                        </p:attrNameLst>
                                      </p:cBhvr>
                                      <p:tavLst>
                                        <p:tav tm="0" fmla="#ppt_w*sin(2.5*pi*$)">
                                          <p:val>
                                            <p:fltVal val="0"/>
                                          </p:val>
                                        </p:tav>
                                        <p:tav tm="100000">
                                          <p:val>
                                            <p:fltVal val="1"/>
                                          </p:val>
                                        </p:tav>
                                      </p:tavLst>
                                    </p:anim>
                                    <p:anim calcmode="lin" valueType="num">
                                      <p:cBhvr>
                                        <p:cTn id="9" dur="500" fill="hold"/>
                                        <p:tgtEl>
                                          <p:spTgt spid="57"/>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500"/>
                                        <p:tgtEl>
                                          <p:spTgt spid="58"/>
                                        </p:tgtEl>
                                      </p:cBhvr>
                                    </p:animEffect>
                                    <p:anim calcmode="lin" valueType="num">
                                      <p:cBhvr>
                                        <p:cTn id="13" dur="500" fill="hold"/>
                                        <p:tgtEl>
                                          <p:spTgt spid="58"/>
                                        </p:tgtEl>
                                        <p:attrNameLst>
                                          <p:attrName>ppt_w</p:attrName>
                                        </p:attrNameLst>
                                      </p:cBhvr>
                                      <p:tavLst>
                                        <p:tav tm="0" fmla="#ppt_w*sin(2.5*pi*$)">
                                          <p:val>
                                            <p:fltVal val="0"/>
                                          </p:val>
                                        </p:tav>
                                        <p:tav tm="100000">
                                          <p:val>
                                            <p:fltVal val="1"/>
                                          </p:val>
                                        </p:tav>
                                      </p:tavLst>
                                    </p:anim>
                                    <p:anim calcmode="lin" valueType="num">
                                      <p:cBhvr>
                                        <p:cTn id="14" dur="500" fill="hold"/>
                                        <p:tgtEl>
                                          <p:spTgt spid="58"/>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fade">
                                      <p:cBhvr>
                                        <p:cTn id="18" dur="1000"/>
                                        <p:tgtEl>
                                          <p:spTgt spid="67"/>
                                        </p:tgtEl>
                                      </p:cBhvr>
                                    </p:animEffect>
                                    <p:anim calcmode="lin" valueType="num">
                                      <p:cBhvr>
                                        <p:cTn id="19" dur="1000" fill="hold"/>
                                        <p:tgtEl>
                                          <p:spTgt spid="67"/>
                                        </p:tgtEl>
                                        <p:attrNameLst>
                                          <p:attrName>ppt_x</p:attrName>
                                        </p:attrNameLst>
                                      </p:cBhvr>
                                      <p:tavLst>
                                        <p:tav tm="0">
                                          <p:val>
                                            <p:strVal val="#ppt_x"/>
                                          </p:val>
                                        </p:tav>
                                        <p:tav tm="100000">
                                          <p:val>
                                            <p:strVal val="#ppt_x"/>
                                          </p:val>
                                        </p:tav>
                                      </p:tavLst>
                                    </p:anim>
                                    <p:anim calcmode="lin" valueType="num">
                                      <p:cBhvr>
                                        <p:cTn id="20" dur="1000" fill="hold"/>
                                        <p:tgtEl>
                                          <p:spTgt spid="6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1000"/>
                                        <p:tgtEl>
                                          <p:spTgt spid="66"/>
                                        </p:tgtEl>
                                      </p:cBhvr>
                                    </p:animEffect>
                                    <p:anim calcmode="lin" valueType="num">
                                      <p:cBhvr>
                                        <p:cTn id="24" dur="1000" fill="hold"/>
                                        <p:tgtEl>
                                          <p:spTgt spid="66"/>
                                        </p:tgtEl>
                                        <p:attrNameLst>
                                          <p:attrName>ppt_x</p:attrName>
                                        </p:attrNameLst>
                                      </p:cBhvr>
                                      <p:tavLst>
                                        <p:tav tm="0">
                                          <p:val>
                                            <p:strVal val="#ppt_x"/>
                                          </p:val>
                                        </p:tav>
                                        <p:tav tm="100000">
                                          <p:val>
                                            <p:strVal val="#ppt_x"/>
                                          </p:val>
                                        </p:tav>
                                      </p:tavLst>
                                    </p:anim>
                                    <p:anim calcmode="lin" valueType="num">
                                      <p:cBhvr>
                                        <p:cTn id="25" dur="1000" fill="hold"/>
                                        <p:tgtEl>
                                          <p:spTgt spid="66"/>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500"/>
                                        <p:tgtEl>
                                          <p:spTgt spid="25"/>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27"/>
                                        </p:tgtEl>
                                        <p:attrNameLst>
                                          <p:attrName>style.visibility</p:attrName>
                                        </p:attrNameLst>
                                      </p:cBhvr>
                                      <p:to>
                                        <p:strVal val="visible"/>
                                      </p:to>
                                    </p:set>
                                    <p:animEffect transition="in" filter="wipe(down)">
                                      <p:cBhvr>
                                        <p:cTn id="31" dur="500"/>
                                        <p:tgtEl>
                                          <p:spTgt spid="27"/>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28"/>
                                        </p:tgtEl>
                                        <p:attrNameLst>
                                          <p:attrName>style.visibility</p:attrName>
                                        </p:attrNameLst>
                                      </p:cBhvr>
                                      <p:to>
                                        <p:strVal val="visible"/>
                                      </p:to>
                                    </p:set>
                                    <p:animEffect transition="in" filter="wipe(down)">
                                      <p:cBhvr>
                                        <p:cTn id="34" dur="500"/>
                                        <p:tgtEl>
                                          <p:spTgt spid="28"/>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29"/>
                                        </p:tgtEl>
                                        <p:attrNameLst>
                                          <p:attrName>style.visibility</p:attrName>
                                        </p:attrNameLst>
                                      </p:cBhvr>
                                      <p:to>
                                        <p:strVal val="visible"/>
                                      </p:to>
                                    </p:set>
                                    <p:animEffect transition="in" filter="wipe(down)">
                                      <p:cBhvr>
                                        <p:cTn id="37" dur="500"/>
                                        <p:tgtEl>
                                          <p:spTgt spid="29"/>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down)">
                                      <p:cBhvr>
                                        <p:cTn id="41" dur="500"/>
                                        <p:tgtEl>
                                          <p:spTgt spid="26"/>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down)">
                                      <p:cBhvr>
                                        <p:cTn id="44" dur="500"/>
                                        <p:tgtEl>
                                          <p:spTgt spid="30"/>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down)">
                                      <p:cBhvr>
                                        <p:cTn id="47" dur="500"/>
                                        <p:tgtEl>
                                          <p:spTgt spid="31"/>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down)">
                                      <p:cBhvr>
                                        <p:cTn id="50" dur="500"/>
                                        <p:tgtEl>
                                          <p:spTgt spid="32"/>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fade">
                                      <p:cBhvr>
                                        <p:cTn id="54" dur="500"/>
                                        <p:tgtEl>
                                          <p:spTgt spid="59"/>
                                        </p:tgtEl>
                                      </p:cBhvr>
                                    </p:animEffect>
                                    <p:anim calcmode="lin" valueType="num">
                                      <p:cBhvr>
                                        <p:cTn id="55" dur="500" fill="hold"/>
                                        <p:tgtEl>
                                          <p:spTgt spid="59"/>
                                        </p:tgtEl>
                                        <p:attrNameLst>
                                          <p:attrName>ppt_w</p:attrName>
                                        </p:attrNameLst>
                                      </p:cBhvr>
                                      <p:tavLst>
                                        <p:tav tm="0" fmla="#ppt_w*sin(2.5*pi*$)">
                                          <p:val>
                                            <p:fltVal val="0"/>
                                          </p:val>
                                        </p:tav>
                                        <p:tav tm="100000">
                                          <p:val>
                                            <p:fltVal val="1"/>
                                          </p:val>
                                        </p:tav>
                                      </p:tavLst>
                                    </p:anim>
                                    <p:anim calcmode="lin" valueType="num">
                                      <p:cBhvr>
                                        <p:cTn id="56" dur="500" fill="hold"/>
                                        <p:tgtEl>
                                          <p:spTgt spid="59"/>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fade">
                                      <p:cBhvr>
                                        <p:cTn id="59" dur="500"/>
                                        <p:tgtEl>
                                          <p:spTgt spid="64"/>
                                        </p:tgtEl>
                                      </p:cBhvr>
                                    </p:animEffect>
                                    <p:anim calcmode="lin" valueType="num">
                                      <p:cBhvr>
                                        <p:cTn id="60" dur="500" fill="hold"/>
                                        <p:tgtEl>
                                          <p:spTgt spid="64"/>
                                        </p:tgtEl>
                                        <p:attrNameLst>
                                          <p:attrName>ppt_w</p:attrName>
                                        </p:attrNameLst>
                                      </p:cBhvr>
                                      <p:tavLst>
                                        <p:tav tm="0" fmla="#ppt_w*sin(2.5*pi*$)">
                                          <p:val>
                                            <p:fltVal val="0"/>
                                          </p:val>
                                        </p:tav>
                                        <p:tav tm="100000">
                                          <p:val>
                                            <p:fltVal val="1"/>
                                          </p:val>
                                        </p:tav>
                                      </p:tavLst>
                                    </p:anim>
                                    <p:anim calcmode="lin" valueType="num">
                                      <p:cBhvr>
                                        <p:cTn id="61" dur="500" fill="hold"/>
                                        <p:tgtEl>
                                          <p:spTgt spid="64"/>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fade">
                                      <p:cBhvr>
                                        <p:cTn id="65" dur="1000"/>
                                        <p:tgtEl>
                                          <p:spTgt spid="69"/>
                                        </p:tgtEl>
                                      </p:cBhvr>
                                    </p:animEffect>
                                    <p:anim calcmode="lin" valueType="num">
                                      <p:cBhvr>
                                        <p:cTn id="66" dur="1000" fill="hold"/>
                                        <p:tgtEl>
                                          <p:spTgt spid="69"/>
                                        </p:tgtEl>
                                        <p:attrNameLst>
                                          <p:attrName>ppt_x</p:attrName>
                                        </p:attrNameLst>
                                      </p:cBhvr>
                                      <p:tavLst>
                                        <p:tav tm="0">
                                          <p:val>
                                            <p:strVal val="#ppt_x"/>
                                          </p:val>
                                        </p:tav>
                                        <p:tav tm="100000">
                                          <p:val>
                                            <p:strVal val="#ppt_x"/>
                                          </p:val>
                                        </p:tav>
                                      </p:tavLst>
                                    </p:anim>
                                    <p:anim calcmode="lin" valueType="num">
                                      <p:cBhvr>
                                        <p:cTn id="67" dur="1000" fill="hold"/>
                                        <p:tgtEl>
                                          <p:spTgt spid="69"/>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1000"/>
                                        <p:tgtEl>
                                          <p:spTgt spid="68"/>
                                        </p:tgtEl>
                                      </p:cBhvr>
                                    </p:animEffect>
                                    <p:anim calcmode="lin" valueType="num">
                                      <p:cBhvr>
                                        <p:cTn id="71" dur="1000" fill="hold"/>
                                        <p:tgtEl>
                                          <p:spTgt spid="68"/>
                                        </p:tgtEl>
                                        <p:attrNameLst>
                                          <p:attrName>ppt_x</p:attrName>
                                        </p:attrNameLst>
                                      </p:cBhvr>
                                      <p:tavLst>
                                        <p:tav tm="0">
                                          <p:val>
                                            <p:strVal val="#ppt_x"/>
                                          </p:val>
                                        </p:tav>
                                        <p:tav tm="100000">
                                          <p:val>
                                            <p:strVal val="#ppt_x"/>
                                          </p:val>
                                        </p:tav>
                                      </p:tavLst>
                                    </p:anim>
                                    <p:anim calcmode="lin" valueType="num">
                                      <p:cBhvr>
                                        <p:cTn id="72" dur="1000" fill="hold"/>
                                        <p:tgtEl>
                                          <p:spTgt spid="68"/>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ipe(down)">
                                      <p:cBhvr>
                                        <p:cTn id="75" dur="500"/>
                                        <p:tgtEl>
                                          <p:spTgt spid="33"/>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34"/>
                                        </p:tgtEl>
                                        <p:attrNameLst>
                                          <p:attrName>style.visibility</p:attrName>
                                        </p:attrNameLst>
                                      </p:cBhvr>
                                      <p:to>
                                        <p:strVal val="visible"/>
                                      </p:to>
                                    </p:set>
                                    <p:animEffect transition="in" filter="wipe(down)">
                                      <p:cBhvr>
                                        <p:cTn id="78" dur="500"/>
                                        <p:tgtEl>
                                          <p:spTgt spid="34"/>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35"/>
                                        </p:tgtEl>
                                        <p:attrNameLst>
                                          <p:attrName>style.visibility</p:attrName>
                                        </p:attrNameLst>
                                      </p:cBhvr>
                                      <p:to>
                                        <p:strVal val="visible"/>
                                      </p:to>
                                    </p:set>
                                    <p:animEffect transition="in" filter="wipe(down)">
                                      <p:cBhvr>
                                        <p:cTn id="81" dur="500"/>
                                        <p:tgtEl>
                                          <p:spTgt spid="35"/>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36"/>
                                        </p:tgtEl>
                                        <p:attrNameLst>
                                          <p:attrName>style.visibility</p:attrName>
                                        </p:attrNameLst>
                                      </p:cBhvr>
                                      <p:to>
                                        <p:strVal val="visible"/>
                                      </p:to>
                                    </p:set>
                                    <p:animEffect transition="in" filter="wipe(down)">
                                      <p:cBhvr>
                                        <p:cTn id="84" dur="500"/>
                                        <p:tgtEl>
                                          <p:spTgt spid="36"/>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37"/>
                                        </p:tgtEl>
                                        <p:attrNameLst>
                                          <p:attrName>style.visibility</p:attrName>
                                        </p:attrNameLst>
                                      </p:cBhvr>
                                      <p:to>
                                        <p:strVal val="visible"/>
                                      </p:to>
                                    </p:set>
                                    <p:animEffect transition="in" filter="wipe(down)">
                                      <p:cBhvr>
                                        <p:cTn id="88" dur="500"/>
                                        <p:tgtEl>
                                          <p:spTgt spid="37"/>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down)">
                                      <p:cBhvr>
                                        <p:cTn id="91" dur="500"/>
                                        <p:tgtEl>
                                          <p:spTgt spid="38"/>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wipe(down)">
                                      <p:cBhvr>
                                        <p:cTn id="94" dur="500"/>
                                        <p:tgtEl>
                                          <p:spTgt spid="39"/>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wipe(down)">
                                      <p:cBhvr>
                                        <p:cTn id="97" dur="500"/>
                                        <p:tgtEl>
                                          <p:spTgt spid="40"/>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60"/>
                                        </p:tgtEl>
                                        <p:attrNameLst>
                                          <p:attrName>style.visibility</p:attrName>
                                        </p:attrNameLst>
                                      </p:cBhvr>
                                      <p:to>
                                        <p:strVal val="visible"/>
                                      </p:to>
                                    </p:set>
                                    <p:animEffect transition="in" filter="fade">
                                      <p:cBhvr>
                                        <p:cTn id="101" dur="500"/>
                                        <p:tgtEl>
                                          <p:spTgt spid="60"/>
                                        </p:tgtEl>
                                      </p:cBhvr>
                                    </p:animEffect>
                                    <p:anim calcmode="lin" valueType="num">
                                      <p:cBhvr>
                                        <p:cTn id="102" dur="500" fill="hold"/>
                                        <p:tgtEl>
                                          <p:spTgt spid="60"/>
                                        </p:tgtEl>
                                        <p:attrNameLst>
                                          <p:attrName>ppt_w</p:attrName>
                                        </p:attrNameLst>
                                      </p:cBhvr>
                                      <p:tavLst>
                                        <p:tav tm="0" fmla="#ppt_w*sin(2.5*pi*$)">
                                          <p:val>
                                            <p:fltVal val="0"/>
                                          </p:val>
                                        </p:tav>
                                        <p:tav tm="100000">
                                          <p:val>
                                            <p:fltVal val="1"/>
                                          </p:val>
                                        </p:tav>
                                      </p:tavLst>
                                    </p:anim>
                                    <p:anim calcmode="lin" valueType="num">
                                      <p:cBhvr>
                                        <p:cTn id="103" dur="500" fill="hold"/>
                                        <p:tgtEl>
                                          <p:spTgt spid="60"/>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62"/>
                                        </p:tgtEl>
                                        <p:attrNameLst>
                                          <p:attrName>style.visibility</p:attrName>
                                        </p:attrNameLst>
                                      </p:cBhvr>
                                      <p:to>
                                        <p:strVal val="visible"/>
                                      </p:to>
                                    </p:set>
                                    <p:animEffect transition="in" filter="fade">
                                      <p:cBhvr>
                                        <p:cTn id="106" dur="500"/>
                                        <p:tgtEl>
                                          <p:spTgt spid="62"/>
                                        </p:tgtEl>
                                      </p:cBhvr>
                                    </p:animEffect>
                                    <p:anim calcmode="lin" valueType="num">
                                      <p:cBhvr>
                                        <p:cTn id="107" dur="500" fill="hold"/>
                                        <p:tgtEl>
                                          <p:spTgt spid="62"/>
                                        </p:tgtEl>
                                        <p:attrNameLst>
                                          <p:attrName>ppt_w</p:attrName>
                                        </p:attrNameLst>
                                      </p:cBhvr>
                                      <p:tavLst>
                                        <p:tav tm="0" fmla="#ppt_w*sin(2.5*pi*$)">
                                          <p:val>
                                            <p:fltVal val="0"/>
                                          </p:val>
                                        </p:tav>
                                        <p:tav tm="100000">
                                          <p:val>
                                            <p:fltVal val="1"/>
                                          </p:val>
                                        </p:tav>
                                      </p:tavLst>
                                    </p:anim>
                                    <p:anim calcmode="lin" valueType="num">
                                      <p:cBhvr>
                                        <p:cTn id="108" dur="500" fill="hold"/>
                                        <p:tgtEl>
                                          <p:spTgt spid="62"/>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71"/>
                                        </p:tgtEl>
                                        <p:attrNameLst>
                                          <p:attrName>style.visibility</p:attrName>
                                        </p:attrNameLst>
                                      </p:cBhvr>
                                      <p:to>
                                        <p:strVal val="visible"/>
                                      </p:to>
                                    </p:set>
                                    <p:animEffect transition="in" filter="fade">
                                      <p:cBhvr>
                                        <p:cTn id="112" dur="1000"/>
                                        <p:tgtEl>
                                          <p:spTgt spid="71"/>
                                        </p:tgtEl>
                                      </p:cBhvr>
                                    </p:animEffect>
                                    <p:anim calcmode="lin" valueType="num">
                                      <p:cBhvr>
                                        <p:cTn id="113" dur="1000" fill="hold"/>
                                        <p:tgtEl>
                                          <p:spTgt spid="71"/>
                                        </p:tgtEl>
                                        <p:attrNameLst>
                                          <p:attrName>ppt_x</p:attrName>
                                        </p:attrNameLst>
                                      </p:cBhvr>
                                      <p:tavLst>
                                        <p:tav tm="0">
                                          <p:val>
                                            <p:strVal val="#ppt_x"/>
                                          </p:val>
                                        </p:tav>
                                        <p:tav tm="100000">
                                          <p:val>
                                            <p:strVal val="#ppt_x"/>
                                          </p:val>
                                        </p:tav>
                                      </p:tavLst>
                                    </p:anim>
                                    <p:anim calcmode="lin" valueType="num">
                                      <p:cBhvr>
                                        <p:cTn id="114" dur="1000" fill="hold"/>
                                        <p:tgtEl>
                                          <p:spTgt spid="71"/>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70"/>
                                        </p:tgtEl>
                                        <p:attrNameLst>
                                          <p:attrName>style.visibility</p:attrName>
                                        </p:attrNameLst>
                                      </p:cBhvr>
                                      <p:to>
                                        <p:strVal val="visible"/>
                                      </p:to>
                                    </p:set>
                                    <p:animEffect transition="in" filter="fade">
                                      <p:cBhvr>
                                        <p:cTn id="117" dur="1000"/>
                                        <p:tgtEl>
                                          <p:spTgt spid="70"/>
                                        </p:tgtEl>
                                      </p:cBhvr>
                                    </p:animEffect>
                                    <p:anim calcmode="lin" valueType="num">
                                      <p:cBhvr>
                                        <p:cTn id="118" dur="1000" fill="hold"/>
                                        <p:tgtEl>
                                          <p:spTgt spid="70"/>
                                        </p:tgtEl>
                                        <p:attrNameLst>
                                          <p:attrName>ppt_x</p:attrName>
                                        </p:attrNameLst>
                                      </p:cBhvr>
                                      <p:tavLst>
                                        <p:tav tm="0">
                                          <p:val>
                                            <p:strVal val="#ppt_x"/>
                                          </p:val>
                                        </p:tav>
                                        <p:tav tm="100000">
                                          <p:val>
                                            <p:strVal val="#ppt_x"/>
                                          </p:val>
                                        </p:tav>
                                      </p:tavLst>
                                    </p:anim>
                                    <p:anim calcmode="lin" valueType="num">
                                      <p:cBhvr>
                                        <p:cTn id="119" dur="1000" fill="hold"/>
                                        <p:tgtEl>
                                          <p:spTgt spid="70"/>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41"/>
                                        </p:tgtEl>
                                        <p:attrNameLst>
                                          <p:attrName>style.visibility</p:attrName>
                                        </p:attrNameLst>
                                      </p:cBhvr>
                                      <p:to>
                                        <p:strVal val="visible"/>
                                      </p:to>
                                    </p:set>
                                    <p:animEffect transition="in" filter="wipe(down)">
                                      <p:cBhvr>
                                        <p:cTn id="122" dur="500"/>
                                        <p:tgtEl>
                                          <p:spTgt spid="41"/>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42"/>
                                        </p:tgtEl>
                                        <p:attrNameLst>
                                          <p:attrName>style.visibility</p:attrName>
                                        </p:attrNameLst>
                                      </p:cBhvr>
                                      <p:to>
                                        <p:strVal val="visible"/>
                                      </p:to>
                                    </p:set>
                                    <p:animEffect transition="in" filter="wipe(down)">
                                      <p:cBhvr>
                                        <p:cTn id="125" dur="500"/>
                                        <p:tgtEl>
                                          <p:spTgt spid="42"/>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43"/>
                                        </p:tgtEl>
                                        <p:attrNameLst>
                                          <p:attrName>style.visibility</p:attrName>
                                        </p:attrNameLst>
                                      </p:cBhvr>
                                      <p:to>
                                        <p:strVal val="visible"/>
                                      </p:to>
                                    </p:set>
                                    <p:animEffect transition="in" filter="wipe(down)">
                                      <p:cBhvr>
                                        <p:cTn id="128" dur="500"/>
                                        <p:tgtEl>
                                          <p:spTgt spid="43"/>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44"/>
                                        </p:tgtEl>
                                        <p:attrNameLst>
                                          <p:attrName>style.visibility</p:attrName>
                                        </p:attrNameLst>
                                      </p:cBhvr>
                                      <p:to>
                                        <p:strVal val="visible"/>
                                      </p:to>
                                    </p:set>
                                    <p:animEffect transition="in" filter="wipe(down)">
                                      <p:cBhvr>
                                        <p:cTn id="131" dur="500"/>
                                        <p:tgtEl>
                                          <p:spTgt spid="44"/>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48"/>
                                        </p:tgtEl>
                                        <p:attrNameLst>
                                          <p:attrName>style.visibility</p:attrName>
                                        </p:attrNameLst>
                                      </p:cBhvr>
                                      <p:to>
                                        <p:strVal val="visible"/>
                                      </p:to>
                                    </p:set>
                                    <p:animEffect transition="in" filter="wipe(down)">
                                      <p:cBhvr>
                                        <p:cTn id="135" dur="500"/>
                                        <p:tgtEl>
                                          <p:spTgt spid="48"/>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47"/>
                                        </p:tgtEl>
                                        <p:attrNameLst>
                                          <p:attrName>style.visibility</p:attrName>
                                        </p:attrNameLst>
                                      </p:cBhvr>
                                      <p:to>
                                        <p:strVal val="visible"/>
                                      </p:to>
                                    </p:set>
                                    <p:animEffect transition="in" filter="wipe(down)">
                                      <p:cBhvr>
                                        <p:cTn id="138" dur="500"/>
                                        <p:tgtEl>
                                          <p:spTgt spid="47"/>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46"/>
                                        </p:tgtEl>
                                        <p:attrNameLst>
                                          <p:attrName>style.visibility</p:attrName>
                                        </p:attrNameLst>
                                      </p:cBhvr>
                                      <p:to>
                                        <p:strVal val="visible"/>
                                      </p:to>
                                    </p:set>
                                    <p:animEffect transition="in" filter="wipe(down)">
                                      <p:cBhvr>
                                        <p:cTn id="141" dur="500"/>
                                        <p:tgtEl>
                                          <p:spTgt spid="46"/>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45"/>
                                        </p:tgtEl>
                                        <p:attrNameLst>
                                          <p:attrName>style.visibility</p:attrName>
                                        </p:attrNameLst>
                                      </p:cBhvr>
                                      <p:to>
                                        <p:strVal val="visible"/>
                                      </p:to>
                                    </p:set>
                                    <p:animEffect transition="in" filter="wipe(down)">
                                      <p:cBhvr>
                                        <p:cTn id="144" dur="500"/>
                                        <p:tgtEl>
                                          <p:spTgt spid="45"/>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61"/>
                                        </p:tgtEl>
                                        <p:attrNameLst>
                                          <p:attrName>style.visibility</p:attrName>
                                        </p:attrNameLst>
                                      </p:cBhvr>
                                      <p:to>
                                        <p:strVal val="visible"/>
                                      </p:to>
                                    </p:set>
                                    <p:animEffect transition="in" filter="fade">
                                      <p:cBhvr>
                                        <p:cTn id="148" dur="500"/>
                                        <p:tgtEl>
                                          <p:spTgt spid="61"/>
                                        </p:tgtEl>
                                      </p:cBhvr>
                                    </p:animEffect>
                                    <p:anim calcmode="lin" valueType="num">
                                      <p:cBhvr>
                                        <p:cTn id="149" dur="500" fill="hold"/>
                                        <p:tgtEl>
                                          <p:spTgt spid="61"/>
                                        </p:tgtEl>
                                        <p:attrNameLst>
                                          <p:attrName>ppt_w</p:attrName>
                                        </p:attrNameLst>
                                      </p:cBhvr>
                                      <p:tavLst>
                                        <p:tav tm="0" fmla="#ppt_w*sin(2.5*pi*$)">
                                          <p:val>
                                            <p:fltVal val="0"/>
                                          </p:val>
                                        </p:tav>
                                        <p:tav tm="100000">
                                          <p:val>
                                            <p:fltVal val="1"/>
                                          </p:val>
                                        </p:tav>
                                      </p:tavLst>
                                    </p:anim>
                                    <p:anim calcmode="lin" valueType="num">
                                      <p:cBhvr>
                                        <p:cTn id="150" dur="500" fill="hold"/>
                                        <p:tgtEl>
                                          <p:spTgt spid="61"/>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65"/>
                                        </p:tgtEl>
                                        <p:attrNameLst>
                                          <p:attrName>style.visibility</p:attrName>
                                        </p:attrNameLst>
                                      </p:cBhvr>
                                      <p:to>
                                        <p:strVal val="visible"/>
                                      </p:to>
                                    </p:set>
                                    <p:animEffect transition="in" filter="fade">
                                      <p:cBhvr>
                                        <p:cTn id="153" dur="500"/>
                                        <p:tgtEl>
                                          <p:spTgt spid="65"/>
                                        </p:tgtEl>
                                      </p:cBhvr>
                                    </p:animEffect>
                                    <p:anim calcmode="lin" valueType="num">
                                      <p:cBhvr>
                                        <p:cTn id="154" dur="500" fill="hold"/>
                                        <p:tgtEl>
                                          <p:spTgt spid="65"/>
                                        </p:tgtEl>
                                        <p:attrNameLst>
                                          <p:attrName>ppt_w</p:attrName>
                                        </p:attrNameLst>
                                      </p:cBhvr>
                                      <p:tavLst>
                                        <p:tav tm="0" fmla="#ppt_w*sin(2.5*pi*$)">
                                          <p:val>
                                            <p:fltVal val="0"/>
                                          </p:val>
                                        </p:tav>
                                        <p:tav tm="100000">
                                          <p:val>
                                            <p:fltVal val="1"/>
                                          </p:val>
                                        </p:tav>
                                      </p:tavLst>
                                    </p:anim>
                                    <p:anim calcmode="lin" valueType="num">
                                      <p:cBhvr>
                                        <p:cTn id="155" dur="500" fill="hold"/>
                                        <p:tgtEl>
                                          <p:spTgt spid="65"/>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73"/>
                                        </p:tgtEl>
                                        <p:attrNameLst>
                                          <p:attrName>style.visibility</p:attrName>
                                        </p:attrNameLst>
                                      </p:cBhvr>
                                      <p:to>
                                        <p:strVal val="visible"/>
                                      </p:to>
                                    </p:set>
                                    <p:animEffect transition="in" filter="fade">
                                      <p:cBhvr>
                                        <p:cTn id="159" dur="1000"/>
                                        <p:tgtEl>
                                          <p:spTgt spid="73"/>
                                        </p:tgtEl>
                                      </p:cBhvr>
                                    </p:animEffect>
                                    <p:anim calcmode="lin" valueType="num">
                                      <p:cBhvr>
                                        <p:cTn id="160" dur="1000" fill="hold"/>
                                        <p:tgtEl>
                                          <p:spTgt spid="73"/>
                                        </p:tgtEl>
                                        <p:attrNameLst>
                                          <p:attrName>ppt_x</p:attrName>
                                        </p:attrNameLst>
                                      </p:cBhvr>
                                      <p:tavLst>
                                        <p:tav tm="0">
                                          <p:val>
                                            <p:strVal val="#ppt_x"/>
                                          </p:val>
                                        </p:tav>
                                        <p:tav tm="100000">
                                          <p:val>
                                            <p:strVal val="#ppt_x"/>
                                          </p:val>
                                        </p:tav>
                                      </p:tavLst>
                                    </p:anim>
                                    <p:anim calcmode="lin" valueType="num">
                                      <p:cBhvr>
                                        <p:cTn id="161" dur="1000" fill="hold"/>
                                        <p:tgtEl>
                                          <p:spTgt spid="73"/>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72"/>
                                        </p:tgtEl>
                                        <p:attrNameLst>
                                          <p:attrName>style.visibility</p:attrName>
                                        </p:attrNameLst>
                                      </p:cBhvr>
                                      <p:to>
                                        <p:strVal val="visible"/>
                                      </p:to>
                                    </p:set>
                                    <p:animEffect transition="in" filter="fade">
                                      <p:cBhvr>
                                        <p:cTn id="164" dur="1000"/>
                                        <p:tgtEl>
                                          <p:spTgt spid="72"/>
                                        </p:tgtEl>
                                      </p:cBhvr>
                                    </p:animEffect>
                                    <p:anim calcmode="lin" valueType="num">
                                      <p:cBhvr>
                                        <p:cTn id="165" dur="1000" fill="hold"/>
                                        <p:tgtEl>
                                          <p:spTgt spid="72"/>
                                        </p:tgtEl>
                                        <p:attrNameLst>
                                          <p:attrName>ppt_x</p:attrName>
                                        </p:attrNameLst>
                                      </p:cBhvr>
                                      <p:tavLst>
                                        <p:tav tm="0">
                                          <p:val>
                                            <p:strVal val="#ppt_x"/>
                                          </p:val>
                                        </p:tav>
                                        <p:tav tm="100000">
                                          <p:val>
                                            <p:strVal val="#ppt_x"/>
                                          </p:val>
                                        </p:tav>
                                      </p:tavLst>
                                    </p:anim>
                                    <p:anim calcmode="lin" valueType="num">
                                      <p:cBhvr>
                                        <p:cTn id="166" dur="1000" fill="hold"/>
                                        <p:tgtEl>
                                          <p:spTgt spid="72"/>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49"/>
                                        </p:tgtEl>
                                        <p:attrNameLst>
                                          <p:attrName>style.visibility</p:attrName>
                                        </p:attrNameLst>
                                      </p:cBhvr>
                                      <p:to>
                                        <p:strVal val="visible"/>
                                      </p:to>
                                    </p:set>
                                    <p:animEffect transition="in" filter="wipe(down)">
                                      <p:cBhvr>
                                        <p:cTn id="169" dur="500"/>
                                        <p:tgtEl>
                                          <p:spTgt spid="49"/>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50"/>
                                        </p:tgtEl>
                                        <p:attrNameLst>
                                          <p:attrName>style.visibility</p:attrName>
                                        </p:attrNameLst>
                                      </p:cBhvr>
                                      <p:to>
                                        <p:strVal val="visible"/>
                                      </p:to>
                                    </p:set>
                                    <p:animEffect transition="in" filter="wipe(down)">
                                      <p:cBhvr>
                                        <p:cTn id="172" dur="500"/>
                                        <p:tgtEl>
                                          <p:spTgt spid="50"/>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51"/>
                                        </p:tgtEl>
                                        <p:attrNameLst>
                                          <p:attrName>style.visibility</p:attrName>
                                        </p:attrNameLst>
                                      </p:cBhvr>
                                      <p:to>
                                        <p:strVal val="visible"/>
                                      </p:to>
                                    </p:set>
                                    <p:animEffect transition="in" filter="wipe(down)">
                                      <p:cBhvr>
                                        <p:cTn id="175" dur="500"/>
                                        <p:tgtEl>
                                          <p:spTgt spid="51"/>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52"/>
                                        </p:tgtEl>
                                        <p:attrNameLst>
                                          <p:attrName>style.visibility</p:attrName>
                                        </p:attrNameLst>
                                      </p:cBhvr>
                                      <p:to>
                                        <p:strVal val="visible"/>
                                      </p:to>
                                    </p:set>
                                    <p:animEffect transition="in" filter="wipe(down)">
                                      <p:cBhvr>
                                        <p:cTn id="178" dur="500"/>
                                        <p:tgtEl>
                                          <p:spTgt spid="52"/>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56"/>
                                        </p:tgtEl>
                                        <p:attrNameLst>
                                          <p:attrName>style.visibility</p:attrName>
                                        </p:attrNameLst>
                                      </p:cBhvr>
                                      <p:to>
                                        <p:strVal val="visible"/>
                                      </p:to>
                                    </p:set>
                                    <p:animEffect transition="in" filter="wipe(down)">
                                      <p:cBhvr>
                                        <p:cTn id="182" dur="500"/>
                                        <p:tgtEl>
                                          <p:spTgt spid="56"/>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55"/>
                                        </p:tgtEl>
                                        <p:attrNameLst>
                                          <p:attrName>style.visibility</p:attrName>
                                        </p:attrNameLst>
                                      </p:cBhvr>
                                      <p:to>
                                        <p:strVal val="visible"/>
                                      </p:to>
                                    </p:set>
                                    <p:animEffect transition="in" filter="wipe(down)">
                                      <p:cBhvr>
                                        <p:cTn id="185" dur="500"/>
                                        <p:tgtEl>
                                          <p:spTgt spid="55"/>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54"/>
                                        </p:tgtEl>
                                        <p:attrNameLst>
                                          <p:attrName>style.visibility</p:attrName>
                                        </p:attrNameLst>
                                      </p:cBhvr>
                                      <p:to>
                                        <p:strVal val="visible"/>
                                      </p:to>
                                    </p:set>
                                    <p:animEffect transition="in" filter="wipe(down)">
                                      <p:cBhvr>
                                        <p:cTn id="188" dur="500"/>
                                        <p:tgtEl>
                                          <p:spTgt spid="54"/>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53"/>
                                        </p:tgtEl>
                                        <p:attrNameLst>
                                          <p:attrName>style.visibility</p:attrName>
                                        </p:attrNameLst>
                                      </p:cBhvr>
                                      <p:to>
                                        <p:strVal val="visible"/>
                                      </p:to>
                                    </p:set>
                                    <p:animEffect transition="in" filter="wipe(down)">
                                      <p:cBhvr>
                                        <p:cTn id="19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4" grpId="0" animBg="1"/>
      <p:bldP spid="65" grpId="0" animBg="1"/>
      <p:bldP spid="66" grpId="0"/>
      <p:bldP spid="67" grpId="0"/>
      <p:bldP spid="68" grpId="0"/>
      <p:bldP spid="69" grpId="0"/>
      <p:bldP spid="70" grpId="0"/>
      <p:bldP spid="71" grpId="0"/>
      <p:bldP spid="72" grpId="0"/>
      <p:bldP spid="7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extLst>
              <a:ext uri="{BEBA8EAE-BF5A-486C-A8C5-ECC9F3942E4B}">
                <a14:imgProps xmlns:a14="http://schemas.microsoft.com/office/drawing/2010/main">
                  <a14:imgLayer r:embed="rId4">
                    <a14:imgEffect>
                      <a14:sharpenSoften amount="-49000"/>
                    </a14:imgEffect>
                    <a14:imgEffect>
                      <a14:brightnessContrast bright="5000"/>
                    </a14:imgEffect>
                  </a14:imgLayer>
                </a14:imgProps>
              </a:ext>
            </a:extLst>
          </a:blip>
          <a:srcRect/>
          <a:stretch>
            <a:fillRect t="-11000" b="-11000"/>
          </a:stretch>
        </a:blipFill>
        <a:effectLst/>
      </p:bgPr>
    </p:bg>
    <p:spTree>
      <p:nvGrpSpPr>
        <p:cNvPr id="1" name=""/>
        <p:cNvGrpSpPr/>
        <p:nvPr/>
      </p:nvGrpSpPr>
      <p:grpSpPr>
        <a:xfrm>
          <a:off x="0" y="0"/>
          <a:ext cx="0" cy="0"/>
          <a:chOff x="0" y="0"/>
          <a:chExt cx="0" cy="0"/>
        </a:xfrm>
      </p:grpSpPr>
      <p:sp>
        <p:nvSpPr>
          <p:cNvPr id="49" name="矩形 48"/>
          <p:cNvSpPr/>
          <p:nvPr/>
        </p:nvSpPr>
        <p:spPr>
          <a:xfrm>
            <a:off x="0" y="0"/>
            <a:ext cx="12195175" cy="6858000"/>
          </a:xfrm>
          <a:prstGeom prst="rect">
            <a:avLst/>
          </a:prstGeom>
          <a:solidFill>
            <a:schemeClr val="accent6">
              <a:lumMod val="40000"/>
              <a:lumOff val="60000"/>
              <a:alpha val="1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2879" y="43791"/>
            <a:ext cx="5545449" cy="5545449"/>
          </a:xfrm>
          <a:prstGeom prst="ellipse">
            <a:avLst/>
          </a:prstGeom>
          <a:solidFill>
            <a:schemeClr val="accent6">
              <a:lumMod val="75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597243" y="638155"/>
            <a:ext cx="4356720" cy="4356720"/>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Oval 4"/>
          <p:cNvSpPr/>
          <p:nvPr/>
        </p:nvSpPr>
        <p:spPr>
          <a:xfrm>
            <a:off x="4369395" y="1384559"/>
            <a:ext cx="626458" cy="6292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91" name="标题 4"/>
          <p:cNvSpPr txBox="1">
            <a:spLocks/>
          </p:cNvSpPr>
          <p:nvPr/>
        </p:nvSpPr>
        <p:spPr>
          <a:xfrm>
            <a:off x="1345059" y="1844824"/>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产品与运营</a:t>
            </a:r>
          </a:p>
        </p:txBody>
      </p:sp>
      <p:sp>
        <p:nvSpPr>
          <p:cNvPr id="92" name="标题 4"/>
          <p:cNvSpPr txBox="1">
            <a:spLocks/>
          </p:cNvSpPr>
          <p:nvPr/>
        </p:nvSpPr>
        <p:spPr>
          <a:xfrm>
            <a:off x="1345059" y="2379452"/>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我们</a:t>
            </a:r>
            <a:r>
              <a:rPr lang="zh-CN" altLang="en-US" sz="2400" b="1" dirty="0">
                <a:solidFill>
                  <a:schemeClr val="bg1"/>
                </a:solidFill>
                <a:latin typeface="微软雅黑" panose="020B0503020204020204" pitchFamily="34" charset="-122"/>
                <a:ea typeface="微软雅黑" panose="020B0503020204020204" pitchFamily="34" charset="-122"/>
              </a:rPr>
              <a:t>怎么做</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1417067" y="3212976"/>
            <a:ext cx="1436675" cy="215444"/>
            <a:chOff x="4369395" y="3284984"/>
            <a:chExt cx="1436675" cy="215444"/>
          </a:xfrm>
        </p:grpSpPr>
        <p:sp>
          <p:nvSpPr>
            <p:cNvPr id="9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产品概述</a:t>
              </a:r>
              <a:endParaRPr lang="zh-CN" altLang="en-US" sz="1400" dirty="0">
                <a:solidFill>
                  <a:schemeClr val="bg1"/>
                </a:solidFill>
                <a:latin typeface="微软雅黑" pitchFamily="34" charset="-122"/>
                <a:ea typeface="微软雅黑" pitchFamily="34" charset="-122"/>
              </a:endParaRPr>
            </a:p>
          </p:txBody>
        </p:sp>
        <p:grpSp>
          <p:nvGrpSpPr>
            <p:cNvPr id="95" name="组合 94"/>
            <p:cNvGrpSpPr/>
            <p:nvPr/>
          </p:nvGrpSpPr>
          <p:grpSpPr>
            <a:xfrm>
              <a:off x="4369395" y="3316401"/>
              <a:ext cx="168551" cy="168551"/>
              <a:chOff x="5005199" y="3717032"/>
              <a:chExt cx="168551" cy="168551"/>
            </a:xfrm>
          </p:grpSpPr>
          <p:sp>
            <p:nvSpPr>
              <p:cNvPr id="96" name="椭圆 95"/>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7" name="等腰三角形 9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8" name="组合 97"/>
          <p:cNvGrpSpPr/>
          <p:nvPr/>
        </p:nvGrpSpPr>
        <p:grpSpPr>
          <a:xfrm>
            <a:off x="2857227" y="3212976"/>
            <a:ext cx="1436675" cy="215444"/>
            <a:chOff x="4369395" y="3284984"/>
            <a:chExt cx="1436675" cy="215444"/>
          </a:xfrm>
        </p:grpSpPr>
        <p:sp>
          <p:nvSpPr>
            <p:cNvPr id="9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产品形式</a:t>
              </a:r>
              <a:endParaRPr lang="zh-CN" altLang="en-US" sz="1400" dirty="0">
                <a:solidFill>
                  <a:schemeClr val="bg1"/>
                </a:solidFill>
                <a:latin typeface="微软雅黑" pitchFamily="34" charset="-122"/>
                <a:ea typeface="微软雅黑" pitchFamily="34" charset="-122"/>
              </a:endParaRPr>
            </a:p>
          </p:txBody>
        </p:sp>
        <p:grpSp>
          <p:nvGrpSpPr>
            <p:cNvPr id="100" name="组合 99"/>
            <p:cNvGrpSpPr/>
            <p:nvPr/>
          </p:nvGrpSpPr>
          <p:grpSpPr>
            <a:xfrm>
              <a:off x="4369395" y="3316401"/>
              <a:ext cx="168551" cy="168551"/>
              <a:chOff x="5005199" y="3717032"/>
              <a:chExt cx="168551" cy="168551"/>
            </a:xfrm>
          </p:grpSpPr>
          <p:sp>
            <p:nvSpPr>
              <p:cNvPr id="101" name="椭圆 100"/>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2" name="等腰三角形 10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3" name="组合 102"/>
          <p:cNvGrpSpPr/>
          <p:nvPr/>
        </p:nvGrpSpPr>
        <p:grpSpPr>
          <a:xfrm>
            <a:off x="1417067" y="3501588"/>
            <a:ext cx="1599929" cy="215444"/>
            <a:chOff x="4369395" y="3284984"/>
            <a:chExt cx="1599929" cy="215444"/>
          </a:xfrm>
        </p:grpSpPr>
        <p:sp>
          <p:nvSpPr>
            <p:cNvPr id="104" name="文本框 9"/>
            <p:cNvSpPr txBox="1"/>
            <p:nvPr/>
          </p:nvSpPr>
          <p:spPr>
            <a:xfrm>
              <a:off x="4581935" y="3284984"/>
              <a:ext cx="1387389"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产品功能</a:t>
              </a:r>
              <a:endParaRPr lang="zh-CN" altLang="en-US" sz="1400" dirty="0">
                <a:solidFill>
                  <a:schemeClr val="bg1"/>
                </a:solidFill>
                <a:latin typeface="微软雅黑" pitchFamily="34" charset="-122"/>
                <a:ea typeface="微软雅黑" pitchFamily="34" charset="-122"/>
              </a:endParaRPr>
            </a:p>
          </p:txBody>
        </p:sp>
        <p:grpSp>
          <p:nvGrpSpPr>
            <p:cNvPr id="150" name="组合 149"/>
            <p:cNvGrpSpPr/>
            <p:nvPr/>
          </p:nvGrpSpPr>
          <p:grpSpPr>
            <a:xfrm>
              <a:off x="4369395" y="3316401"/>
              <a:ext cx="168551" cy="168551"/>
              <a:chOff x="5005199" y="3717032"/>
              <a:chExt cx="168551" cy="168551"/>
            </a:xfrm>
          </p:grpSpPr>
          <p:sp>
            <p:nvSpPr>
              <p:cNvPr id="151" name="椭圆 150"/>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2" name="等腰三角形 1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3" name="组合 152"/>
          <p:cNvGrpSpPr/>
          <p:nvPr/>
        </p:nvGrpSpPr>
        <p:grpSpPr>
          <a:xfrm>
            <a:off x="2857227" y="3501588"/>
            <a:ext cx="1436675" cy="215444"/>
            <a:chOff x="4369395" y="3284984"/>
            <a:chExt cx="1436675" cy="215444"/>
          </a:xfrm>
        </p:grpSpPr>
        <p:sp>
          <p:nvSpPr>
            <p:cNvPr id="15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网络营销方案</a:t>
              </a:r>
              <a:endParaRPr lang="zh-CN" altLang="en-US" sz="1400" dirty="0">
                <a:solidFill>
                  <a:schemeClr val="bg1"/>
                </a:solidFill>
                <a:latin typeface="微软雅黑" pitchFamily="34" charset="-122"/>
                <a:ea typeface="微软雅黑" pitchFamily="34" charset="-122"/>
              </a:endParaRPr>
            </a:p>
          </p:txBody>
        </p:sp>
        <p:grpSp>
          <p:nvGrpSpPr>
            <p:cNvPr id="155" name="组合 154"/>
            <p:cNvGrpSpPr/>
            <p:nvPr/>
          </p:nvGrpSpPr>
          <p:grpSpPr>
            <a:xfrm>
              <a:off x="4369395" y="3316401"/>
              <a:ext cx="168551" cy="168551"/>
              <a:chOff x="5005199" y="3717032"/>
              <a:chExt cx="168551" cy="168551"/>
            </a:xfrm>
          </p:grpSpPr>
          <p:sp>
            <p:nvSpPr>
              <p:cNvPr id="156" name="椭圆 155"/>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7" name="等腰三角形 15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8" name="组合 157"/>
          <p:cNvGrpSpPr/>
          <p:nvPr/>
        </p:nvGrpSpPr>
        <p:grpSpPr>
          <a:xfrm>
            <a:off x="1417067" y="3789040"/>
            <a:ext cx="1436675" cy="215444"/>
            <a:chOff x="4369395" y="3284984"/>
            <a:chExt cx="1436675" cy="215444"/>
          </a:xfrm>
        </p:grpSpPr>
        <p:sp>
          <p:nvSpPr>
            <p:cNvPr id="15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线</a:t>
              </a:r>
              <a:r>
                <a:rPr lang="zh-CN" altLang="en-US" sz="1400" dirty="0" smtClean="0">
                  <a:solidFill>
                    <a:schemeClr val="bg1"/>
                  </a:solidFill>
                  <a:latin typeface="微软雅黑" pitchFamily="34" charset="-122"/>
                  <a:ea typeface="微软雅黑" pitchFamily="34" charset="-122"/>
                </a:rPr>
                <a:t>下推广方案</a:t>
              </a:r>
              <a:endParaRPr lang="zh-CN" altLang="en-US" sz="1400" dirty="0">
                <a:solidFill>
                  <a:schemeClr val="bg1"/>
                </a:solidFill>
                <a:latin typeface="微软雅黑" pitchFamily="34" charset="-122"/>
                <a:ea typeface="微软雅黑" pitchFamily="34" charset="-122"/>
              </a:endParaRPr>
            </a:p>
          </p:txBody>
        </p:sp>
        <p:grpSp>
          <p:nvGrpSpPr>
            <p:cNvPr id="160" name="组合 159"/>
            <p:cNvGrpSpPr/>
            <p:nvPr/>
          </p:nvGrpSpPr>
          <p:grpSpPr>
            <a:xfrm>
              <a:off x="4369395" y="3316401"/>
              <a:ext cx="168551" cy="168551"/>
              <a:chOff x="5005199" y="3717032"/>
              <a:chExt cx="168551" cy="168551"/>
            </a:xfrm>
          </p:grpSpPr>
          <p:sp>
            <p:nvSpPr>
              <p:cNvPr id="161" name="椭圆 160"/>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2" name="等腰三角形 16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63" name="组合 162"/>
          <p:cNvGrpSpPr/>
          <p:nvPr/>
        </p:nvGrpSpPr>
        <p:grpSpPr>
          <a:xfrm>
            <a:off x="2857227" y="3789040"/>
            <a:ext cx="1436675" cy="215444"/>
            <a:chOff x="4369395" y="3284984"/>
            <a:chExt cx="1436675" cy="215444"/>
          </a:xfrm>
        </p:grpSpPr>
        <p:sp>
          <p:nvSpPr>
            <p:cNvPr id="16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执行方式</a:t>
              </a:r>
              <a:endParaRPr lang="zh-CN" altLang="en-US" sz="1400" dirty="0">
                <a:solidFill>
                  <a:schemeClr val="bg1"/>
                </a:solidFill>
                <a:latin typeface="微软雅黑" pitchFamily="34" charset="-122"/>
                <a:ea typeface="微软雅黑" pitchFamily="34" charset="-122"/>
              </a:endParaRPr>
            </a:p>
          </p:txBody>
        </p:sp>
        <p:grpSp>
          <p:nvGrpSpPr>
            <p:cNvPr id="165" name="组合 164"/>
            <p:cNvGrpSpPr/>
            <p:nvPr/>
          </p:nvGrpSpPr>
          <p:grpSpPr>
            <a:xfrm>
              <a:off x="4369395" y="3316401"/>
              <a:ext cx="168551" cy="168551"/>
              <a:chOff x="5005199" y="3717032"/>
              <a:chExt cx="168551" cy="168551"/>
            </a:xfrm>
          </p:grpSpPr>
          <p:sp>
            <p:nvSpPr>
              <p:cNvPr id="166" name="椭圆 165"/>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7" name="等腰三角形 16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68" name="直接连接符 167"/>
          <p:cNvCxnSpPr/>
          <p:nvPr/>
        </p:nvCxnSpPr>
        <p:spPr>
          <a:xfrm>
            <a:off x="1464791" y="2924364"/>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1417067" y="4077652"/>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利润来源分析</a:t>
              </a:r>
              <a:endParaRPr lang="zh-CN" altLang="en-US" sz="1400" dirty="0">
                <a:solidFill>
                  <a:schemeClr val="bg1"/>
                </a:solidFill>
                <a:latin typeface="微软雅黑" pitchFamily="34" charset="-122"/>
                <a:ea typeface="微软雅黑" pitchFamily="34" charset="-122"/>
              </a:endParaRP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45" name="KSO_Shape"/>
          <p:cNvSpPr>
            <a:spLocks/>
          </p:cNvSpPr>
          <p:nvPr/>
        </p:nvSpPr>
        <p:spPr bwMode="auto">
          <a:xfrm>
            <a:off x="4482595" y="1530300"/>
            <a:ext cx="400058" cy="39605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0" name="矩形 49"/>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530598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21" presetClass="entr" presetSubtype="1" fill="hold" grpId="0" nodeType="withEffect">
                                  <p:stCondLst>
                                    <p:cond delay="500"/>
                                  </p:stCondLst>
                                  <p:childTnLst>
                                    <p:set>
                                      <p:cBhvr>
                                        <p:cTn id="17" dur="1" fill="hold">
                                          <p:stCondLst>
                                            <p:cond delay="0"/>
                                          </p:stCondLst>
                                        </p:cTn>
                                        <p:tgtEl>
                                          <p:spTgt spid="89"/>
                                        </p:tgtEl>
                                        <p:attrNameLst>
                                          <p:attrName>style.visibility</p:attrName>
                                        </p:attrNameLst>
                                      </p:cBhvr>
                                      <p:to>
                                        <p:strVal val="visible"/>
                                      </p:to>
                                    </p:set>
                                    <p:animEffect transition="in" filter="wheel(1)">
                                      <p:cBhvr>
                                        <p:cTn id="18" dur="400"/>
                                        <p:tgtEl>
                                          <p:spTgt spid="89"/>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91"/>
                                        </p:tgtEl>
                                        <p:attrNameLst>
                                          <p:attrName>style.visibility</p:attrName>
                                        </p:attrNameLst>
                                      </p:cBhvr>
                                      <p:to>
                                        <p:strVal val="visible"/>
                                      </p:to>
                                    </p:set>
                                    <p:anim calcmode="lin" valueType="num">
                                      <p:cBhvr>
                                        <p:cTn id="21" dur="500" fill="hold"/>
                                        <p:tgtEl>
                                          <p:spTgt spid="91"/>
                                        </p:tgtEl>
                                        <p:attrNameLst>
                                          <p:attrName>ppt_w</p:attrName>
                                        </p:attrNameLst>
                                      </p:cBhvr>
                                      <p:tavLst>
                                        <p:tav tm="0">
                                          <p:val>
                                            <p:fltVal val="0"/>
                                          </p:val>
                                        </p:tav>
                                        <p:tav tm="100000">
                                          <p:val>
                                            <p:strVal val="#ppt_w"/>
                                          </p:val>
                                        </p:tav>
                                      </p:tavLst>
                                    </p:anim>
                                    <p:anim calcmode="lin" valueType="num">
                                      <p:cBhvr>
                                        <p:cTn id="22" dur="500" fill="hold"/>
                                        <p:tgtEl>
                                          <p:spTgt spid="91"/>
                                        </p:tgtEl>
                                        <p:attrNameLst>
                                          <p:attrName>ppt_h</p:attrName>
                                        </p:attrNameLst>
                                      </p:cBhvr>
                                      <p:tavLst>
                                        <p:tav tm="0">
                                          <p:val>
                                            <p:fltVal val="0"/>
                                          </p:val>
                                        </p:tav>
                                        <p:tav tm="100000">
                                          <p:val>
                                            <p:strVal val="#ppt_h"/>
                                          </p:val>
                                        </p:tav>
                                      </p:tavLst>
                                    </p:anim>
                                    <p:animEffect transition="in" filter="fade">
                                      <p:cBhvr>
                                        <p:cTn id="23" dur="500"/>
                                        <p:tgtEl>
                                          <p:spTgt spid="91"/>
                                        </p:tgtEl>
                                      </p:cBhvr>
                                    </p:animEffect>
                                  </p:childTnLst>
                                </p:cTn>
                              </p:par>
                              <p:par>
                                <p:cTn id="24" presetID="42" presetClass="entr" presetSubtype="0" fill="hold" grpId="0" nodeType="withEffect">
                                  <p:stCondLst>
                                    <p:cond delay="50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53" presetClass="entr" presetSubtype="16" fill="hold" grpId="0" nodeType="withEffect">
                                  <p:stCondLst>
                                    <p:cond delay="500"/>
                                  </p:stCondLst>
                                  <p:childTnLst>
                                    <p:set>
                                      <p:cBhvr>
                                        <p:cTn id="30" dur="1" fill="hold">
                                          <p:stCondLst>
                                            <p:cond delay="0"/>
                                          </p:stCondLst>
                                        </p:cTn>
                                        <p:tgtEl>
                                          <p:spTgt spid="92"/>
                                        </p:tgtEl>
                                        <p:attrNameLst>
                                          <p:attrName>style.visibility</p:attrName>
                                        </p:attrNameLst>
                                      </p:cBhvr>
                                      <p:to>
                                        <p:strVal val="visible"/>
                                      </p:to>
                                    </p:set>
                                    <p:anim calcmode="lin" valueType="num">
                                      <p:cBhvr>
                                        <p:cTn id="31" dur="500" fill="hold"/>
                                        <p:tgtEl>
                                          <p:spTgt spid="92"/>
                                        </p:tgtEl>
                                        <p:attrNameLst>
                                          <p:attrName>ppt_w</p:attrName>
                                        </p:attrNameLst>
                                      </p:cBhvr>
                                      <p:tavLst>
                                        <p:tav tm="0">
                                          <p:val>
                                            <p:fltVal val="0"/>
                                          </p:val>
                                        </p:tav>
                                        <p:tav tm="100000">
                                          <p:val>
                                            <p:strVal val="#ppt_w"/>
                                          </p:val>
                                        </p:tav>
                                      </p:tavLst>
                                    </p:anim>
                                    <p:anim calcmode="lin" valueType="num">
                                      <p:cBhvr>
                                        <p:cTn id="32" dur="500" fill="hold"/>
                                        <p:tgtEl>
                                          <p:spTgt spid="92"/>
                                        </p:tgtEl>
                                        <p:attrNameLst>
                                          <p:attrName>ppt_h</p:attrName>
                                        </p:attrNameLst>
                                      </p:cBhvr>
                                      <p:tavLst>
                                        <p:tav tm="0">
                                          <p:val>
                                            <p:fltVal val="0"/>
                                          </p:val>
                                        </p:tav>
                                        <p:tav tm="100000">
                                          <p:val>
                                            <p:strVal val="#ppt_h"/>
                                          </p:val>
                                        </p:tav>
                                      </p:tavLst>
                                    </p:anim>
                                    <p:animEffect transition="in" filter="fade">
                                      <p:cBhvr>
                                        <p:cTn id="33" dur="500"/>
                                        <p:tgtEl>
                                          <p:spTgt spid="92"/>
                                        </p:tgtEl>
                                      </p:cBhvr>
                                    </p:animEffect>
                                  </p:childTnLst>
                                </p:cTn>
                              </p:par>
                              <p:par>
                                <p:cTn id="34" presetID="53" presetClass="entr" presetSubtype="16" fill="hold" nodeType="withEffect">
                                  <p:stCondLst>
                                    <p:cond delay="500"/>
                                  </p:stCondLst>
                                  <p:childTnLst>
                                    <p:set>
                                      <p:cBhvr>
                                        <p:cTn id="35" dur="1" fill="hold">
                                          <p:stCondLst>
                                            <p:cond delay="0"/>
                                          </p:stCondLst>
                                        </p:cTn>
                                        <p:tgtEl>
                                          <p:spTgt spid="93"/>
                                        </p:tgtEl>
                                        <p:attrNameLst>
                                          <p:attrName>style.visibility</p:attrName>
                                        </p:attrNameLst>
                                      </p:cBhvr>
                                      <p:to>
                                        <p:strVal val="visible"/>
                                      </p:to>
                                    </p:set>
                                    <p:anim calcmode="lin" valueType="num">
                                      <p:cBhvr>
                                        <p:cTn id="36" dur="500" fill="hold"/>
                                        <p:tgtEl>
                                          <p:spTgt spid="93"/>
                                        </p:tgtEl>
                                        <p:attrNameLst>
                                          <p:attrName>ppt_w</p:attrName>
                                        </p:attrNameLst>
                                      </p:cBhvr>
                                      <p:tavLst>
                                        <p:tav tm="0">
                                          <p:val>
                                            <p:fltVal val="0"/>
                                          </p:val>
                                        </p:tav>
                                        <p:tav tm="100000">
                                          <p:val>
                                            <p:strVal val="#ppt_w"/>
                                          </p:val>
                                        </p:tav>
                                      </p:tavLst>
                                    </p:anim>
                                    <p:anim calcmode="lin" valueType="num">
                                      <p:cBhvr>
                                        <p:cTn id="37" dur="500" fill="hold"/>
                                        <p:tgtEl>
                                          <p:spTgt spid="93"/>
                                        </p:tgtEl>
                                        <p:attrNameLst>
                                          <p:attrName>ppt_h</p:attrName>
                                        </p:attrNameLst>
                                      </p:cBhvr>
                                      <p:tavLst>
                                        <p:tav tm="0">
                                          <p:val>
                                            <p:fltVal val="0"/>
                                          </p:val>
                                        </p:tav>
                                        <p:tav tm="100000">
                                          <p:val>
                                            <p:strVal val="#ppt_h"/>
                                          </p:val>
                                        </p:tav>
                                      </p:tavLst>
                                    </p:anim>
                                    <p:animEffect transition="in" filter="fade">
                                      <p:cBhvr>
                                        <p:cTn id="38" dur="500"/>
                                        <p:tgtEl>
                                          <p:spTgt spid="93"/>
                                        </p:tgtEl>
                                      </p:cBhvr>
                                    </p:animEffect>
                                  </p:childTnLst>
                                </p:cTn>
                              </p:par>
                              <p:par>
                                <p:cTn id="39" presetID="53" presetClass="entr" presetSubtype="16" fill="hold" nodeType="withEffect">
                                  <p:stCondLst>
                                    <p:cond delay="500"/>
                                  </p:stCondLst>
                                  <p:childTnLst>
                                    <p:set>
                                      <p:cBhvr>
                                        <p:cTn id="40" dur="1" fill="hold">
                                          <p:stCondLst>
                                            <p:cond delay="0"/>
                                          </p:stCondLst>
                                        </p:cTn>
                                        <p:tgtEl>
                                          <p:spTgt spid="98"/>
                                        </p:tgtEl>
                                        <p:attrNameLst>
                                          <p:attrName>style.visibility</p:attrName>
                                        </p:attrNameLst>
                                      </p:cBhvr>
                                      <p:to>
                                        <p:strVal val="visible"/>
                                      </p:to>
                                    </p:set>
                                    <p:anim calcmode="lin" valueType="num">
                                      <p:cBhvr>
                                        <p:cTn id="41" dur="500" fill="hold"/>
                                        <p:tgtEl>
                                          <p:spTgt spid="98"/>
                                        </p:tgtEl>
                                        <p:attrNameLst>
                                          <p:attrName>ppt_w</p:attrName>
                                        </p:attrNameLst>
                                      </p:cBhvr>
                                      <p:tavLst>
                                        <p:tav tm="0">
                                          <p:val>
                                            <p:fltVal val="0"/>
                                          </p:val>
                                        </p:tav>
                                        <p:tav tm="100000">
                                          <p:val>
                                            <p:strVal val="#ppt_w"/>
                                          </p:val>
                                        </p:tav>
                                      </p:tavLst>
                                    </p:anim>
                                    <p:anim calcmode="lin" valueType="num">
                                      <p:cBhvr>
                                        <p:cTn id="42" dur="500" fill="hold"/>
                                        <p:tgtEl>
                                          <p:spTgt spid="98"/>
                                        </p:tgtEl>
                                        <p:attrNameLst>
                                          <p:attrName>ppt_h</p:attrName>
                                        </p:attrNameLst>
                                      </p:cBhvr>
                                      <p:tavLst>
                                        <p:tav tm="0">
                                          <p:val>
                                            <p:fltVal val="0"/>
                                          </p:val>
                                        </p:tav>
                                        <p:tav tm="100000">
                                          <p:val>
                                            <p:strVal val="#ppt_h"/>
                                          </p:val>
                                        </p:tav>
                                      </p:tavLst>
                                    </p:anim>
                                    <p:animEffect transition="in" filter="fade">
                                      <p:cBhvr>
                                        <p:cTn id="43" dur="500"/>
                                        <p:tgtEl>
                                          <p:spTgt spid="98"/>
                                        </p:tgtEl>
                                      </p:cBhvr>
                                    </p:animEffect>
                                  </p:childTnLst>
                                </p:cTn>
                              </p:par>
                              <p:par>
                                <p:cTn id="44" presetID="53" presetClass="entr" presetSubtype="16" fill="hold" nodeType="withEffect">
                                  <p:stCondLst>
                                    <p:cond delay="500"/>
                                  </p:stCondLst>
                                  <p:childTnLst>
                                    <p:set>
                                      <p:cBhvr>
                                        <p:cTn id="45" dur="1" fill="hold">
                                          <p:stCondLst>
                                            <p:cond delay="0"/>
                                          </p:stCondLst>
                                        </p:cTn>
                                        <p:tgtEl>
                                          <p:spTgt spid="103"/>
                                        </p:tgtEl>
                                        <p:attrNameLst>
                                          <p:attrName>style.visibility</p:attrName>
                                        </p:attrNameLst>
                                      </p:cBhvr>
                                      <p:to>
                                        <p:strVal val="visible"/>
                                      </p:to>
                                    </p:set>
                                    <p:anim calcmode="lin" valueType="num">
                                      <p:cBhvr>
                                        <p:cTn id="46" dur="500" fill="hold"/>
                                        <p:tgtEl>
                                          <p:spTgt spid="103"/>
                                        </p:tgtEl>
                                        <p:attrNameLst>
                                          <p:attrName>ppt_w</p:attrName>
                                        </p:attrNameLst>
                                      </p:cBhvr>
                                      <p:tavLst>
                                        <p:tav tm="0">
                                          <p:val>
                                            <p:fltVal val="0"/>
                                          </p:val>
                                        </p:tav>
                                        <p:tav tm="100000">
                                          <p:val>
                                            <p:strVal val="#ppt_w"/>
                                          </p:val>
                                        </p:tav>
                                      </p:tavLst>
                                    </p:anim>
                                    <p:anim calcmode="lin" valueType="num">
                                      <p:cBhvr>
                                        <p:cTn id="47" dur="500" fill="hold"/>
                                        <p:tgtEl>
                                          <p:spTgt spid="103"/>
                                        </p:tgtEl>
                                        <p:attrNameLst>
                                          <p:attrName>ppt_h</p:attrName>
                                        </p:attrNameLst>
                                      </p:cBhvr>
                                      <p:tavLst>
                                        <p:tav tm="0">
                                          <p:val>
                                            <p:fltVal val="0"/>
                                          </p:val>
                                        </p:tav>
                                        <p:tav tm="100000">
                                          <p:val>
                                            <p:strVal val="#ppt_h"/>
                                          </p:val>
                                        </p:tav>
                                      </p:tavLst>
                                    </p:anim>
                                    <p:animEffect transition="in" filter="fade">
                                      <p:cBhvr>
                                        <p:cTn id="48" dur="500"/>
                                        <p:tgtEl>
                                          <p:spTgt spid="103"/>
                                        </p:tgtEl>
                                      </p:cBhvr>
                                    </p:animEffect>
                                  </p:childTnLst>
                                </p:cTn>
                              </p:par>
                              <p:par>
                                <p:cTn id="49" presetID="53" presetClass="entr" presetSubtype="16" fill="hold" nodeType="withEffect">
                                  <p:stCondLst>
                                    <p:cond delay="500"/>
                                  </p:stCondLst>
                                  <p:childTnLst>
                                    <p:set>
                                      <p:cBhvr>
                                        <p:cTn id="50" dur="1" fill="hold">
                                          <p:stCondLst>
                                            <p:cond delay="0"/>
                                          </p:stCondLst>
                                        </p:cTn>
                                        <p:tgtEl>
                                          <p:spTgt spid="153"/>
                                        </p:tgtEl>
                                        <p:attrNameLst>
                                          <p:attrName>style.visibility</p:attrName>
                                        </p:attrNameLst>
                                      </p:cBhvr>
                                      <p:to>
                                        <p:strVal val="visible"/>
                                      </p:to>
                                    </p:set>
                                    <p:anim calcmode="lin" valueType="num">
                                      <p:cBhvr>
                                        <p:cTn id="51" dur="500" fill="hold"/>
                                        <p:tgtEl>
                                          <p:spTgt spid="153"/>
                                        </p:tgtEl>
                                        <p:attrNameLst>
                                          <p:attrName>ppt_w</p:attrName>
                                        </p:attrNameLst>
                                      </p:cBhvr>
                                      <p:tavLst>
                                        <p:tav tm="0">
                                          <p:val>
                                            <p:fltVal val="0"/>
                                          </p:val>
                                        </p:tav>
                                        <p:tav tm="100000">
                                          <p:val>
                                            <p:strVal val="#ppt_w"/>
                                          </p:val>
                                        </p:tav>
                                      </p:tavLst>
                                    </p:anim>
                                    <p:anim calcmode="lin" valueType="num">
                                      <p:cBhvr>
                                        <p:cTn id="52" dur="500" fill="hold"/>
                                        <p:tgtEl>
                                          <p:spTgt spid="153"/>
                                        </p:tgtEl>
                                        <p:attrNameLst>
                                          <p:attrName>ppt_h</p:attrName>
                                        </p:attrNameLst>
                                      </p:cBhvr>
                                      <p:tavLst>
                                        <p:tav tm="0">
                                          <p:val>
                                            <p:fltVal val="0"/>
                                          </p:val>
                                        </p:tav>
                                        <p:tav tm="100000">
                                          <p:val>
                                            <p:strVal val="#ppt_h"/>
                                          </p:val>
                                        </p:tav>
                                      </p:tavLst>
                                    </p:anim>
                                    <p:animEffect transition="in" filter="fade">
                                      <p:cBhvr>
                                        <p:cTn id="53" dur="500"/>
                                        <p:tgtEl>
                                          <p:spTgt spid="153"/>
                                        </p:tgtEl>
                                      </p:cBhvr>
                                    </p:animEffect>
                                  </p:childTnLst>
                                </p:cTn>
                              </p:par>
                              <p:par>
                                <p:cTn id="54" presetID="53" presetClass="entr" presetSubtype="16" fill="hold" nodeType="withEffect">
                                  <p:stCondLst>
                                    <p:cond delay="500"/>
                                  </p:stCondLst>
                                  <p:childTnLst>
                                    <p:set>
                                      <p:cBhvr>
                                        <p:cTn id="55" dur="1" fill="hold">
                                          <p:stCondLst>
                                            <p:cond delay="0"/>
                                          </p:stCondLst>
                                        </p:cTn>
                                        <p:tgtEl>
                                          <p:spTgt spid="158"/>
                                        </p:tgtEl>
                                        <p:attrNameLst>
                                          <p:attrName>style.visibility</p:attrName>
                                        </p:attrNameLst>
                                      </p:cBhvr>
                                      <p:to>
                                        <p:strVal val="visible"/>
                                      </p:to>
                                    </p:set>
                                    <p:anim calcmode="lin" valueType="num">
                                      <p:cBhvr>
                                        <p:cTn id="56" dur="500" fill="hold"/>
                                        <p:tgtEl>
                                          <p:spTgt spid="158"/>
                                        </p:tgtEl>
                                        <p:attrNameLst>
                                          <p:attrName>ppt_w</p:attrName>
                                        </p:attrNameLst>
                                      </p:cBhvr>
                                      <p:tavLst>
                                        <p:tav tm="0">
                                          <p:val>
                                            <p:fltVal val="0"/>
                                          </p:val>
                                        </p:tav>
                                        <p:tav tm="100000">
                                          <p:val>
                                            <p:strVal val="#ppt_w"/>
                                          </p:val>
                                        </p:tav>
                                      </p:tavLst>
                                    </p:anim>
                                    <p:anim calcmode="lin" valueType="num">
                                      <p:cBhvr>
                                        <p:cTn id="57" dur="500" fill="hold"/>
                                        <p:tgtEl>
                                          <p:spTgt spid="158"/>
                                        </p:tgtEl>
                                        <p:attrNameLst>
                                          <p:attrName>ppt_h</p:attrName>
                                        </p:attrNameLst>
                                      </p:cBhvr>
                                      <p:tavLst>
                                        <p:tav tm="0">
                                          <p:val>
                                            <p:fltVal val="0"/>
                                          </p:val>
                                        </p:tav>
                                        <p:tav tm="100000">
                                          <p:val>
                                            <p:strVal val="#ppt_h"/>
                                          </p:val>
                                        </p:tav>
                                      </p:tavLst>
                                    </p:anim>
                                    <p:animEffect transition="in" filter="fade">
                                      <p:cBhvr>
                                        <p:cTn id="58" dur="500"/>
                                        <p:tgtEl>
                                          <p:spTgt spid="158"/>
                                        </p:tgtEl>
                                      </p:cBhvr>
                                    </p:animEffect>
                                  </p:childTnLst>
                                </p:cTn>
                              </p:par>
                              <p:par>
                                <p:cTn id="59" presetID="53" presetClass="entr" presetSubtype="16" fill="hold" nodeType="withEffect">
                                  <p:stCondLst>
                                    <p:cond delay="500"/>
                                  </p:stCondLst>
                                  <p:childTnLst>
                                    <p:set>
                                      <p:cBhvr>
                                        <p:cTn id="60" dur="1" fill="hold">
                                          <p:stCondLst>
                                            <p:cond delay="0"/>
                                          </p:stCondLst>
                                        </p:cTn>
                                        <p:tgtEl>
                                          <p:spTgt spid="163"/>
                                        </p:tgtEl>
                                        <p:attrNameLst>
                                          <p:attrName>style.visibility</p:attrName>
                                        </p:attrNameLst>
                                      </p:cBhvr>
                                      <p:to>
                                        <p:strVal val="visible"/>
                                      </p:to>
                                    </p:set>
                                    <p:anim calcmode="lin" valueType="num">
                                      <p:cBhvr>
                                        <p:cTn id="61" dur="500" fill="hold"/>
                                        <p:tgtEl>
                                          <p:spTgt spid="163"/>
                                        </p:tgtEl>
                                        <p:attrNameLst>
                                          <p:attrName>ppt_w</p:attrName>
                                        </p:attrNameLst>
                                      </p:cBhvr>
                                      <p:tavLst>
                                        <p:tav tm="0">
                                          <p:val>
                                            <p:fltVal val="0"/>
                                          </p:val>
                                        </p:tav>
                                        <p:tav tm="100000">
                                          <p:val>
                                            <p:strVal val="#ppt_w"/>
                                          </p:val>
                                        </p:tav>
                                      </p:tavLst>
                                    </p:anim>
                                    <p:anim calcmode="lin" valueType="num">
                                      <p:cBhvr>
                                        <p:cTn id="62" dur="500" fill="hold"/>
                                        <p:tgtEl>
                                          <p:spTgt spid="163"/>
                                        </p:tgtEl>
                                        <p:attrNameLst>
                                          <p:attrName>ppt_h</p:attrName>
                                        </p:attrNameLst>
                                      </p:cBhvr>
                                      <p:tavLst>
                                        <p:tav tm="0">
                                          <p:val>
                                            <p:fltVal val="0"/>
                                          </p:val>
                                        </p:tav>
                                        <p:tav tm="100000">
                                          <p:val>
                                            <p:strVal val="#ppt_h"/>
                                          </p:val>
                                        </p:tav>
                                      </p:tavLst>
                                    </p:anim>
                                    <p:animEffect transition="in" filter="fade">
                                      <p:cBhvr>
                                        <p:cTn id="63" dur="500"/>
                                        <p:tgtEl>
                                          <p:spTgt spid="163"/>
                                        </p:tgtEl>
                                      </p:cBhvr>
                                    </p:animEffect>
                                  </p:childTnLst>
                                </p:cTn>
                              </p:par>
                              <p:par>
                                <p:cTn id="64" presetID="53" presetClass="entr" presetSubtype="16" fill="hold" nodeType="withEffect">
                                  <p:stCondLst>
                                    <p:cond delay="500"/>
                                  </p:stCondLst>
                                  <p:childTnLst>
                                    <p:set>
                                      <p:cBhvr>
                                        <p:cTn id="65" dur="1" fill="hold">
                                          <p:stCondLst>
                                            <p:cond delay="0"/>
                                          </p:stCondLst>
                                        </p:cTn>
                                        <p:tgtEl>
                                          <p:spTgt spid="40"/>
                                        </p:tgtEl>
                                        <p:attrNameLst>
                                          <p:attrName>style.visibility</p:attrName>
                                        </p:attrNameLst>
                                      </p:cBhvr>
                                      <p:to>
                                        <p:strVal val="visible"/>
                                      </p:to>
                                    </p:set>
                                    <p:anim calcmode="lin" valueType="num">
                                      <p:cBhvr>
                                        <p:cTn id="66" dur="500" fill="hold"/>
                                        <p:tgtEl>
                                          <p:spTgt spid="40"/>
                                        </p:tgtEl>
                                        <p:attrNameLst>
                                          <p:attrName>ppt_w</p:attrName>
                                        </p:attrNameLst>
                                      </p:cBhvr>
                                      <p:tavLst>
                                        <p:tav tm="0">
                                          <p:val>
                                            <p:fltVal val="0"/>
                                          </p:val>
                                        </p:tav>
                                        <p:tav tm="100000">
                                          <p:val>
                                            <p:strVal val="#ppt_w"/>
                                          </p:val>
                                        </p:tav>
                                      </p:tavLst>
                                    </p:anim>
                                    <p:anim calcmode="lin" valueType="num">
                                      <p:cBhvr>
                                        <p:cTn id="67" dur="500" fill="hold"/>
                                        <p:tgtEl>
                                          <p:spTgt spid="40"/>
                                        </p:tgtEl>
                                        <p:attrNameLst>
                                          <p:attrName>ppt_h</p:attrName>
                                        </p:attrNameLst>
                                      </p:cBhvr>
                                      <p:tavLst>
                                        <p:tav tm="0">
                                          <p:val>
                                            <p:fltVal val="0"/>
                                          </p:val>
                                        </p:tav>
                                        <p:tav tm="100000">
                                          <p:val>
                                            <p:strVal val="#ppt_h"/>
                                          </p:val>
                                        </p:tav>
                                      </p:tavLst>
                                    </p:anim>
                                    <p:animEffect transition="in" filter="fade">
                                      <p:cBhvr>
                                        <p:cTn id="68" dur="500"/>
                                        <p:tgtEl>
                                          <p:spTgt spid="40"/>
                                        </p:tgtEl>
                                      </p:cBhvr>
                                    </p:animEffect>
                                  </p:childTnLst>
                                </p:cTn>
                              </p:par>
                              <p:par>
                                <p:cTn id="69" presetID="53" presetClass="entr" presetSubtype="16" fill="hold" nodeType="withEffect">
                                  <p:stCondLst>
                                    <p:cond delay="500"/>
                                  </p:stCondLst>
                                  <p:childTnLst>
                                    <p:set>
                                      <p:cBhvr>
                                        <p:cTn id="70" dur="1" fill="hold">
                                          <p:stCondLst>
                                            <p:cond delay="0"/>
                                          </p:stCondLst>
                                        </p:cTn>
                                        <p:tgtEl>
                                          <p:spTgt spid="168"/>
                                        </p:tgtEl>
                                        <p:attrNameLst>
                                          <p:attrName>style.visibility</p:attrName>
                                        </p:attrNameLst>
                                      </p:cBhvr>
                                      <p:to>
                                        <p:strVal val="visible"/>
                                      </p:to>
                                    </p:set>
                                    <p:anim calcmode="lin" valueType="num">
                                      <p:cBhvr>
                                        <p:cTn id="71" dur="500" fill="hold"/>
                                        <p:tgtEl>
                                          <p:spTgt spid="168"/>
                                        </p:tgtEl>
                                        <p:attrNameLst>
                                          <p:attrName>ppt_w</p:attrName>
                                        </p:attrNameLst>
                                      </p:cBhvr>
                                      <p:tavLst>
                                        <p:tav tm="0">
                                          <p:val>
                                            <p:fltVal val="0"/>
                                          </p:val>
                                        </p:tav>
                                        <p:tav tm="100000">
                                          <p:val>
                                            <p:strVal val="#ppt_w"/>
                                          </p:val>
                                        </p:tav>
                                      </p:tavLst>
                                    </p:anim>
                                    <p:anim calcmode="lin" valueType="num">
                                      <p:cBhvr>
                                        <p:cTn id="72" dur="500" fill="hold"/>
                                        <p:tgtEl>
                                          <p:spTgt spid="168"/>
                                        </p:tgtEl>
                                        <p:attrNameLst>
                                          <p:attrName>ppt_h</p:attrName>
                                        </p:attrNameLst>
                                      </p:cBhvr>
                                      <p:tavLst>
                                        <p:tav tm="0">
                                          <p:val>
                                            <p:fltVal val="0"/>
                                          </p:val>
                                        </p:tav>
                                        <p:tav tm="100000">
                                          <p:val>
                                            <p:strVal val="#ppt_h"/>
                                          </p:val>
                                        </p:tav>
                                      </p:tavLst>
                                    </p:anim>
                                    <p:animEffect transition="in" filter="fade">
                                      <p:cBhvr>
                                        <p:cTn id="73"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7" grpId="0" animBg="1"/>
      <p:bldP spid="89" grpId="0" animBg="1"/>
      <p:bldP spid="91" grpId="0"/>
      <p:bldP spid="92" grpId="0"/>
      <p:bldP spid="4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产品概述</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66"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矩形 47"/>
          <p:cNvSpPr>
            <a:spLocks noChangeArrowheads="1"/>
          </p:cNvSpPr>
          <p:nvPr/>
        </p:nvSpPr>
        <p:spPr bwMode="auto">
          <a:xfrm>
            <a:off x="6021643" y="1539998"/>
            <a:ext cx="4652394"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粘贴。</a:t>
            </a:r>
            <a:endParaRPr lang="en-US" altLang="zh-CN"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33" name="矩形 3"/>
          <p:cNvSpPr>
            <a:spLocks noChangeArrowheads="1"/>
          </p:cNvSpPr>
          <p:nvPr/>
        </p:nvSpPr>
        <p:spPr bwMode="auto">
          <a:xfrm>
            <a:off x="6038166" y="1081734"/>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矩形 33"/>
          <p:cNvSpPr/>
          <p:nvPr/>
        </p:nvSpPr>
        <p:spPr>
          <a:xfrm>
            <a:off x="6097289" y="1449292"/>
            <a:ext cx="599800" cy="405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6712139" y="1449292"/>
            <a:ext cx="1215000" cy="405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矩形 47"/>
          <p:cNvSpPr>
            <a:spLocks noChangeArrowheads="1"/>
          </p:cNvSpPr>
          <p:nvPr/>
        </p:nvSpPr>
        <p:spPr bwMode="auto">
          <a:xfrm>
            <a:off x="6021643" y="3260602"/>
            <a:ext cx="4652394"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37" name="矩形 3"/>
          <p:cNvSpPr>
            <a:spLocks noChangeArrowheads="1"/>
          </p:cNvSpPr>
          <p:nvPr/>
        </p:nvSpPr>
        <p:spPr bwMode="auto">
          <a:xfrm>
            <a:off x="6038166" y="2802338"/>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矩形 37"/>
          <p:cNvSpPr/>
          <p:nvPr/>
        </p:nvSpPr>
        <p:spPr>
          <a:xfrm>
            <a:off x="6097289" y="3169896"/>
            <a:ext cx="599800" cy="405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6712139" y="3169896"/>
            <a:ext cx="1215000" cy="405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1625659" y="1052736"/>
            <a:ext cx="3915332" cy="3245473"/>
          </a:xfrm>
          <a:prstGeom prst="rect">
            <a:avLst/>
          </a:prstGeom>
          <a:blipFill>
            <a:blip r:embed="rId3"/>
            <a:srcRect/>
            <a:stretch>
              <a:fillRect l="-12168" r="-12168"/>
            </a:stretch>
          </a:blipFill>
          <a:ln w="3810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Freeform 12"/>
          <p:cNvSpPr>
            <a:spLocks/>
          </p:cNvSpPr>
          <p:nvPr/>
        </p:nvSpPr>
        <p:spPr bwMode="auto">
          <a:xfrm>
            <a:off x="1608509" y="444472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6">
              <a:lumMod val="50000"/>
            </a:schemeClr>
          </a:solidFill>
          <a:ln>
            <a:noFill/>
          </a:ln>
          <a:extLst/>
        </p:spPr>
        <p:txBody>
          <a:bodyPr/>
          <a:lstStyle/>
          <a:p>
            <a:endParaRPr lang="zh-CN" altLang="en-US">
              <a:solidFill>
                <a:schemeClr val="tx1">
                  <a:lumMod val="65000"/>
                  <a:lumOff val="35000"/>
                </a:schemeClr>
              </a:solidFill>
            </a:endParaRPr>
          </a:p>
        </p:txBody>
      </p:sp>
      <p:sp>
        <p:nvSpPr>
          <p:cNvPr id="42" name="Freeform 12"/>
          <p:cNvSpPr>
            <a:spLocks/>
          </p:cNvSpPr>
          <p:nvPr/>
        </p:nvSpPr>
        <p:spPr bwMode="auto">
          <a:xfrm flipH="1" flipV="1">
            <a:off x="10249469" y="542198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6">
              <a:lumMod val="50000"/>
            </a:schemeClr>
          </a:solidFill>
          <a:ln>
            <a:noFill/>
          </a:ln>
          <a:extLst/>
        </p:spPr>
        <p:txBody>
          <a:bodyPr/>
          <a:lstStyle/>
          <a:p>
            <a:endParaRPr lang="zh-CN" altLang="en-US">
              <a:solidFill>
                <a:schemeClr val="tx1">
                  <a:lumMod val="50000"/>
                  <a:lumOff val="50000"/>
                </a:schemeClr>
              </a:solidFill>
            </a:endParaRPr>
          </a:p>
        </p:txBody>
      </p:sp>
      <p:sp>
        <p:nvSpPr>
          <p:cNvPr id="43" name="TextBox 42"/>
          <p:cNvSpPr txBox="1"/>
          <p:nvPr/>
        </p:nvSpPr>
        <p:spPr>
          <a:xfrm>
            <a:off x="1968549" y="475892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8" name="矩形 27"/>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50983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strips(downRight)">
                                      <p:cBhvr>
                                        <p:cTn id="7" dur="500"/>
                                        <p:tgtEl>
                                          <p:spTgt spid="4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500"/>
                                        <p:tgtEl>
                                          <p:spTgt spid="3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750"/>
                                        <p:tgtEl>
                                          <p:spTgt spid="35"/>
                                        </p:tgtEl>
                                      </p:cBhvr>
                                    </p:animEffect>
                                  </p:childTnLst>
                                </p:cTn>
                              </p:par>
                            </p:childTnLst>
                          </p:cTn>
                        </p:par>
                        <p:par>
                          <p:cTn id="20" fill="hold">
                            <p:stCondLst>
                              <p:cond delay="2250"/>
                            </p:stCondLst>
                            <p:childTnLst>
                              <p:par>
                                <p:cTn id="21" presetID="14" presetClass="entr" presetSubtype="1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randombar(horizontal)">
                                      <p:cBhvr>
                                        <p:cTn id="23" dur="750"/>
                                        <p:tgtEl>
                                          <p:spTgt spid="32"/>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left)">
                                      <p:cBhvr>
                                        <p:cTn id="35" dur="750"/>
                                        <p:tgtEl>
                                          <p:spTgt spid="39"/>
                                        </p:tgtEl>
                                      </p:cBhvr>
                                    </p:animEffect>
                                  </p:childTnLst>
                                </p:cTn>
                              </p:par>
                            </p:childTnLst>
                          </p:cTn>
                        </p:par>
                        <p:par>
                          <p:cTn id="36" fill="hold">
                            <p:stCondLst>
                              <p:cond delay="4750"/>
                            </p:stCondLst>
                            <p:childTnLst>
                              <p:par>
                                <p:cTn id="37" presetID="14" presetClass="entr" presetSubtype="1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randombar(horizontal)">
                                      <p:cBhvr>
                                        <p:cTn id="39" dur="750"/>
                                        <p:tgtEl>
                                          <p:spTgt spid="36"/>
                                        </p:tgtEl>
                                      </p:cBhvr>
                                    </p:animEffect>
                                  </p:childTnLst>
                                </p:cTn>
                              </p:par>
                            </p:childTnLst>
                          </p:cTn>
                        </p:par>
                        <p:par>
                          <p:cTn id="40" fill="hold">
                            <p:stCondLst>
                              <p:cond delay="5500"/>
                            </p:stCondLst>
                            <p:childTnLst>
                              <p:par>
                                <p:cTn id="41" presetID="1" presetClass="entr" presetSubtype="0"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childTnLst>
                                </p:cTn>
                              </p:par>
                              <p:par>
                                <p:cTn id="43" presetID="35" presetClass="path" presetSubtype="0" accel="50000" decel="50000" fill="hold" grpId="1" nodeType="withEffect">
                                  <p:stCondLst>
                                    <p:cond delay="0"/>
                                  </p:stCondLst>
                                  <p:childTnLst>
                                    <p:animMotion origin="layout" path="M -3.56836E-6 -3.7037E-7 L 0.36686 0.15278 " pathEditMode="relative" rAng="0" ptsTypes="AA">
                                      <p:cBhvr>
                                        <p:cTn id="44" dur="500" spd="-99900" fill="hold"/>
                                        <p:tgtEl>
                                          <p:spTgt spid="41"/>
                                        </p:tgtEl>
                                        <p:attrNameLst>
                                          <p:attrName>ppt_x,ppt_y</p:attrName>
                                        </p:attrNameLst>
                                      </p:cBhvr>
                                      <p:rCtr x="18343" y="7639"/>
                                    </p:animMotion>
                                  </p:childTnLst>
                                </p:cTn>
                              </p:par>
                              <p:par>
                                <p:cTn id="45" presetID="1"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childTnLst>
                                </p:cTn>
                              </p:par>
                              <p:par>
                                <p:cTn id="47" presetID="35" presetClass="path" presetSubtype="0" accel="50000" decel="50000" fill="hold" grpId="1" nodeType="withEffect">
                                  <p:stCondLst>
                                    <p:cond delay="0"/>
                                  </p:stCondLst>
                                  <p:childTnLst>
                                    <p:animMotion origin="layout" path="M 7.85742E-7 -3.33333E-6 L -0.39495 -0.11018 " pathEditMode="relative" rAng="0" ptsTypes="AA">
                                      <p:cBhvr>
                                        <p:cTn id="48" dur="500" spd="-99900" fill="hold"/>
                                        <p:tgtEl>
                                          <p:spTgt spid="42"/>
                                        </p:tgtEl>
                                        <p:attrNameLst>
                                          <p:attrName>ppt_x,ppt_y</p:attrName>
                                        </p:attrNameLst>
                                      </p:cBhvr>
                                      <p:rCtr x="-19748" y="-5509"/>
                                    </p:animMotion>
                                  </p:childTnLst>
                                </p:cTn>
                              </p:par>
                            </p:childTnLst>
                          </p:cTn>
                        </p:par>
                        <p:par>
                          <p:cTn id="49" fill="hold">
                            <p:stCondLst>
                              <p:cond delay="6000"/>
                            </p:stCondLst>
                            <p:childTnLst>
                              <p:par>
                                <p:cTn id="50" presetID="18" presetClass="entr" presetSubtype="3"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strips(upRight)">
                                      <p:cBhvr>
                                        <p:cTn id="5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animBg="1"/>
      <p:bldP spid="35" grpId="0" animBg="1"/>
      <p:bldP spid="36" grpId="0"/>
      <p:bldP spid="37" grpId="0"/>
      <p:bldP spid="38" grpId="0" animBg="1"/>
      <p:bldP spid="39" grpId="0" animBg="1"/>
      <p:bldP spid="40" grpId="0" animBg="1"/>
      <p:bldP spid="41" grpId="0" animBg="1"/>
      <p:bldP spid="41" grpId="1" animBg="1"/>
      <p:bldP spid="42" grpId="0" animBg="1"/>
      <p:bldP spid="42" grpId="1" animBg="1"/>
      <p:bldP spid="4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产品形式</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425179" y="1738070"/>
            <a:ext cx="2016224" cy="2016224"/>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981615" y="1738070"/>
            <a:ext cx="2016224" cy="20162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538051" y="1738070"/>
            <a:ext cx="2016224" cy="2016224"/>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2875530" y="2837945"/>
            <a:ext cx="1036867"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线下门店</a:t>
            </a:r>
            <a:endParaRPr lang="zh-CN" altLang="en-US" sz="2000" b="1" dirty="0">
              <a:solidFill>
                <a:schemeClr val="bg1"/>
              </a:solidFill>
              <a:latin typeface="微软雅黑" pitchFamily="34" charset="-122"/>
              <a:ea typeface="微软雅黑" pitchFamily="34" charset="-122"/>
            </a:endParaRPr>
          </a:p>
        </p:txBody>
      </p:sp>
      <p:sp>
        <p:nvSpPr>
          <p:cNvPr id="15" name="TextBox 14"/>
          <p:cNvSpPr txBox="1"/>
          <p:nvPr/>
        </p:nvSpPr>
        <p:spPr>
          <a:xfrm>
            <a:off x="5324068" y="2837945"/>
            <a:ext cx="1331318"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电脑客户端</a:t>
            </a:r>
            <a:endParaRPr lang="zh-CN" altLang="en-US" sz="2000" b="1" dirty="0">
              <a:solidFill>
                <a:schemeClr val="bg1"/>
              </a:solidFill>
              <a:latin typeface="微软雅黑" pitchFamily="34" charset="-122"/>
              <a:ea typeface="微软雅黑" pitchFamily="34" charset="-122"/>
            </a:endParaRPr>
          </a:p>
        </p:txBody>
      </p:sp>
      <p:sp>
        <p:nvSpPr>
          <p:cNvPr id="16" name="TextBox 15"/>
          <p:cNvSpPr txBox="1"/>
          <p:nvPr/>
        </p:nvSpPr>
        <p:spPr>
          <a:xfrm>
            <a:off x="7962910" y="2837945"/>
            <a:ext cx="1166506"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手机</a:t>
            </a:r>
            <a:r>
              <a:rPr lang="en-US" altLang="zh-CN" sz="2000" b="1" dirty="0" smtClean="0">
                <a:solidFill>
                  <a:schemeClr val="bg1"/>
                </a:solidFill>
                <a:latin typeface="微软雅黑" pitchFamily="34" charset="-122"/>
                <a:ea typeface="微软雅黑" pitchFamily="34" charset="-122"/>
              </a:rPr>
              <a:t>APP</a:t>
            </a:r>
            <a:endParaRPr lang="zh-CN" altLang="en-US" sz="2000" b="1" dirty="0">
              <a:solidFill>
                <a:schemeClr val="bg1"/>
              </a:solidFill>
              <a:latin typeface="微软雅黑" pitchFamily="34" charset="-122"/>
              <a:ea typeface="微软雅黑" pitchFamily="34" charset="-122"/>
            </a:endParaRPr>
          </a:p>
        </p:txBody>
      </p:sp>
      <p:sp>
        <p:nvSpPr>
          <p:cNvPr id="17" name="KSO_Shape"/>
          <p:cNvSpPr>
            <a:spLocks/>
          </p:cNvSpPr>
          <p:nvPr/>
        </p:nvSpPr>
        <p:spPr bwMode="auto">
          <a:xfrm>
            <a:off x="5634207" y="2064669"/>
            <a:ext cx="711040" cy="53209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sp>
        <p:nvSpPr>
          <p:cNvPr id="18" name="KSO_Shape"/>
          <p:cNvSpPr>
            <a:spLocks/>
          </p:cNvSpPr>
          <p:nvPr/>
        </p:nvSpPr>
        <p:spPr bwMode="auto">
          <a:xfrm>
            <a:off x="8271042" y="2090084"/>
            <a:ext cx="570670" cy="481264"/>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9" name="KSO_Shape"/>
          <p:cNvSpPr>
            <a:spLocks/>
          </p:cNvSpPr>
          <p:nvPr/>
        </p:nvSpPr>
        <p:spPr bwMode="auto">
          <a:xfrm>
            <a:off x="3110123" y="2018992"/>
            <a:ext cx="536164" cy="623448"/>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20" name="组合 19"/>
          <p:cNvGrpSpPr/>
          <p:nvPr/>
        </p:nvGrpSpPr>
        <p:grpSpPr>
          <a:xfrm>
            <a:off x="4556306" y="2590979"/>
            <a:ext cx="310406" cy="310406"/>
            <a:chOff x="3264324" y="1749600"/>
            <a:chExt cx="348156" cy="348156"/>
          </a:xfrm>
          <a:solidFill>
            <a:schemeClr val="bg1">
              <a:lumMod val="65000"/>
            </a:schemeClr>
          </a:solidFill>
        </p:grpSpPr>
        <p:sp>
          <p:nvSpPr>
            <p:cNvPr id="21" name="矩形 20"/>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7112742" y="2590979"/>
            <a:ext cx="310406" cy="310406"/>
            <a:chOff x="3264324" y="1749600"/>
            <a:chExt cx="348156" cy="348156"/>
          </a:xfrm>
          <a:solidFill>
            <a:schemeClr val="bg1">
              <a:lumMod val="65000"/>
            </a:schemeClr>
          </a:solidFill>
        </p:grpSpPr>
        <p:sp>
          <p:nvSpPr>
            <p:cNvPr id="24" name="矩形 23"/>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2875530" y="3168358"/>
            <a:ext cx="1036867" cy="153888"/>
          </a:xfrm>
          <a:prstGeom prst="rect">
            <a:avLst/>
          </a:prstGeom>
          <a:noFill/>
        </p:spPr>
        <p:txBody>
          <a:bodyPr wrap="square" lIns="0" tIns="0" rIns="0" bIns="0" rtlCol="0">
            <a:spAutoFit/>
          </a:bodyPr>
          <a:lstStyle/>
          <a:p>
            <a:pPr algn="ctr"/>
            <a:r>
              <a:rPr lang="zh-CN" altLang="en-US" sz="1000" b="1" dirty="0" smtClean="0">
                <a:solidFill>
                  <a:schemeClr val="bg1"/>
                </a:solidFill>
                <a:latin typeface="微软雅黑" pitchFamily="34" charset="-122"/>
                <a:ea typeface="微软雅黑" pitchFamily="34" charset="-122"/>
              </a:rPr>
              <a:t>点击输入说明文字</a:t>
            </a:r>
            <a:endParaRPr lang="zh-CN" altLang="en-US" sz="1000" b="1" dirty="0">
              <a:solidFill>
                <a:schemeClr val="bg1"/>
              </a:solidFill>
              <a:latin typeface="微软雅黑" pitchFamily="34" charset="-122"/>
              <a:ea typeface="微软雅黑" pitchFamily="34" charset="-122"/>
            </a:endParaRPr>
          </a:p>
        </p:txBody>
      </p:sp>
      <p:sp>
        <p:nvSpPr>
          <p:cNvPr id="27" name="TextBox 26"/>
          <p:cNvSpPr txBox="1"/>
          <p:nvPr/>
        </p:nvSpPr>
        <p:spPr>
          <a:xfrm>
            <a:off x="5406474"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点击输入说明文字</a:t>
            </a:r>
          </a:p>
        </p:txBody>
      </p:sp>
      <p:sp>
        <p:nvSpPr>
          <p:cNvPr id="28" name="TextBox 27"/>
          <p:cNvSpPr txBox="1"/>
          <p:nvPr/>
        </p:nvSpPr>
        <p:spPr>
          <a:xfrm>
            <a:off x="7962910"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点击输入说明文字</a:t>
            </a:r>
          </a:p>
        </p:txBody>
      </p:sp>
      <p:sp>
        <p:nvSpPr>
          <p:cNvPr id="29" name="Freeform 12"/>
          <p:cNvSpPr>
            <a:spLocks/>
          </p:cNvSpPr>
          <p:nvPr/>
        </p:nvSpPr>
        <p:spPr bwMode="auto">
          <a:xfrm>
            <a:off x="1608509" y="422108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6">
              <a:lumMod val="50000"/>
            </a:schemeClr>
          </a:solidFill>
          <a:ln>
            <a:noFill/>
          </a:ln>
          <a:extLst/>
        </p:spPr>
        <p:txBody>
          <a:bodyPr/>
          <a:lstStyle/>
          <a:p>
            <a:endParaRPr lang="zh-CN" altLang="en-US">
              <a:solidFill>
                <a:schemeClr val="tx1">
                  <a:lumMod val="50000"/>
                  <a:lumOff val="50000"/>
                </a:schemeClr>
              </a:solidFill>
            </a:endParaRPr>
          </a:p>
        </p:txBody>
      </p:sp>
      <p:sp>
        <p:nvSpPr>
          <p:cNvPr id="30" name="Freeform 12"/>
          <p:cNvSpPr>
            <a:spLocks/>
          </p:cNvSpPr>
          <p:nvPr/>
        </p:nvSpPr>
        <p:spPr bwMode="auto">
          <a:xfrm flipH="1" flipV="1">
            <a:off x="10249469" y="525536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6">
              <a:lumMod val="50000"/>
            </a:schemeClr>
          </a:solidFill>
          <a:ln>
            <a:noFill/>
          </a:ln>
          <a:extLst/>
        </p:spPr>
        <p:txBody>
          <a:bodyPr/>
          <a:lstStyle/>
          <a:p>
            <a:endParaRPr lang="zh-CN" altLang="en-US">
              <a:solidFill>
                <a:schemeClr val="tx1">
                  <a:lumMod val="50000"/>
                  <a:lumOff val="50000"/>
                </a:schemeClr>
              </a:solidFill>
            </a:endParaRPr>
          </a:p>
        </p:txBody>
      </p:sp>
      <p:sp>
        <p:nvSpPr>
          <p:cNvPr id="31" name="TextBox 30"/>
          <p:cNvSpPr txBox="1"/>
          <p:nvPr/>
        </p:nvSpPr>
        <p:spPr>
          <a:xfrm>
            <a:off x="1968549" y="4535289"/>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49" name="六边形 48"/>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六边形 49"/>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2" name="矩形 51"/>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3" name="矩形 52"/>
          <p:cNvSpPr/>
          <p:nvPr/>
        </p:nvSpPr>
        <p:spPr>
          <a:xfrm>
            <a:off x="10347503" y="187549"/>
            <a:ext cx="1582732" cy="334417"/>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4"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55"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56" name="矩形 55"/>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4579658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290">
                                          <p:stCondLst>
                                            <p:cond delay="0"/>
                                          </p:stCondLst>
                                        </p:cTn>
                                        <p:tgtEl>
                                          <p:spTgt spid="14"/>
                                        </p:tgtEl>
                                      </p:cBhvr>
                                    </p:animEffect>
                                    <p:anim calcmode="lin" valueType="num">
                                      <p:cBhvr>
                                        <p:cTn id="8"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13" dur="13">
                                          <p:stCondLst>
                                            <p:cond delay="325"/>
                                          </p:stCondLst>
                                        </p:cTn>
                                        <p:tgtEl>
                                          <p:spTgt spid="14"/>
                                        </p:tgtEl>
                                      </p:cBhvr>
                                      <p:to x="100000" y="60000"/>
                                    </p:animScale>
                                    <p:animScale>
                                      <p:cBhvr>
                                        <p:cTn id="14" dur="83" decel="50000">
                                          <p:stCondLst>
                                            <p:cond delay="338"/>
                                          </p:stCondLst>
                                        </p:cTn>
                                        <p:tgtEl>
                                          <p:spTgt spid="14"/>
                                        </p:tgtEl>
                                      </p:cBhvr>
                                      <p:to x="100000" y="100000"/>
                                    </p:animScale>
                                    <p:animScale>
                                      <p:cBhvr>
                                        <p:cTn id="15" dur="13">
                                          <p:stCondLst>
                                            <p:cond delay="656"/>
                                          </p:stCondLst>
                                        </p:cTn>
                                        <p:tgtEl>
                                          <p:spTgt spid="14"/>
                                        </p:tgtEl>
                                      </p:cBhvr>
                                      <p:to x="100000" y="80000"/>
                                    </p:animScale>
                                    <p:animScale>
                                      <p:cBhvr>
                                        <p:cTn id="16" dur="83" decel="50000">
                                          <p:stCondLst>
                                            <p:cond delay="669"/>
                                          </p:stCondLst>
                                        </p:cTn>
                                        <p:tgtEl>
                                          <p:spTgt spid="14"/>
                                        </p:tgtEl>
                                      </p:cBhvr>
                                      <p:to x="100000" y="100000"/>
                                    </p:animScale>
                                    <p:animScale>
                                      <p:cBhvr>
                                        <p:cTn id="17" dur="13">
                                          <p:stCondLst>
                                            <p:cond delay="821"/>
                                          </p:stCondLst>
                                        </p:cTn>
                                        <p:tgtEl>
                                          <p:spTgt spid="14"/>
                                        </p:tgtEl>
                                      </p:cBhvr>
                                      <p:to x="100000" y="90000"/>
                                    </p:animScale>
                                    <p:animScale>
                                      <p:cBhvr>
                                        <p:cTn id="18" dur="83" decel="50000">
                                          <p:stCondLst>
                                            <p:cond delay="834"/>
                                          </p:stCondLst>
                                        </p:cTn>
                                        <p:tgtEl>
                                          <p:spTgt spid="14"/>
                                        </p:tgtEl>
                                      </p:cBhvr>
                                      <p:to x="100000" y="100000"/>
                                    </p:animScale>
                                    <p:animScale>
                                      <p:cBhvr>
                                        <p:cTn id="19" dur="13">
                                          <p:stCondLst>
                                            <p:cond delay="904"/>
                                          </p:stCondLst>
                                        </p:cTn>
                                        <p:tgtEl>
                                          <p:spTgt spid="14"/>
                                        </p:tgtEl>
                                      </p:cBhvr>
                                      <p:to x="100000" y="95000"/>
                                    </p:animScale>
                                    <p:animScale>
                                      <p:cBhvr>
                                        <p:cTn id="20" dur="83" decel="50000">
                                          <p:stCondLst>
                                            <p:cond delay="917"/>
                                          </p:stCondLst>
                                        </p:cTn>
                                        <p:tgtEl>
                                          <p:spTgt spid="14"/>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down)">
                                      <p:cBhvr>
                                        <p:cTn id="23" dur="290">
                                          <p:stCondLst>
                                            <p:cond delay="0"/>
                                          </p:stCondLst>
                                        </p:cTn>
                                        <p:tgtEl>
                                          <p:spTgt spid="26"/>
                                        </p:tgtEl>
                                      </p:cBhvr>
                                    </p:animEffect>
                                    <p:anim calcmode="lin" valueType="num">
                                      <p:cBhvr>
                                        <p:cTn id="24"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29" dur="13">
                                          <p:stCondLst>
                                            <p:cond delay="325"/>
                                          </p:stCondLst>
                                        </p:cTn>
                                        <p:tgtEl>
                                          <p:spTgt spid="26"/>
                                        </p:tgtEl>
                                      </p:cBhvr>
                                      <p:to x="100000" y="60000"/>
                                    </p:animScale>
                                    <p:animScale>
                                      <p:cBhvr>
                                        <p:cTn id="30" dur="83" decel="50000">
                                          <p:stCondLst>
                                            <p:cond delay="338"/>
                                          </p:stCondLst>
                                        </p:cTn>
                                        <p:tgtEl>
                                          <p:spTgt spid="26"/>
                                        </p:tgtEl>
                                      </p:cBhvr>
                                      <p:to x="100000" y="100000"/>
                                    </p:animScale>
                                    <p:animScale>
                                      <p:cBhvr>
                                        <p:cTn id="31" dur="13">
                                          <p:stCondLst>
                                            <p:cond delay="656"/>
                                          </p:stCondLst>
                                        </p:cTn>
                                        <p:tgtEl>
                                          <p:spTgt spid="26"/>
                                        </p:tgtEl>
                                      </p:cBhvr>
                                      <p:to x="100000" y="80000"/>
                                    </p:animScale>
                                    <p:animScale>
                                      <p:cBhvr>
                                        <p:cTn id="32" dur="83" decel="50000">
                                          <p:stCondLst>
                                            <p:cond delay="669"/>
                                          </p:stCondLst>
                                        </p:cTn>
                                        <p:tgtEl>
                                          <p:spTgt spid="26"/>
                                        </p:tgtEl>
                                      </p:cBhvr>
                                      <p:to x="100000" y="100000"/>
                                    </p:animScale>
                                    <p:animScale>
                                      <p:cBhvr>
                                        <p:cTn id="33" dur="13">
                                          <p:stCondLst>
                                            <p:cond delay="821"/>
                                          </p:stCondLst>
                                        </p:cTn>
                                        <p:tgtEl>
                                          <p:spTgt spid="26"/>
                                        </p:tgtEl>
                                      </p:cBhvr>
                                      <p:to x="100000" y="90000"/>
                                    </p:animScale>
                                    <p:animScale>
                                      <p:cBhvr>
                                        <p:cTn id="34" dur="83" decel="50000">
                                          <p:stCondLst>
                                            <p:cond delay="834"/>
                                          </p:stCondLst>
                                        </p:cTn>
                                        <p:tgtEl>
                                          <p:spTgt spid="26"/>
                                        </p:tgtEl>
                                      </p:cBhvr>
                                      <p:to x="100000" y="100000"/>
                                    </p:animScale>
                                    <p:animScale>
                                      <p:cBhvr>
                                        <p:cTn id="35" dur="13">
                                          <p:stCondLst>
                                            <p:cond delay="904"/>
                                          </p:stCondLst>
                                        </p:cTn>
                                        <p:tgtEl>
                                          <p:spTgt spid="26"/>
                                        </p:tgtEl>
                                      </p:cBhvr>
                                      <p:to x="100000" y="95000"/>
                                    </p:animScale>
                                    <p:animScale>
                                      <p:cBhvr>
                                        <p:cTn id="36" dur="83" decel="50000">
                                          <p:stCondLst>
                                            <p:cond delay="917"/>
                                          </p:stCondLst>
                                        </p:cTn>
                                        <p:tgtEl>
                                          <p:spTgt spid="26"/>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290">
                                          <p:stCondLst>
                                            <p:cond delay="0"/>
                                          </p:stCondLst>
                                        </p:cTn>
                                        <p:tgtEl>
                                          <p:spTgt spid="11"/>
                                        </p:tgtEl>
                                      </p:cBhvr>
                                    </p:animEffect>
                                    <p:anim calcmode="lin" valueType="num">
                                      <p:cBhvr>
                                        <p:cTn id="40"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45" dur="13">
                                          <p:stCondLst>
                                            <p:cond delay="325"/>
                                          </p:stCondLst>
                                        </p:cTn>
                                        <p:tgtEl>
                                          <p:spTgt spid="11"/>
                                        </p:tgtEl>
                                      </p:cBhvr>
                                      <p:to x="100000" y="60000"/>
                                    </p:animScale>
                                    <p:animScale>
                                      <p:cBhvr>
                                        <p:cTn id="46" dur="83" decel="50000">
                                          <p:stCondLst>
                                            <p:cond delay="338"/>
                                          </p:stCondLst>
                                        </p:cTn>
                                        <p:tgtEl>
                                          <p:spTgt spid="11"/>
                                        </p:tgtEl>
                                      </p:cBhvr>
                                      <p:to x="100000" y="100000"/>
                                    </p:animScale>
                                    <p:animScale>
                                      <p:cBhvr>
                                        <p:cTn id="47" dur="13">
                                          <p:stCondLst>
                                            <p:cond delay="656"/>
                                          </p:stCondLst>
                                        </p:cTn>
                                        <p:tgtEl>
                                          <p:spTgt spid="11"/>
                                        </p:tgtEl>
                                      </p:cBhvr>
                                      <p:to x="100000" y="80000"/>
                                    </p:animScale>
                                    <p:animScale>
                                      <p:cBhvr>
                                        <p:cTn id="48" dur="83" decel="50000">
                                          <p:stCondLst>
                                            <p:cond delay="669"/>
                                          </p:stCondLst>
                                        </p:cTn>
                                        <p:tgtEl>
                                          <p:spTgt spid="11"/>
                                        </p:tgtEl>
                                      </p:cBhvr>
                                      <p:to x="100000" y="100000"/>
                                    </p:animScale>
                                    <p:animScale>
                                      <p:cBhvr>
                                        <p:cTn id="49" dur="13">
                                          <p:stCondLst>
                                            <p:cond delay="821"/>
                                          </p:stCondLst>
                                        </p:cTn>
                                        <p:tgtEl>
                                          <p:spTgt spid="11"/>
                                        </p:tgtEl>
                                      </p:cBhvr>
                                      <p:to x="100000" y="90000"/>
                                    </p:animScale>
                                    <p:animScale>
                                      <p:cBhvr>
                                        <p:cTn id="50" dur="83" decel="50000">
                                          <p:stCondLst>
                                            <p:cond delay="834"/>
                                          </p:stCondLst>
                                        </p:cTn>
                                        <p:tgtEl>
                                          <p:spTgt spid="11"/>
                                        </p:tgtEl>
                                      </p:cBhvr>
                                      <p:to x="100000" y="100000"/>
                                    </p:animScale>
                                    <p:animScale>
                                      <p:cBhvr>
                                        <p:cTn id="51" dur="13">
                                          <p:stCondLst>
                                            <p:cond delay="904"/>
                                          </p:stCondLst>
                                        </p:cTn>
                                        <p:tgtEl>
                                          <p:spTgt spid="11"/>
                                        </p:tgtEl>
                                      </p:cBhvr>
                                      <p:to x="100000" y="95000"/>
                                    </p:animScale>
                                    <p:animScale>
                                      <p:cBhvr>
                                        <p:cTn id="52" dur="83" decel="50000">
                                          <p:stCondLst>
                                            <p:cond delay="917"/>
                                          </p:stCondLst>
                                        </p:cTn>
                                        <p:tgtEl>
                                          <p:spTgt spid="11"/>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down)">
                                      <p:cBhvr>
                                        <p:cTn id="55" dur="290">
                                          <p:stCondLst>
                                            <p:cond delay="0"/>
                                          </p:stCondLst>
                                        </p:cTn>
                                        <p:tgtEl>
                                          <p:spTgt spid="19"/>
                                        </p:tgtEl>
                                      </p:cBhvr>
                                    </p:animEffect>
                                    <p:anim calcmode="lin" valueType="num">
                                      <p:cBhvr>
                                        <p:cTn id="56"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61" dur="13">
                                          <p:stCondLst>
                                            <p:cond delay="325"/>
                                          </p:stCondLst>
                                        </p:cTn>
                                        <p:tgtEl>
                                          <p:spTgt spid="19"/>
                                        </p:tgtEl>
                                      </p:cBhvr>
                                      <p:to x="100000" y="60000"/>
                                    </p:animScale>
                                    <p:animScale>
                                      <p:cBhvr>
                                        <p:cTn id="62" dur="83" decel="50000">
                                          <p:stCondLst>
                                            <p:cond delay="338"/>
                                          </p:stCondLst>
                                        </p:cTn>
                                        <p:tgtEl>
                                          <p:spTgt spid="19"/>
                                        </p:tgtEl>
                                      </p:cBhvr>
                                      <p:to x="100000" y="100000"/>
                                    </p:animScale>
                                    <p:animScale>
                                      <p:cBhvr>
                                        <p:cTn id="63" dur="13">
                                          <p:stCondLst>
                                            <p:cond delay="656"/>
                                          </p:stCondLst>
                                        </p:cTn>
                                        <p:tgtEl>
                                          <p:spTgt spid="19"/>
                                        </p:tgtEl>
                                      </p:cBhvr>
                                      <p:to x="100000" y="80000"/>
                                    </p:animScale>
                                    <p:animScale>
                                      <p:cBhvr>
                                        <p:cTn id="64" dur="83" decel="50000">
                                          <p:stCondLst>
                                            <p:cond delay="669"/>
                                          </p:stCondLst>
                                        </p:cTn>
                                        <p:tgtEl>
                                          <p:spTgt spid="19"/>
                                        </p:tgtEl>
                                      </p:cBhvr>
                                      <p:to x="100000" y="100000"/>
                                    </p:animScale>
                                    <p:animScale>
                                      <p:cBhvr>
                                        <p:cTn id="65" dur="13">
                                          <p:stCondLst>
                                            <p:cond delay="821"/>
                                          </p:stCondLst>
                                        </p:cTn>
                                        <p:tgtEl>
                                          <p:spTgt spid="19"/>
                                        </p:tgtEl>
                                      </p:cBhvr>
                                      <p:to x="100000" y="90000"/>
                                    </p:animScale>
                                    <p:animScale>
                                      <p:cBhvr>
                                        <p:cTn id="66" dur="83" decel="50000">
                                          <p:stCondLst>
                                            <p:cond delay="834"/>
                                          </p:stCondLst>
                                        </p:cTn>
                                        <p:tgtEl>
                                          <p:spTgt spid="19"/>
                                        </p:tgtEl>
                                      </p:cBhvr>
                                      <p:to x="100000" y="100000"/>
                                    </p:animScale>
                                    <p:animScale>
                                      <p:cBhvr>
                                        <p:cTn id="67" dur="13">
                                          <p:stCondLst>
                                            <p:cond delay="904"/>
                                          </p:stCondLst>
                                        </p:cTn>
                                        <p:tgtEl>
                                          <p:spTgt spid="19"/>
                                        </p:tgtEl>
                                      </p:cBhvr>
                                      <p:to x="100000" y="95000"/>
                                    </p:animScale>
                                    <p:animScale>
                                      <p:cBhvr>
                                        <p:cTn id="68" dur="83" decel="50000">
                                          <p:stCondLst>
                                            <p:cond delay="917"/>
                                          </p:stCondLst>
                                        </p:cTn>
                                        <p:tgtEl>
                                          <p:spTgt spid="19"/>
                                        </p:tgtEl>
                                      </p:cBhvr>
                                      <p:to x="100000" y="100000"/>
                                    </p:animScale>
                                  </p:childTnLst>
                                </p:cTn>
                              </p:par>
                            </p:childTnLst>
                          </p:cTn>
                        </p:par>
                        <p:par>
                          <p:cTn id="69" fill="hold">
                            <p:stCondLst>
                              <p:cond delay="1000"/>
                            </p:stCondLst>
                            <p:childTnLst>
                              <p:par>
                                <p:cTn id="70" presetID="31" presetClass="entr" presetSubtype="0" fill="hold"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700" fill="hold"/>
                                        <p:tgtEl>
                                          <p:spTgt spid="20"/>
                                        </p:tgtEl>
                                        <p:attrNameLst>
                                          <p:attrName>ppt_w</p:attrName>
                                        </p:attrNameLst>
                                      </p:cBhvr>
                                      <p:tavLst>
                                        <p:tav tm="0">
                                          <p:val>
                                            <p:fltVal val="0"/>
                                          </p:val>
                                        </p:tav>
                                        <p:tav tm="100000">
                                          <p:val>
                                            <p:strVal val="#ppt_w"/>
                                          </p:val>
                                        </p:tav>
                                      </p:tavLst>
                                    </p:anim>
                                    <p:anim calcmode="lin" valueType="num">
                                      <p:cBhvr>
                                        <p:cTn id="73" dur="700" fill="hold"/>
                                        <p:tgtEl>
                                          <p:spTgt spid="20"/>
                                        </p:tgtEl>
                                        <p:attrNameLst>
                                          <p:attrName>ppt_h</p:attrName>
                                        </p:attrNameLst>
                                      </p:cBhvr>
                                      <p:tavLst>
                                        <p:tav tm="0">
                                          <p:val>
                                            <p:fltVal val="0"/>
                                          </p:val>
                                        </p:tav>
                                        <p:tav tm="100000">
                                          <p:val>
                                            <p:strVal val="#ppt_h"/>
                                          </p:val>
                                        </p:tav>
                                      </p:tavLst>
                                    </p:anim>
                                    <p:anim calcmode="lin" valueType="num">
                                      <p:cBhvr>
                                        <p:cTn id="74" dur="700" fill="hold"/>
                                        <p:tgtEl>
                                          <p:spTgt spid="20"/>
                                        </p:tgtEl>
                                        <p:attrNameLst>
                                          <p:attrName>style.rotation</p:attrName>
                                        </p:attrNameLst>
                                      </p:cBhvr>
                                      <p:tavLst>
                                        <p:tav tm="0">
                                          <p:val>
                                            <p:fltVal val="90"/>
                                          </p:val>
                                        </p:tav>
                                        <p:tav tm="100000">
                                          <p:val>
                                            <p:fltVal val="0"/>
                                          </p:val>
                                        </p:tav>
                                      </p:tavLst>
                                    </p:anim>
                                    <p:animEffect transition="in" filter="fade">
                                      <p:cBhvr>
                                        <p:cTn id="75" dur="700"/>
                                        <p:tgtEl>
                                          <p:spTgt spid="20"/>
                                        </p:tgtEl>
                                      </p:cBhvr>
                                    </p:animEffect>
                                  </p:childTnLst>
                                </p:cTn>
                              </p:par>
                            </p:childTnLst>
                          </p:cTn>
                        </p:par>
                        <p:par>
                          <p:cTn id="76" fill="hold">
                            <p:stCondLst>
                              <p:cond delay="1700"/>
                            </p:stCondLst>
                            <p:childTnLst>
                              <p:par>
                                <p:cTn id="77" presetID="26" presetClass="entr" presetSubtype="0"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290">
                                          <p:stCondLst>
                                            <p:cond delay="0"/>
                                          </p:stCondLst>
                                        </p:cTn>
                                        <p:tgtEl>
                                          <p:spTgt spid="12"/>
                                        </p:tgtEl>
                                      </p:cBhvr>
                                    </p:animEffect>
                                    <p:anim calcmode="lin" valueType="num">
                                      <p:cBhvr>
                                        <p:cTn id="80"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1"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2"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3"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84"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85" dur="13">
                                          <p:stCondLst>
                                            <p:cond delay="325"/>
                                          </p:stCondLst>
                                        </p:cTn>
                                        <p:tgtEl>
                                          <p:spTgt spid="12"/>
                                        </p:tgtEl>
                                      </p:cBhvr>
                                      <p:to x="100000" y="60000"/>
                                    </p:animScale>
                                    <p:animScale>
                                      <p:cBhvr>
                                        <p:cTn id="86" dur="83" decel="50000">
                                          <p:stCondLst>
                                            <p:cond delay="338"/>
                                          </p:stCondLst>
                                        </p:cTn>
                                        <p:tgtEl>
                                          <p:spTgt spid="12"/>
                                        </p:tgtEl>
                                      </p:cBhvr>
                                      <p:to x="100000" y="100000"/>
                                    </p:animScale>
                                    <p:animScale>
                                      <p:cBhvr>
                                        <p:cTn id="87" dur="13">
                                          <p:stCondLst>
                                            <p:cond delay="656"/>
                                          </p:stCondLst>
                                        </p:cTn>
                                        <p:tgtEl>
                                          <p:spTgt spid="12"/>
                                        </p:tgtEl>
                                      </p:cBhvr>
                                      <p:to x="100000" y="80000"/>
                                    </p:animScale>
                                    <p:animScale>
                                      <p:cBhvr>
                                        <p:cTn id="88" dur="83" decel="50000">
                                          <p:stCondLst>
                                            <p:cond delay="669"/>
                                          </p:stCondLst>
                                        </p:cTn>
                                        <p:tgtEl>
                                          <p:spTgt spid="12"/>
                                        </p:tgtEl>
                                      </p:cBhvr>
                                      <p:to x="100000" y="100000"/>
                                    </p:animScale>
                                    <p:animScale>
                                      <p:cBhvr>
                                        <p:cTn id="89" dur="13">
                                          <p:stCondLst>
                                            <p:cond delay="821"/>
                                          </p:stCondLst>
                                        </p:cTn>
                                        <p:tgtEl>
                                          <p:spTgt spid="12"/>
                                        </p:tgtEl>
                                      </p:cBhvr>
                                      <p:to x="100000" y="90000"/>
                                    </p:animScale>
                                    <p:animScale>
                                      <p:cBhvr>
                                        <p:cTn id="90" dur="83" decel="50000">
                                          <p:stCondLst>
                                            <p:cond delay="834"/>
                                          </p:stCondLst>
                                        </p:cTn>
                                        <p:tgtEl>
                                          <p:spTgt spid="12"/>
                                        </p:tgtEl>
                                      </p:cBhvr>
                                      <p:to x="100000" y="100000"/>
                                    </p:animScale>
                                    <p:animScale>
                                      <p:cBhvr>
                                        <p:cTn id="91" dur="13">
                                          <p:stCondLst>
                                            <p:cond delay="904"/>
                                          </p:stCondLst>
                                        </p:cTn>
                                        <p:tgtEl>
                                          <p:spTgt spid="12"/>
                                        </p:tgtEl>
                                      </p:cBhvr>
                                      <p:to x="100000" y="95000"/>
                                    </p:animScale>
                                    <p:animScale>
                                      <p:cBhvr>
                                        <p:cTn id="92" dur="83" decel="50000">
                                          <p:stCondLst>
                                            <p:cond delay="917"/>
                                          </p:stCondLst>
                                        </p:cTn>
                                        <p:tgtEl>
                                          <p:spTgt spid="12"/>
                                        </p:tgtEl>
                                      </p:cBhvr>
                                      <p:to x="100000" y="100000"/>
                                    </p:animScale>
                                  </p:childTnLst>
                                </p:cTn>
                              </p:par>
                              <p:par>
                                <p:cTn id="93" presetID="26" presetClass="entr" presetSubtype="0" fill="hold" grpId="0"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wipe(down)">
                                      <p:cBhvr>
                                        <p:cTn id="95" dur="290">
                                          <p:stCondLst>
                                            <p:cond delay="0"/>
                                          </p:stCondLst>
                                        </p:cTn>
                                        <p:tgtEl>
                                          <p:spTgt spid="15"/>
                                        </p:tgtEl>
                                      </p:cBhvr>
                                    </p:animEffect>
                                    <p:anim calcmode="lin" valueType="num">
                                      <p:cBhvr>
                                        <p:cTn id="9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9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9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10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101" dur="13">
                                          <p:stCondLst>
                                            <p:cond delay="325"/>
                                          </p:stCondLst>
                                        </p:cTn>
                                        <p:tgtEl>
                                          <p:spTgt spid="15"/>
                                        </p:tgtEl>
                                      </p:cBhvr>
                                      <p:to x="100000" y="60000"/>
                                    </p:animScale>
                                    <p:animScale>
                                      <p:cBhvr>
                                        <p:cTn id="102" dur="83" decel="50000">
                                          <p:stCondLst>
                                            <p:cond delay="338"/>
                                          </p:stCondLst>
                                        </p:cTn>
                                        <p:tgtEl>
                                          <p:spTgt spid="15"/>
                                        </p:tgtEl>
                                      </p:cBhvr>
                                      <p:to x="100000" y="100000"/>
                                    </p:animScale>
                                    <p:animScale>
                                      <p:cBhvr>
                                        <p:cTn id="103" dur="13">
                                          <p:stCondLst>
                                            <p:cond delay="656"/>
                                          </p:stCondLst>
                                        </p:cTn>
                                        <p:tgtEl>
                                          <p:spTgt spid="15"/>
                                        </p:tgtEl>
                                      </p:cBhvr>
                                      <p:to x="100000" y="80000"/>
                                    </p:animScale>
                                    <p:animScale>
                                      <p:cBhvr>
                                        <p:cTn id="104" dur="83" decel="50000">
                                          <p:stCondLst>
                                            <p:cond delay="669"/>
                                          </p:stCondLst>
                                        </p:cTn>
                                        <p:tgtEl>
                                          <p:spTgt spid="15"/>
                                        </p:tgtEl>
                                      </p:cBhvr>
                                      <p:to x="100000" y="100000"/>
                                    </p:animScale>
                                    <p:animScale>
                                      <p:cBhvr>
                                        <p:cTn id="105" dur="13">
                                          <p:stCondLst>
                                            <p:cond delay="821"/>
                                          </p:stCondLst>
                                        </p:cTn>
                                        <p:tgtEl>
                                          <p:spTgt spid="15"/>
                                        </p:tgtEl>
                                      </p:cBhvr>
                                      <p:to x="100000" y="90000"/>
                                    </p:animScale>
                                    <p:animScale>
                                      <p:cBhvr>
                                        <p:cTn id="106" dur="83" decel="50000">
                                          <p:stCondLst>
                                            <p:cond delay="834"/>
                                          </p:stCondLst>
                                        </p:cTn>
                                        <p:tgtEl>
                                          <p:spTgt spid="15"/>
                                        </p:tgtEl>
                                      </p:cBhvr>
                                      <p:to x="100000" y="100000"/>
                                    </p:animScale>
                                    <p:animScale>
                                      <p:cBhvr>
                                        <p:cTn id="107" dur="13">
                                          <p:stCondLst>
                                            <p:cond delay="904"/>
                                          </p:stCondLst>
                                        </p:cTn>
                                        <p:tgtEl>
                                          <p:spTgt spid="15"/>
                                        </p:tgtEl>
                                      </p:cBhvr>
                                      <p:to x="100000" y="95000"/>
                                    </p:animScale>
                                    <p:animScale>
                                      <p:cBhvr>
                                        <p:cTn id="108" dur="83" decel="50000">
                                          <p:stCondLst>
                                            <p:cond delay="917"/>
                                          </p:stCondLst>
                                        </p:cTn>
                                        <p:tgtEl>
                                          <p:spTgt spid="15"/>
                                        </p:tgtEl>
                                      </p:cBhvr>
                                      <p:to x="100000" y="100000"/>
                                    </p:animScale>
                                  </p:childTnLst>
                                </p:cTn>
                              </p:par>
                              <p:par>
                                <p:cTn id="109" presetID="26" presetClass="entr" presetSubtype="0"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wipe(down)">
                                      <p:cBhvr>
                                        <p:cTn id="111" dur="290">
                                          <p:stCondLst>
                                            <p:cond delay="0"/>
                                          </p:stCondLst>
                                        </p:cTn>
                                        <p:tgtEl>
                                          <p:spTgt spid="27"/>
                                        </p:tgtEl>
                                      </p:cBhvr>
                                    </p:animEffect>
                                    <p:anim calcmode="lin" valueType="num">
                                      <p:cBhvr>
                                        <p:cTn id="112"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13"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14"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115"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116"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17" dur="13">
                                          <p:stCondLst>
                                            <p:cond delay="325"/>
                                          </p:stCondLst>
                                        </p:cTn>
                                        <p:tgtEl>
                                          <p:spTgt spid="27"/>
                                        </p:tgtEl>
                                      </p:cBhvr>
                                      <p:to x="100000" y="60000"/>
                                    </p:animScale>
                                    <p:animScale>
                                      <p:cBhvr>
                                        <p:cTn id="118" dur="83" decel="50000">
                                          <p:stCondLst>
                                            <p:cond delay="338"/>
                                          </p:stCondLst>
                                        </p:cTn>
                                        <p:tgtEl>
                                          <p:spTgt spid="27"/>
                                        </p:tgtEl>
                                      </p:cBhvr>
                                      <p:to x="100000" y="100000"/>
                                    </p:animScale>
                                    <p:animScale>
                                      <p:cBhvr>
                                        <p:cTn id="119" dur="13">
                                          <p:stCondLst>
                                            <p:cond delay="656"/>
                                          </p:stCondLst>
                                        </p:cTn>
                                        <p:tgtEl>
                                          <p:spTgt spid="27"/>
                                        </p:tgtEl>
                                      </p:cBhvr>
                                      <p:to x="100000" y="80000"/>
                                    </p:animScale>
                                    <p:animScale>
                                      <p:cBhvr>
                                        <p:cTn id="120" dur="83" decel="50000">
                                          <p:stCondLst>
                                            <p:cond delay="669"/>
                                          </p:stCondLst>
                                        </p:cTn>
                                        <p:tgtEl>
                                          <p:spTgt spid="27"/>
                                        </p:tgtEl>
                                      </p:cBhvr>
                                      <p:to x="100000" y="100000"/>
                                    </p:animScale>
                                    <p:animScale>
                                      <p:cBhvr>
                                        <p:cTn id="121" dur="13">
                                          <p:stCondLst>
                                            <p:cond delay="821"/>
                                          </p:stCondLst>
                                        </p:cTn>
                                        <p:tgtEl>
                                          <p:spTgt spid="27"/>
                                        </p:tgtEl>
                                      </p:cBhvr>
                                      <p:to x="100000" y="90000"/>
                                    </p:animScale>
                                    <p:animScale>
                                      <p:cBhvr>
                                        <p:cTn id="122" dur="83" decel="50000">
                                          <p:stCondLst>
                                            <p:cond delay="834"/>
                                          </p:stCondLst>
                                        </p:cTn>
                                        <p:tgtEl>
                                          <p:spTgt spid="27"/>
                                        </p:tgtEl>
                                      </p:cBhvr>
                                      <p:to x="100000" y="100000"/>
                                    </p:animScale>
                                    <p:animScale>
                                      <p:cBhvr>
                                        <p:cTn id="123" dur="13">
                                          <p:stCondLst>
                                            <p:cond delay="904"/>
                                          </p:stCondLst>
                                        </p:cTn>
                                        <p:tgtEl>
                                          <p:spTgt spid="27"/>
                                        </p:tgtEl>
                                      </p:cBhvr>
                                      <p:to x="100000" y="95000"/>
                                    </p:animScale>
                                    <p:animScale>
                                      <p:cBhvr>
                                        <p:cTn id="124" dur="83" decel="50000">
                                          <p:stCondLst>
                                            <p:cond delay="917"/>
                                          </p:stCondLst>
                                        </p:cTn>
                                        <p:tgtEl>
                                          <p:spTgt spid="27"/>
                                        </p:tgtEl>
                                      </p:cBhvr>
                                      <p:to x="100000" y="100000"/>
                                    </p:animScale>
                                  </p:childTnLst>
                                </p:cTn>
                              </p:par>
                              <p:par>
                                <p:cTn id="125" presetID="26" presetClass="entr" presetSubtype="0" fill="hold" grpId="0" nodeType="withEffect">
                                  <p:stCondLst>
                                    <p:cond delay="0"/>
                                  </p:stCondLst>
                                  <p:childTnLst>
                                    <p:set>
                                      <p:cBhvr>
                                        <p:cTn id="126" dur="1" fill="hold">
                                          <p:stCondLst>
                                            <p:cond delay="0"/>
                                          </p:stCondLst>
                                        </p:cTn>
                                        <p:tgtEl>
                                          <p:spTgt spid="17"/>
                                        </p:tgtEl>
                                        <p:attrNameLst>
                                          <p:attrName>style.visibility</p:attrName>
                                        </p:attrNameLst>
                                      </p:cBhvr>
                                      <p:to>
                                        <p:strVal val="visible"/>
                                      </p:to>
                                    </p:set>
                                    <p:animEffect transition="in" filter="wipe(down)">
                                      <p:cBhvr>
                                        <p:cTn id="127" dur="290">
                                          <p:stCondLst>
                                            <p:cond delay="0"/>
                                          </p:stCondLst>
                                        </p:cTn>
                                        <p:tgtEl>
                                          <p:spTgt spid="17"/>
                                        </p:tgtEl>
                                      </p:cBhvr>
                                    </p:animEffect>
                                    <p:anim calcmode="lin" valueType="num">
                                      <p:cBhvr>
                                        <p:cTn id="128"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29"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30"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31"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32"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33" dur="13">
                                          <p:stCondLst>
                                            <p:cond delay="325"/>
                                          </p:stCondLst>
                                        </p:cTn>
                                        <p:tgtEl>
                                          <p:spTgt spid="17"/>
                                        </p:tgtEl>
                                      </p:cBhvr>
                                      <p:to x="100000" y="60000"/>
                                    </p:animScale>
                                    <p:animScale>
                                      <p:cBhvr>
                                        <p:cTn id="134" dur="83" decel="50000">
                                          <p:stCondLst>
                                            <p:cond delay="338"/>
                                          </p:stCondLst>
                                        </p:cTn>
                                        <p:tgtEl>
                                          <p:spTgt spid="17"/>
                                        </p:tgtEl>
                                      </p:cBhvr>
                                      <p:to x="100000" y="100000"/>
                                    </p:animScale>
                                    <p:animScale>
                                      <p:cBhvr>
                                        <p:cTn id="135" dur="13">
                                          <p:stCondLst>
                                            <p:cond delay="656"/>
                                          </p:stCondLst>
                                        </p:cTn>
                                        <p:tgtEl>
                                          <p:spTgt spid="17"/>
                                        </p:tgtEl>
                                      </p:cBhvr>
                                      <p:to x="100000" y="80000"/>
                                    </p:animScale>
                                    <p:animScale>
                                      <p:cBhvr>
                                        <p:cTn id="136" dur="83" decel="50000">
                                          <p:stCondLst>
                                            <p:cond delay="669"/>
                                          </p:stCondLst>
                                        </p:cTn>
                                        <p:tgtEl>
                                          <p:spTgt spid="17"/>
                                        </p:tgtEl>
                                      </p:cBhvr>
                                      <p:to x="100000" y="100000"/>
                                    </p:animScale>
                                    <p:animScale>
                                      <p:cBhvr>
                                        <p:cTn id="137" dur="13">
                                          <p:stCondLst>
                                            <p:cond delay="821"/>
                                          </p:stCondLst>
                                        </p:cTn>
                                        <p:tgtEl>
                                          <p:spTgt spid="17"/>
                                        </p:tgtEl>
                                      </p:cBhvr>
                                      <p:to x="100000" y="90000"/>
                                    </p:animScale>
                                    <p:animScale>
                                      <p:cBhvr>
                                        <p:cTn id="138" dur="83" decel="50000">
                                          <p:stCondLst>
                                            <p:cond delay="834"/>
                                          </p:stCondLst>
                                        </p:cTn>
                                        <p:tgtEl>
                                          <p:spTgt spid="17"/>
                                        </p:tgtEl>
                                      </p:cBhvr>
                                      <p:to x="100000" y="100000"/>
                                    </p:animScale>
                                    <p:animScale>
                                      <p:cBhvr>
                                        <p:cTn id="139" dur="13">
                                          <p:stCondLst>
                                            <p:cond delay="904"/>
                                          </p:stCondLst>
                                        </p:cTn>
                                        <p:tgtEl>
                                          <p:spTgt spid="17"/>
                                        </p:tgtEl>
                                      </p:cBhvr>
                                      <p:to x="100000" y="95000"/>
                                    </p:animScale>
                                    <p:animScale>
                                      <p:cBhvr>
                                        <p:cTn id="140" dur="83" decel="50000">
                                          <p:stCondLst>
                                            <p:cond delay="917"/>
                                          </p:stCondLst>
                                        </p:cTn>
                                        <p:tgtEl>
                                          <p:spTgt spid="17"/>
                                        </p:tgtEl>
                                      </p:cBhvr>
                                      <p:to x="100000" y="100000"/>
                                    </p:animScale>
                                  </p:childTnLst>
                                </p:cTn>
                              </p:par>
                            </p:childTnLst>
                          </p:cTn>
                        </p:par>
                        <p:par>
                          <p:cTn id="141" fill="hold">
                            <p:stCondLst>
                              <p:cond delay="2700"/>
                            </p:stCondLst>
                            <p:childTnLst>
                              <p:par>
                                <p:cTn id="142" presetID="31" presetClass="entr" presetSubtype="0" fill="hold" nodeType="afterEffect">
                                  <p:stCondLst>
                                    <p:cond delay="0"/>
                                  </p:stCondLst>
                                  <p:childTnLst>
                                    <p:set>
                                      <p:cBhvr>
                                        <p:cTn id="143" dur="1" fill="hold">
                                          <p:stCondLst>
                                            <p:cond delay="0"/>
                                          </p:stCondLst>
                                        </p:cTn>
                                        <p:tgtEl>
                                          <p:spTgt spid="23"/>
                                        </p:tgtEl>
                                        <p:attrNameLst>
                                          <p:attrName>style.visibility</p:attrName>
                                        </p:attrNameLst>
                                      </p:cBhvr>
                                      <p:to>
                                        <p:strVal val="visible"/>
                                      </p:to>
                                    </p:set>
                                    <p:anim calcmode="lin" valueType="num">
                                      <p:cBhvr>
                                        <p:cTn id="144" dur="700" fill="hold"/>
                                        <p:tgtEl>
                                          <p:spTgt spid="23"/>
                                        </p:tgtEl>
                                        <p:attrNameLst>
                                          <p:attrName>ppt_w</p:attrName>
                                        </p:attrNameLst>
                                      </p:cBhvr>
                                      <p:tavLst>
                                        <p:tav tm="0">
                                          <p:val>
                                            <p:fltVal val="0"/>
                                          </p:val>
                                        </p:tav>
                                        <p:tav tm="100000">
                                          <p:val>
                                            <p:strVal val="#ppt_w"/>
                                          </p:val>
                                        </p:tav>
                                      </p:tavLst>
                                    </p:anim>
                                    <p:anim calcmode="lin" valueType="num">
                                      <p:cBhvr>
                                        <p:cTn id="145" dur="700" fill="hold"/>
                                        <p:tgtEl>
                                          <p:spTgt spid="23"/>
                                        </p:tgtEl>
                                        <p:attrNameLst>
                                          <p:attrName>ppt_h</p:attrName>
                                        </p:attrNameLst>
                                      </p:cBhvr>
                                      <p:tavLst>
                                        <p:tav tm="0">
                                          <p:val>
                                            <p:fltVal val="0"/>
                                          </p:val>
                                        </p:tav>
                                        <p:tav tm="100000">
                                          <p:val>
                                            <p:strVal val="#ppt_h"/>
                                          </p:val>
                                        </p:tav>
                                      </p:tavLst>
                                    </p:anim>
                                    <p:anim calcmode="lin" valueType="num">
                                      <p:cBhvr>
                                        <p:cTn id="146" dur="700" fill="hold"/>
                                        <p:tgtEl>
                                          <p:spTgt spid="23"/>
                                        </p:tgtEl>
                                        <p:attrNameLst>
                                          <p:attrName>style.rotation</p:attrName>
                                        </p:attrNameLst>
                                      </p:cBhvr>
                                      <p:tavLst>
                                        <p:tav tm="0">
                                          <p:val>
                                            <p:fltVal val="90"/>
                                          </p:val>
                                        </p:tav>
                                        <p:tav tm="100000">
                                          <p:val>
                                            <p:fltVal val="0"/>
                                          </p:val>
                                        </p:tav>
                                      </p:tavLst>
                                    </p:anim>
                                    <p:animEffect transition="in" filter="fade">
                                      <p:cBhvr>
                                        <p:cTn id="147" dur="700"/>
                                        <p:tgtEl>
                                          <p:spTgt spid="23"/>
                                        </p:tgtEl>
                                      </p:cBhvr>
                                    </p:animEffect>
                                  </p:childTnLst>
                                </p:cTn>
                              </p:par>
                            </p:childTnLst>
                          </p:cTn>
                        </p:par>
                        <p:par>
                          <p:cTn id="148" fill="hold">
                            <p:stCondLst>
                              <p:cond delay="3400"/>
                            </p:stCondLst>
                            <p:childTnLst>
                              <p:par>
                                <p:cTn id="149" presetID="26" presetClass="entr" presetSubtype="0" fill="hold" grpId="0" nodeType="afterEffect">
                                  <p:stCondLst>
                                    <p:cond delay="0"/>
                                  </p:stCondLst>
                                  <p:childTnLst>
                                    <p:set>
                                      <p:cBhvr>
                                        <p:cTn id="150" dur="1" fill="hold">
                                          <p:stCondLst>
                                            <p:cond delay="0"/>
                                          </p:stCondLst>
                                        </p:cTn>
                                        <p:tgtEl>
                                          <p:spTgt spid="13"/>
                                        </p:tgtEl>
                                        <p:attrNameLst>
                                          <p:attrName>style.visibility</p:attrName>
                                        </p:attrNameLst>
                                      </p:cBhvr>
                                      <p:to>
                                        <p:strVal val="visible"/>
                                      </p:to>
                                    </p:set>
                                    <p:animEffect transition="in" filter="wipe(down)">
                                      <p:cBhvr>
                                        <p:cTn id="151" dur="290">
                                          <p:stCondLst>
                                            <p:cond delay="0"/>
                                          </p:stCondLst>
                                        </p:cTn>
                                        <p:tgtEl>
                                          <p:spTgt spid="13"/>
                                        </p:tgtEl>
                                      </p:cBhvr>
                                    </p:animEffect>
                                    <p:anim calcmode="lin" valueType="num">
                                      <p:cBhvr>
                                        <p:cTn id="152"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53"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54"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55"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56"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57" dur="13">
                                          <p:stCondLst>
                                            <p:cond delay="325"/>
                                          </p:stCondLst>
                                        </p:cTn>
                                        <p:tgtEl>
                                          <p:spTgt spid="13"/>
                                        </p:tgtEl>
                                      </p:cBhvr>
                                      <p:to x="100000" y="60000"/>
                                    </p:animScale>
                                    <p:animScale>
                                      <p:cBhvr>
                                        <p:cTn id="158" dur="83" decel="50000">
                                          <p:stCondLst>
                                            <p:cond delay="338"/>
                                          </p:stCondLst>
                                        </p:cTn>
                                        <p:tgtEl>
                                          <p:spTgt spid="13"/>
                                        </p:tgtEl>
                                      </p:cBhvr>
                                      <p:to x="100000" y="100000"/>
                                    </p:animScale>
                                    <p:animScale>
                                      <p:cBhvr>
                                        <p:cTn id="159" dur="13">
                                          <p:stCondLst>
                                            <p:cond delay="656"/>
                                          </p:stCondLst>
                                        </p:cTn>
                                        <p:tgtEl>
                                          <p:spTgt spid="13"/>
                                        </p:tgtEl>
                                      </p:cBhvr>
                                      <p:to x="100000" y="80000"/>
                                    </p:animScale>
                                    <p:animScale>
                                      <p:cBhvr>
                                        <p:cTn id="160" dur="83" decel="50000">
                                          <p:stCondLst>
                                            <p:cond delay="669"/>
                                          </p:stCondLst>
                                        </p:cTn>
                                        <p:tgtEl>
                                          <p:spTgt spid="13"/>
                                        </p:tgtEl>
                                      </p:cBhvr>
                                      <p:to x="100000" y="100000"/>
                                    </p:animScale>
                                    <p:animScale>
                                      <p:cBhvr>
                                        <p:cTn id="161" dur="13">
                                          <p:stCondLst>
                                            <p:cond delay="821"/>
                                          </p:stCondLst>
                                        </p:cTn>
                                        <p:tgtEl>
                                          <p:spTgt spid="13"/>
                                        </p:tgtEl>
                                      </p:cBhvr>
                                      <p:to x="100000" y="90000"/>
                                    </p:animScale>
                                    <p:animScale>
                                      <p:cBhvr>
                                        <p:cTn id="162" dur="83" decel="50000">
                                          <p:stCondLst>
                                            <p:cond delay="834"/>
                                          </p:stCondLst>
                                        </p:cTn>
                                        <p:tgtEl>
                                          <p:spTgt spid="13"/>
                                        </p:tgtEl>
                                      </p:cBhvr>
                                      <p:to x="100000" y="100000"/>
                                    </p:animScale>
                                    <p:animScale>
                                      <p:cBhvr>
                                        <p:cTn id="163" dur="13">
                                          <p:stCondLst>
                                            <p:cond delay="904"/>
                                          </p:stCondLst>
                                        </p:cTn>
                                        <p:tgtEl>
                                          <p:spTgt spid="13"/>
                                        </p:tgtEl>
                                      </p:cBhvr>
                                      <p:to x="100000" y="95000"/>
                                    </p:animScale>
                                    <p:animScale>
                                      <p:cBhvr>
                                        <p:cTn id="164" dur="83" decel="50000">
                                          <p:stCondLst>
                                            <p:cond delay="917"/>
                                          </p:stCondLst>
                                        </p:cTn>
                                        <p:tgtEl>
                                          <p:spTgt spid="13"/>
                                        </p:tgtEl>
                                      </p:cBhvr>
                                      <p:to x="100000" y="100000"/>
                                    </p:animScale>
                                  </p:childTnLst>
                                </p:cTn>
                              </p:par>
                              <p:par>
                                <p:cTn id="165" presetID="26" presetClass="entr" presetSubtype="0" fill="hold" grpId="0" nodeType="withEffect">
                                  <p:stCondLst>
                                    <p:cond delay="0"/>
                                  </p:stCondLst>
                                  <p:childTnLst>
                                    <p:set>
                                      <p:cBhvr>
                                        <p:cTn id="166" dur="1" fill="hold">
                                          <p:stCondLst>
                                            <p:cond delay="0"/>
                                          </p:stCondLst>
                                        </p:cTn>
                                        <p:tgtEl>
                                          <p:spTgt spid="16"/>
                                        </p:tgtEl>
                                        <p:attrNameLst>
                                          <p:attrName>style.visibility</p:attrName>
                                        </p:attrNameLst>
                                      </p:cBhvr>
                                      <p:to>
                                        <p:strVal val="visible"/>
                                      </p:to>
                                    </p:set>
                                    <p:animEffect transition="in" filter="wipe(down)">
                                      <p:cBhvr>
                                        <p:cTn id="167" dur="290">
                                          <p:stCondLst>
                                            <p:cond delay="0"/>
                                          </p:stCondLst>
                                        </p:cTn>
                                        <p:tgtEl>
                                          <p:spTgt spid="16"/>
                                        </p:tgtEl>
                                      </p:cBhvr>
                                    </p:animEffect>
                                    <p:anim calcmode="lin" valueType="num">
                                      <p:cBhvr>
                                        <p:cTn id="168" dur="911"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69" dur="332"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70" dur="332" tmFilter="0, 0; 0.125,0.2665; 0.25,0.4; 0.375,0.465; 0.5,0.5;  0.625,0.535; 0.75,0.6; 0.875,0.7335; 1,1">
                                          <p:stCondLst>
                                            <p:cond delay="332"/>
                                          </p:stCondLst>
                                        </p:cTn>
                                        <p:tgtEl>
                                          <p:spTgt spid="16"/>
                                        </p:tgtEl>
                                        <p:attrNameLst>
                                          <p:attrName>ppt_y</p:attrName>
                                        </p:attrNameLst>
                                      </p:cBhvr>
                                      <p:tavLst>
                                        <p:tav tm="0" fmla="#ppt_y-sin(pi*$)/9">
                                          <p:val>
                                            <p:fltVal val="0"/>
                                          </p:val>
                                        </p:tav>
                                        <p:tav tm="100000">
                                          <p:val>
                                            <p:fltVal val="1"/>
                                          </p:val>
                                        </p:tav>
                                      </p:tavLst>
                                    </p:anim>
                                    <p:anim calcmode="lin" valueType="num">
                                      <p:cBhvr>
                                        <p:cTn id="171" dur="166" tmFilter="0, 0; 0.125,0.2665; 0.25,0.4; 0.375,0.465; 0.5,0.5;  0.625,0.535; 0.75,0.6; 0.875,0.7335; 1,1">
                                          <p:stCondLst>
                                            <p:cond delay="662"/>
                                          </p:stCondLst>
                                        </p:cTn>
                                        <p:tgtEl>
                                          <p:spTgt spid="16"/>
                                        </p:tgtEl>
                                        <p:attrNameLst>
                                          <p:attrName>ppt_y</p:attrName>
                                        </p:attrNameLst>
                                      </p:cBhvr>
                                      <p:tavLst>
                                        <p:tav tm="0" fmla="#ppt_y-sin(pi*$)/27">
                                          <p:val>
                                            <p:fltVal val="0"/>
                                          </p:val>
                                        </p:tav>
                                        <p:tav tm="100000">
                                          <p:val>
                                            <p:fltVal val="1"/>
                                          </p:val>
                                        </p:tav>
                                      </p:tavLst>
                                    </p:anim>
                                    <p:anim calcmode="lin" valueType="num">
                                      <p:cBhvr>
                                        <p:cTn id="172" dur="82" tmFilter="0, 0; 0.125,0.2665; 0.25,0.4; 0.375,0.465; 0.5,0.5;  0.625,0.535; 0.75,0.6; 0.875,0.7335; 1,1">
                                          <p:stCondLst>
                                            <p:cond delay="828"/>
                                          </p:stCondLst>
                                        </p:cTn>
                                        <p:tgtEl>
                                          <p:spTgt spid="16"/>
                                        </p:tgtEl>
                                        <p:attrNameLst>
                                          <p:attrName>ppt_y</p:attrName>
                                        </p:attrNameLst>
                                      </p:cBhvr>
                                      <p:tavLst>
                                        <p:tav tm="0" fmla="#ppt_y-sin(pi*$)/81">
                                          <p:val>
                                            <p:fltVal val="0"/>
                                          </p:val>
                                        </p:tav>
                                        <p:tav tm="100000">
                                          <p:val>
                                            <p:fltVal val="1"/>
                                          </p:val>
                                        </p:tav>
                                      </p:tavLst>
                                    </p:anim>
                                    <p:animScale>
                                      <p:cBhvr>
                                        <p:cTn id="173" dur="13">
                                          <p:stCondLst>
                                            <p:cond delay="325"/>
                                          </p:stCondLst>
                                        </p:cTn>
                                        <p:tgtEl>
                                          <p:spTgt spid="16"/>
                                        </p:tgtEl>
                                      </p:cBhvr>
                                      <p:to x="100000" y="60000"/>
                                    </p:animScale>
                                    <p:animScale>
                                      <p:cBhvr>
                                        <p:cTn id="174" dur="83" decel="50000">
                                          <p:stCondLst>
                                            <p:cond delay="338"/>
                                          </p:stCondLst>
                                        </p:cTn>
                                        <p:tgtEl>
                                          <p:spTgt spid="16"/>
                                        </p:tgtEl>
                                      </p:cBhvr>
                                      <p:to x="100000" y="100000"/>
                                    </p:animScale>
                                    <p:animScale>
                                      <p:cBhvr>
                                        <p:cTn id="175" dur="13">
                                          <p:stCondLst>
                                            <p:cond delay="656"/>
                                          </p:stCondLst>
                                        </p:cTn>
                                        <p:tgtEl>
                                          <p:spTgt spid="16"/>
                                        </p:tgtEl>
                                      </p:cBhvr>
                                      <p:to x="100000" y="80000"/>
                                    </p:animScale>
                                    <p:animScale>
                                      <p:cBhvr>
                                        <p:cTn id="176" dur="83" decel="50000">
                                          <p:stCondLst>
                                            <p:cond delay="669"/>
                                          </p:stCondLst>
                                        </p:cTn>
                                        <p:tgtEl>
                                          <p:spTgt spid="16"/>
                                        </p:tgtEl>
                                      </p:cBhvr>
                                      <p:to x="100000" y="100000"/>
                                    </p:animScale>
                                    <p:animScale>
                                      <p:cBhvr>
                                        <p:cTn id="177" dur="13">
                                          <p:stCondLst>
                                            <p:cond delay="821"/>
                                          </p:stCondLst>
                                        </p:cTn>
                                        <p:tgtEl>
                                          <p:spTgt spid="16"/>
                                        </p:tgtEl>
                                      </p:cBhvr>
                                      <p:to x="100000" y="90000"/>
                                    </p:animScale>
                                    <p:animScale>
                                      <p:cBhvr>
                                        <p:cTn id="178" dur="83" decel="50000">
                                          <p:stCondLst>
                                            <p:cond delay="834"/>
                                          </p:stCondLst>
                                        </p:cTn>
                                        <p:tgtEl>
                                          <p:spTgt spid="16"/>
                                        </p:tgtEl>
                                      </p:cBhvr>
                                      <p:to x="100000" y="100000"/>
                                    </p:animScale>
                                    <p:animScale>
                                      <p:cBhvr>
                                        <p:cTn id="179" dur="13">
                                          <p:stCondLst>
                                            <p:cond delay="904"/>
                                          </p:stCondLst>
                                        </p:cTn>
                                        <p:tgtEl>
                                          <p:spTgt spid="16"/>
                                        </p:tgtEl>
                                      </p:cBhvr>
                                      <p:to x="100000" y="95000"/>
                                    </p:animScale>
                                    <p:animScale>
                                      <p:cBhvr>
                                        <p:cTn id="180" dur="83" decel="50000">
                                          <p:stCondLst>
                                            <p:cond delay="917"/>
                                          </p:stCondLst>
                                        </p:cTn>
                                        <p:tgtEl>
                                          <p:spTgt spid="16"/>
                                        </p:tgtEl>
                                      </p:cBhvr>
                                      <p:to x="100000" y="100000"/>
                                    </p:animScale>
                                  </p:childTnLst>
                                </p:cTn>
                              </p:par>
                              <p:par>
                                <p:cTn id="181" presetID="26" presetClass="entr" presetSubtype="0" fill="hold" grpId="0" nodeType="withEffect">
                                  <p:stCondLst>
                                    <p:cond delay="0"/>
                                  </p:stCondLst>
                                  <p:childTnLst>
                                    <p:set>
                                      <p:cBhvr>
                                        <p:cTn id="182" dur="1" fill="hold">
                                          <p:stCondLst>
                                            <p:cond delay="0"/>
                                          </p:stCondLst>
                                        </p:cTn>
                                        <p:tgtEl>
                                          <p:spTgt spid="28"/>
                                        </p:tgtEl>
                                        <p:attrNameLst>
                                          <p:attrName>style.visibility</p:attrName>
                                        </p:attrNameLst>
                                      </p:cBhvr>
                                      <p:to>
                                        <p:strVal val="visible"/>
                                      </p:to>
                                    </p:set>
                                    <p:animEffect transition="in" filter="wipe(down)">
                                      <p:cBhvr>
                                        <p:cTn id="183" dur="290">
                                          <p:stCondLst>
                                            <p:cond delay="0"/>
                                          </p:stCondLst>
                                        </p:cTn>
                                        <p:tgtEl>
                                          <p:spTgt spid="28"/>
                                        </p:tgtEl>
                                      </p:cBhvr>
                                    </p:animEffect>
                                    <p:anim calcmode="lin" valueType="num">
                                      <p:cBhvr>
                                        <p:cTn id="184"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85"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86"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87"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88"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89" dur="13">
                                          <p:stCondLst>
                                            <p:cond delay="325"/>
                                          </p:stCondLst>
                                        </p:cTn>
                                        <p:tgtEl>
                                          <p:spTgt spid="28"/>
                                        </p:tgtEl>
                                      </p:cBhvr>
                                      <p:to x="100000" y="60000"/>
                                    </p:animScale>
                                    <p:animScale>
                                      <p:cBhvr>
                                        <p:cTn id="190" dur="83" decel="50000">
                                          <p:stCondLst>
                                            <p:cond delay="338"/>
                                          </p:stCondLst>
                                        </p:cTn>
                                        <p:tgtEl>
                                          <p:spTgt spid="28"/>
                                        </p:tgtEl>
                                      </p:cBhvr>
                                      <p:to x="100000" y="100000"/>
                                    </p:animScale>
                                    <p:animScale>
                                      <p:cBhvr>
                                        <p:cTn id="191" dur="13">
                                          <p:stCondLst>
                                            <p:cond delay="656"/>
                                          </p:stCondLst>
                                        </p:cTn>
                                        <p:tgtEl>
                                          <p:spTgt spid="28"/>
                                        </p:tgtEl>
                                      </p:cBhvr>
                                      <p:to x="100000" y="80000"/>
                                    </p:animScale>
                                    <p:animScale>
                                      <p:cBhvr>
                                        <p:cTn id="192" dur="83" decel="50000">
                                          <p:stCondLst>
                                            <p:cond delay="669"/>
                                          </p:stCondLst>
                                        </p:cTn>
                                        <p:tgtEl>
                                          <p:spTgt spid="28"/>
                                        </p:tgtEl>
                                      </p:cBhvr>
                                      <p:to x="100000" y="100000"/>
                                    </p:animScale>
                                    <p:animScale>
                                      <p:cBhvr>
                                        <p:cTn id="193" dur="13">
                                          <p:stCondLst>
                                            <p:cond delay="821"/>
                                          </p:stCondLst>
                                        </p:cTn>
                                        <p:tgtEl>
                                          <p:spTgt spid="28"/>
                                        </p:tgtEl>
                                      </p:cBhvr>
                                      <p:to x="100000" y="90000"/>
                                    </p:animScale>
                                    <p:animScale>
                                      <p:cBhvr>
                                        <p:cTn id="194" dur="83" decel="50000">
                                          <p:stCondLst>
                                            <p:cond delay="834"/>
                                          </p:stCondLst>
                                        </p:cTn>
                                        <p:tgtEl>
                                          <p:spTgt spid="28"/>
                                        </p:tgtEl>
                                      </p:cBhvr>
                                      <p:to x="100000" y="100000"/>
                                    </p:animScale>
                                    <p:animScale>
                                      <p:cBhvr>
                                        <p:cTn id="195" dur="13">
                                          <p:stCondLst>
                                            <p:cond delay="904"/>
                                          </p:stCondLst>
                                        </p:cTn>
                                        <p:tgtEl>
                                          <p:spTgt spid="28"/>
                                        </p:tgtEl>
                                      </p:cBhvr>
                                      <p:to x="100000" y="95000"/>
                                    </p:animScale>
                                    <p:animScale>
                                      <p:cBhvr>
                                        <p:cTn id="196" dur="83" decel="50000">
                                          <p:stCondLst>
                                            <p:cond delay="917"/>
                                          </p:stCondLst>
                                        </p:cTn>
                                        <p:tgtEl>
                                          <p:spTgt spid="28"/>
                                        </p:tgtEl>
                                      </p:cBhvr>
                                      <p:to x="100000" y="100000"/>
                                    </p:animScale>
                                  </p:childTnLst>
                                </p:cTn>
                              </p:par>
                              <p:par>
                                <p:cTn id="197" presetID="26" presetClass="entr" presetSubtype="0" fill="hold" grpId="0" nodeType="withEffect">
                                  <p:stCondLst>
                                    <p:cond delay="0"/>
                                  </p:stCondLst>
                                  <p:childTnLst>
                                    <p:set>
                                      <p:cBhvr>
                                        <p:cTn id="198" dur="1" fill="hold">
                                          <p:stCondLst>
                                            <p:cond delay="0"/>
                                          </p:stCondLst>
                                        </p:cTn>
                                        <p:tgtEl>
                                          <p:spTgt spid="18"/>
                                        </p:tgtEl>
                                        <p:attrNameLst>
                                          <p:attrName>style.visibility</p:attrName>
                                        </p:attrNameLst>
                                      </p:cBhvr>
                                      <p:to>
                                        <p:strVal val="visible"/>
                                      </p:to>
                                    </p:set>
                                    <p:animEffect transition="in" filter="wipe(down)">
                                      <p:cBhvr>
                                        <p:cTn id="199" dur="290">
                                          <p:stCondLst>
                                            <p:cond delay="0"/>
                                          </p:stCondLst>
                                        </p:cTn>
                                        <p:tgtEl>
                                          <p:spTgt spid="18"/>
                                        </p:tgtEl>
                                      </p:cBhvr>
                                    </p:animEffect>
                                    <p:anim calcmode="lin" valueType="num">
                                      <p:cBhvr>
                                        <p:cTn id="200"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01"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02"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203"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204"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205" dur="13">
                                          <p:stCondLst>
                                            <p:cond delay="325"/>
                                          </p:stCondLst>
                                        </p:cTn>
                                        <p:tgtEl>
                                          <p:spTgt spid="18"/>
                                        </p:tgtEl>
                                      </p:cBhvr>
                                      <p:to x="100000" y="60000"/>
                                    </p:animScale>
                                    <p:animScale>
                                      <p:cBhvr>
                                        <p:cTn id="206" dur="83" decel="50000">
                                          <p:stCondLst>
                                            <p:cond delay="338"/>
                                          </p:stCondLst>
                                        </p:cTn>
                                        <p:tgtEl>
                                          <p:spTgt spid="18"/>
                                        </p:tgtEl>
                                      </p:cBhvr>
                                      <p:to x="100000" y="100000"/>
                                    </p:animScale>
                                    <p:animScale>
                                      <p:cBhvr>
                                        <p:cTn id="207" dur="13">
                                          <p:stCondLst>
                                            <p:cond delay="656"/>
                                          </p:stCondLst>
                                        </p:cTn>
                                        <p:tgtEl>
                                          <p:spTgt spid="18"/>
                                        </p:tgtEl>
                                      </p:cBhvr>
                                      <p:to x="100000" y="80000"/>
                                    </p:animScale>
                                    <p:animScale>
                                      <p:cBhvr>
                                        <p:cTn id="208" dur="83" decel="50000">
                                          <p:stCondLst>
                                            <p:cond delay="669"/>
                                          </p:stCondLst>
                                        </p:cTn>
                                        <p:tgtEl>
                                          <p:spTgt spid="18"/>
                                        </p:tgtEl>
                                      </p:cBhvr>
                                      <p:to x="100000" y="100000"/>
                                    </p:animScale>
                                    <p:animScale>
                                      <p:cBhvr>
                                        <p:cTn id="209" dur="13">
                                          <p:stCondLst>
                                            <p:cond delay="821"/>
                                          </p:stCondLst>
                                        </p:cTn>
                                        <p:tgtEl>
                                          <p:spTgt spid="18"/>
                                        </p:tgtEl>
                                      </p:cBhvr>
                                      <p:to x="100000" y="90000"/>
                                    </p:animScale>
                                    <p:animScale>
                                      <p:cBhvr>
                                        <p:cTn id="210" dur="83" decel="50000">
                                          <p:stCondLst>
                                            <p:cond delay="834"/>
                                          </p:stCondLst>
                                        </p:cTn>
                                        <p:tgtEl>
                                          <p:spTgt spid="18"/>
                                        </p:tgtEl>
                                      </p:cBhvr>
                                      <p:to x="100000" y="100000"/>
                                    </p:animScale>
                                    <p:animScale>
                                      <p:cBhvr>
                                        <p:cTn id="211" dur="13">
                                          <p:stCondLst>
                                            <p:cond delay="904"/>
                                          </p:stCondLst>
                                        </p:cTn>
                                        <p:tgtEl>
                                          <p:spTgt spid="18"/>
                                        </p:tgtEl>
                                      </p:cBhvr>
                                      <p:to x="100000" y="95000"/>
                                    </p:animScale>
                                    <p:animScale>
                                      <p:cBhvr>
                                        <p:cTn id="212" dur="83" decel="50000">
                                          <p:stCondLst>
                                            <p:cond delay="917"/>
                                          </p:stCondLst>
                                        </p:cTn>
                                        <p:tgtEl>
                                          <p:spTgt spid="18"/>
                                        </p:tgtEl>
                                      </p:cBhvr>
                                      <p:to x="100000" y="100000"/>
                                    </p:animScale>
                                  </p:childTnLst>
                                </p:cTn>
                              </p:par>
                            </p:childTnLst>
                          </p:cTn>
                        </p:par>
                        <p:par>
                          <p:cTn id="213" fill="hold">
                            <p:stCondLst>
                              <p:cond delay="4400"/>
                            </p:stCondLst>
                            <p:childTnLst>
                              <p:par>
                                <p:cTn id="214" presetID="1" presetClass="entr" presetSubtype="0" fill="hold" grpId="0" nodeType="afterEffect">
                                  <p:stCondLst>
                                    <p:cond delay="0"/>
                                  </p:stCondLst>
                                  <p:childTnLst>
                                    <p:set>
                                      <p:cBhvr>
                                        <p:cTn id="215" dur="1" fill="hold">
                                          <p:stCondLst>
                                            <p:cond delay="0"/>
                                          </p:stCondLst>
                                        </p:cTn>
                                        <p:tgtEl>
                                          <p:spTgt spid="29"/>
                                        </p:tgtEl>
                                        <p:attrNameLst>
                                          <p:attrName>style.visibility</p:attrName>
                                        </p:attrNameLst>
                                      </p:cBhvr>
                                      <p:to>
                                        <p:strVal val="visible"/>
                                      </p:to>
                                    </p:set>
                                  </p:childTnLst>
                                </p:cTn>
                              </p:par>
                              <p:par>
                                <p:cTn id="216" presetID="35" presetClass="path" presetSubtype="0" accel="50000" decel="50000" fill="hold" grpId="1" nodeType="withEffect">
                                  <p:stCondLst>
                                    <p:cond delay="0"/>
                                  </p:stCondLst>
                                  <p:childTnLst>
                                    <p:animMotion origin="layout" path="M -3.56836E-6 -3.7037E-7 L 0.36686 0.15278 " pathEditMode="relative" rAng="0" ptsTypes="AA">
                                      <p:cBhvr>
                                        <p:cTn id="217" dur="500" spd="-99900" fill="hold"/>
                                        <p:tgtEl>
                                          <p:spTgt spid="29"/>
                                        </p:tgtEl>
                                        <p:attrNameLst>
                                          <p:attrName>ppt_x,ppt_y</p:attrName>
                                        </p:attrNameLst>
                                      </p:cBhvr>
                                      <p:rCtr x="18343" y="7639"/>
                                    </p:animMotion>
                                  </p:childTnLst>
                                </p:cTn>
                              </p:par>
                              <p:par>
                                <p:cTn id="218" presetID="1" presetClass="entr" presetSubtype="0" fill="hold" grpId="0" nodeType="withEffect">
                                  <p:stCondLst>
                                    <p:cond delay="0"/>
                                  </p:stCondLst>
                                  <p:childTnLst>
                                    <p:set>
                                      <p:cBhvr>
                                        <p:cTn id="219" dur="1" fill="hold">
                                          <p:stCondLst>
                                            <p:cond delay="0"/>
                                          </p:stCondLst>
                                        </p:cTn>
                                        <p:tgtEl>
                                          <p:spTgt spid="30"/>
                                        </p:tgtEl>
                                        <p:attrNameLst>
                                          <p:attrName>style.visibility</p:attrName>
                                        </p:attrNameLst>
                                      </p:cBhvr>
                                      <p:to>
                                        <p:strVal val="visible"/>
                                      </p:to>
                                    </p:set>
                                  </p:childTnLst>
                                </p:cTn>
                              </p:par>
                              <p:par>
                                <p:cTn id="220" presetID="35" presetClass="path" presetSubtype="0" accel="50000" decel="50000" fill="hold" grpId="1" nodeType="withEffect">
                                  <p:stCondLst>
                                    <p:cond delay="0"/>
                                  </p:stCondLst>
                                  <p:childTnLst>
                                    <p:animMotion origin="layout" path="M 7.85742E-7 -3.33333E-6 L -0.39495 -0.11018 " pathEditMode="relative" rAng="0" ptsTypes="AA">
                                      <p:cBhvr>
                                        <p:cTn id="221" dur="500" spd="-99900" fill="hold"/>
                                        <p:tgtEl>
                                          <p:spTgt spid="30"/>
                                        </p:tgtEl>
                                        <p:attrNameLst>
                                          <p:attrName>ppt_x,ppt_y</p:attrName>
                                        </p:attrNameLst>
                                      </p:cBhvr>
                                      <p:rCtr x="-19748" y="-5509"/>
                                    </p:animMotion>
                                  </p:childTnLst>
                                </p:cTn>
                              </p:par>
                            </p:childTnLst>
                          </p:cTn>
                        </p:par>
                        <p:par>
                          <p:cTn id="222" fill="hold">
                            <p:stCondLst>
                              <p:cond delay="4900"/>
                            </p:stCondLst>
                            <p:childTnLst>
                              <p:par>
                                <p:cTn id="223" presetID="18" presetClass="entr" presetSubtype="3" fill="hold" grpId="0" nodeType="afterEffect">
                                  <p:stCondLst>
                                    <p:cond delay="0"/>
                                  </p:stCondLst>
                                  <p:childTnLst>
                                    <p:set>
                                      <p:cBhvr>
                                        <p:cTn id="224" dur="1" fill="hold">
                                          <p:stCondLst>
                                            <p:cond delay="0"/>
                                          </p:stCondLst>
                                        </p:cTn>
                                        <p:tgtEl>
                                          <p:spTgt spid="31"/>
                                        </p:tgtEl>
                                        <p:attrNameLst>
                                          <p:attrName>style.visibility</p:attrName>
                                        </p:attrNameLst>
                                      </p:cBhvr>
                                      <p:to>
                                        <p:strVal val="visible"/>
                                      </p:to>
                                    </p:set>
                                    <p:animEffect transition="in" filter="strips(upRight)">
                                      <p:cBhvr>
                                        <p:cTn id="22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p:bldP spid="15" grpId="0"/>
      <p:bldP spid="16" grpId="0"/>
      <p:bldP spid="17" grpId="0" animBg="1"/>
      <p:bldP spid="18" grpId="0" animBg="1"/>
      <p:bldP spid="19" grpId="0" animBg="1"/>
      <p:bldP spid="26" grpId="0"/>
      <p:bldP spid="27" grpId="0"/>
      <p:bldP spid="28" grpId="0"/>
      <p:bldP spid="29" grpId="0" animBg="1"/>
      <p:bldP spid="29" grpId="1" animBg="1"/>
      <p:bldP spid="30" grpId="0" animBg="1"/>
      <p:bldP spid="30" grpId="1" animBg="1"/>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产品功能</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2176281" y="1988840"/>
            <a:ext cx="663125" cy="663125"/>
            <a:chOff x="8077071" y="845254"/>
            <a:chExt cx="2036801" cy="2036802"/>
          </a:xfrm>
        </p:grpSpPr>
        <p:sp>
          <p:nvSpPr>
            <p:cNvPr id="33" name="椭圆 32"/>
            <p:cNvSpPr/>
            <p:nvPr/>
          </p:nvSpPr>
          <p:spPr>
            <a:xfrm>
              <a:off x="8077071" y="845254"/>
              <a:ext cx="2036801" cy="2036802"/>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4"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35" name="组合 34"/>
          <p:cNvGrpSpPr/>
          <p:nvPr/>
        </p:nvGrpSpPr>
        <p:grpSpPr>
          <a:xfrm>
            <a:off x="3937347" y="1988840"/>
            <a:ext cx="663125" cy="663125"/>
            <a:chOff x="8125599" y="1434035"/>
            <a:chExt cx="2036802" cy="2036802"/>
          </a:xfrm>
        </p:grpSpPr>
        <p:sp>
          <p:nvSpPr>
            <p:cNvPr id="36" name="椭圆 35"/>
            <p:cNvSpPr/>
            <p:nvPr/>
          </p:nvSpPr>
          <p:spPr>
            <a:xfrm>
              <a:off x="8125599" y="1434035"/>
              <a:ext cx="2036802" cy="203680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8" name="组合 37"/>
          <p:cNvGrpSpPr/>
          <p:nvPr/>
        </p:nvGrpSpPr>
        <p:grpSpPr>
          <a:xfrm>
            <a:off x="5754335" y="1988840"/>
            <a:ext cx="663125" cy="663125"/>
            <a:chOff x="8125599" y="1434035"/>
            <a:chExt cx="2036802" cy="2036802"/>
          </a:xfrm>
        </p:grpSpPr>
        <p:sp>
          <p:nvSpPr>
            <p:cNvPr id="39" name="椭圆 38"/>
            <p:cNvSpPr/>
            <p:nvPr/>
          </p:nvSpPr>
          <p:spPr>
            <a:xfrm>
              <a:off x="8125599" y="1434035"/>
              <a:ext cx="2036802" cy="2036802"/>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40" name="组合 39"/>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41"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2"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3"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44" name="组合 43"/>
          <p:cNvGrpSpPr/>
          <p:nvPr/>
        </p:nvGrpSpPr>
        <p:grpSpPr>
          <a:xfrm>
            <a:off x="7609755" y="1988840"/>
            <a:ext cx="663125" cy="663125"/>
            <a:chOff x="8125599" y="1434035"/>
            <a:chExt cx="2036802" cy="2036802"/>
          </a:xfrm>
        </p:grpSpPr>
        <p:sp>
          <p:nvSpPr>
            <p:cNvPr id="45" name="椭圆 44"/>
            <p:cNvSpPr/>
            <p:nvPr/>
          </p:nvSpPr>
          <p:spPr>
            <a:xfrm>
              <a:off x="8125599" y="1434035"/>
              <a:ext cx="2036802" cy="203680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6"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47" name="组合 46"/>
          <p:cNvGrpSpPr/>
          <p:nvPr/>
        </p:nvGrpSpPr>
        <p:grpSpPr>
          <a:xfrm>
            <a:off x="9394902" y="1988840"/>
            <a:ext cx="663125" cy="663125"/>
            <a:chOff x="8125599" y="1434035"/>
            <a:chExt cx="2036802" cy="2036802"/>
          </a:xfrm>
        </p:grpSpPr>
        <p:sp>
          <p:nvSpPr>
            <p:cNvPr id="48" name="椭圆 47"/>
            <p:cNvSpPr/>
            <p:nvPr/>
          </p:nvSpPr>
          <p:spPr>
            <a:xfrm>
              <a:off x="8125599" y="1434035"/>
              <a:ext cx="2036802" cy="2036802"/>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9"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50" name="文本框 9"/>
          <p:cNvSpPr txBox="1"/>
          <p:nvPr/>
        </p:nvSpPr>
        <p:spPr>
          <a:xfrm>
            <a:off x="1777107" y="2747014"/>
            <a:ext cx="1368152" cy="346249"/>
          </a:xfrm>
          <a:prstGeom prst="rect">
            <a:avLst/>
          </a:prstGeom>
          <a:noFill/>
        </p:spPr>
        <p:txBody>
          <a:bodyPr wrap="square" lIns="68580" tIns="34290" rIns="68580" bIns="34290" rtlCol="0">
            <a:spAutoFit/>
          </a:bodyPr>
          <a:lstStyle/>
          <a:p>
            <a:pPr marL="0" lvl="1" algn="ctr"/>
            <a:r>
              <a:rPr lang="zh-CN" altLang="en-US" dirty="0">
                <a:solidFill>
                  <a:schemeClr val="accent6">
                    <a:lumMod val="50000"/>
                  </a:schemeClr>
                </a:solidFill>
                <a:latin typeface="微软雅黑" pitchFamily="34" charset="-122"/>
                <a:ea typeface="微软雅黑" pitchFamily="34" charset="-122"/>
              </a:rPr>
              <a:t>功能概述</a:t>
            </a:r>
          </a:p>
        </p:txBody>
      </p:sp>
      <p:sp>
        <p:nvSpPr>
          <p:cNvPr id="51" name="文本框 9"/>
          <p:cNvSpPr txBox="1"/>
          <p:nvPr/>
        </p:nvSpPr>
        <p:spPr>
          <a:xfrm>
            <a:off x="1705099" y="3058305"/>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52" name="组合 51"/>
          <p:cNvGrpSpPr/>
          <p:nvPr/>
        </p:nvGrpSpPr>
        <p:grpSpPr>
          <a:xfrm>
            <a:off x="1849115" y="4475605"/>
            <a:ext cx="1368152" cy="166876"/>
            <a:chOff x="1921123" y="5180051"/>
            <a:chExt cx="1368152" cy="166876"/>
          </a:xfrm>
          <a:solidFill>
            <a:schemeClr val="accent6">
              <a:lumMod val="50000"/>
            </a:schemeClr>
          </a:solidFill>
        </p:grpSpPr>
        <p:sp>
          <p:nvSpPr>
            <p:cNvPr id="53" name="矩形 52"/>
            <p:cNvSpPr/>
            <p:nvPr/>
          </p:nvSpPr>
          <p:spPr>
            <a:xfrm>
              <a:off x="1921123" y="5301208"/>
              <a:ext cx="1368152" cy="45719"/>
            </a:xfrm>
            <a:prstGeom prst="rect">
              <a:avLst/>
            </a:prstGeom>
            <a:grp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a:off x="2479185" y="5180051"/>
              <a:ext cx="252028" cy="144016"/>
            </a:xfrm>
            <a:prstGeom prst="triangle">
              <a:avLst/>
            </a:prstGeom>
            <a:grp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框 9"/>
          <p:cNvSpPr txBox="1"/>
          <p:nvPr/>
        </p:nvSpPr>
        <p:spPr>
          <a:xfrm>
            <a:off x="3577307" y="2770273"/>
            <a:ext cx="1368152" cy="346249"/>
          </a:xfrm>
          <a:prstGeom prst="rect">
            <a:avLst/>
          </a:prstGeom>
          <a:noFill/>
        </p:spPr>
        <p:txBody>
          <a:bodyPr wrap="square" lIns="68580" tIns="34290" rIns="68580" bIns="34290" rtlCol="0">
            <a:spAutoFit/>
          </a:bodyPr>
          <a:lstStyle/>
          <a:p>
            <a:pPr marL="0" lvl="1" algn="ctr"/>
            <a:r>
              <a:rPr lang="zh-CN" altLang="en-US" dirty="0">
                <a:solidFill>
                  <a:schemeClr val="accent6">
                    <a:lumMod val="75000"/>
                  </a:schemeClr>
                </a:solidFill>
                <a:latin typeface="微软雅黑" pitchFamily="34" charset="-122"/>
                <a:ea typeface="微软雅黑" pitchFamily="34" charset="-122"/>
              </a:rPr>
              <a:t>功能概述</a:t>
            </a:r>
          </a:p>
        </p:txBody>
      </p:sp>
      <p:sp>
        <p:nvSpPr>
          <p:cNvPr id="56" name="文本框 9"/>
          <p:cNvSpPr txBox="1"/>
          <p:nvPr/>
        </p:nvSpPr>
        <p:spPr>
          <a:xfrm>
            <a:off x="3505299" y="308156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57" name="组合 56"/>
          <p:cNvGrpSpPr/>
          <p:nvPr/>
        </p:nvGrpSpPr>
        <p:grpSpPr>
          <a:xfrm>
            <a:off x="3649315" y="4498864"/>
            <a:ext cx="1368152" cy="166876"/>
            <a:chOff x="1921123" y="5180051"/>
            <a:chExt cx="1368152" cy="166876"/>
          </a:xfrm>
          <a:solidFill>
            <a:schemeClr val="accent6">
              <a:lumMod val="75000"/>
            </a:schemeClr>
          </a:solidFill>
        </p:grpSpPr>
        <p:sp>
          <p:nvSpPr>
            <p:cNvPr id="58" name="矩形 57"/>
            <p:cNvSpPr/>
            <p:nvPr/>
          </p:nvSpPr>
          <p:spPr>
            <a:xfrm>
              <a:off x="1921123" y="5301208"/>
              <a:ext cx="1368152" cy="45719"/>
            </a:xfrm>
            <a:prstGeom prst="rect">
              <a:avLst/>
            </a:pr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a:off x="2479185" y="5180051"/>
              <a:ext cx="252028" cy="144016"/>
            </a:xfrm>
            <a:prstGeom prst="triangle">
              <a:avLst/>
            </a:pr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9"/>
          <p:cNvSpPr txBox="1"/>
          <p:nvPr/>
        </p:nvSpPr>
        <p:spPr>
          <a:xfrm>
            <a:off x="5377507" y="2770273"/>
            <a:ext cx="1368152" cy="346249"/>
          </a:xfrm>
          <a:prstGeom prst="rect">
            <a:avLst/>
          </a:prstGeom>
          <a:noFill/>
        </p:spPr>
        <p:txBody>
          <a:bodyPr wrap="square" lIns="68580" tIns="34290" rIns="68580" bIns="34290" rtlCol="0">
            <a:spAutoFit/>
          </a:bodyPr>
          <a:lstStyle/>
          <a:p>
            <a:pPr marL="0" lvl="1" algn="ctr"/>
            <a:r>
              <a:rPr lang="zh-CN" altLang="en-US" dirty="0">
                <a:solidFill>
                  <a:schemeClr val="accent6">
                    <a:lumMod val="50000"/>
                  </a:schemeClr>
                </a:solidFill>
                <a:latin typeface="微软雅黑" pitchFamily="34" charset="-122"/>
                <a:ea typeface="微软雅黑" pitchFamily="34" charset="-122"/>
              </a:rPr>
              <a:t>功能概述</a:t>
            </a:r>
          </a:p>
        </p:txBody>
      </p:sp>
      <p:sp>
        <p:nvSpPr>
          <p:cNvPr id="61" name="文本框 9"/>
          <p:cNvSpPr txBox="1"/>
          <p:nvPr/>
        </p:nvSpPr>
        <p:spPr>
          <a:xfrm>
            <a:off x="5305499" y="308156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62" name="组合 61"/>
          <p:cNvGrpSpPr/>
          <p:nvPr/>
        </p:nvGrpSpPr>
        <p:grpSpPr>
          <a:xfrm>
            <a:off x="5449515" y="4498864"/>
            <a:ext cx="1368152" cy="166876"/>
            <a:chOff x="1921123" y="5180051"/>
            <a:chExt cx="1368152" cy="166876"/>
          </a:xfrm>
          <a:solidFill>
            <a:schemeClr val="accent6">
              <a:lumMod val="50000"/>
            </a:schemeClr>
          </a:solidFill>
        </p:grpSpPr>
        <p:sp>
          <p:nvSpPr>
            <p:cNvPr id="67" name="矩形 66"/>
            <p:cNvSpPr/>
            <p:nvPr/>
          </p:nvSpPr>
          <p:spPr>
            <a:xfrm>
              <a:off x="1921123" y="5301208"/>
              <a:ext cx="1368152" cy="45719"/>
            </a:xfrm>
            <a:prstGeom prst="rect">
              <a:avLst/>
            </a:prstGeom>
            <a:grp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a:off x="2479185" y="5180051"/>
              <a:ext cx="252028" cy="144016"/>
            </a:xfrm>
            <a:prstGeom prst="triangle">
              <a:avLst/>
            </a:prstGeom>
            <a:grp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文本框 9"/>
          <p:cNvSpPr txBox="1"/>
          <p:nvPr/>
        </p:nvSpPr>
        <p:spPr>
          <a:xfrm>
            <a:off x="7249715" y="2770273"/>
            <a:ext cx="1368152" cy="346249"/>
          </a:xfrm>
          <a:prstGeom prst="rect">
            <a:avLst/>
          </a:prstGeom>
          <a:noFill/>
        </p:spPr>
        <p:txBody>
          <a:bodyPr wrap="square" lIns="68580" tIns="34290" rIns="68580" bIns="34290" rtlCol="0">
            <a:spAutoFit/>
          </a:bodyPr>
          <a:lstStyle/>
          <a:p>
            <a:pPr marL="0" lvl="1" algn="ctr"/>
            <a:r>
              <a:rPr lang="zh-CN" altLang="en-US" dirty="0">
                <a:solidFill>
                  <a:schemeClr val="accent6">
                    <a:lumMod val="75000"/>
                  </a:schemeClr>
                </a:solidFill>
                <a:latin typeface="微软雅黑" pitchFamily="34" charset="-122"/>
                <a:ea typeface="微软雅黑" pitchFamily="34" charset="-122"/>
              </a:rPr>
              <a:t>功能概述</a:t>
            </a:r>
          </a:p>
        </p:txBody>
      </p:sp>
      <p:sp>
        <p:nvSpPr>
          <p:cNvPr id="73" name="文本框 9"/>
          <p:cNvSpPr txBox="1"/>
          <p:nvPr/>
        </p:nvSpPr>
        <p:spPr>
          <a:xfrm>
            <a:off x="7177707" y="308156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74" name="组合 73"/>
          <p:cNvGrpSpPr/>
          <p:nvPr/>
        </p:nvGrpSpPr>
        <p:grpSpPr>
          <a:xfrm>
            <a:off x="7321723" y="4498864"/>
            <a:ext cx="1368152" cy="166876"/>
            <a:chOff x="1921123" y="5180051"/>
            <a:chExt cx="1368152" cy="166876"/>
          </a:xfrm>
          <a:solidFill>
            <a:schemeClr val="accent6">
              <a:lumMod val="75000"/>
            </a:schemeClr>
          </a:solidFill>
        </p:grpSpPr>
        <p:sp>
          <p:nvSpPr>
            <p:cNvPr id="75" name="矩形 74"/>
            <p:cNvSpPr/>
            <p:nvPr/>
          </p:nvSpPr>
          <p:spPr>
            <a:xfrm>
              <a:off x="1921123" y="5301208"/>
              <a:ext cx="1368152" cy="45719"/>
            </a:xfrm>
            <a:prstGeom prst="rect">
              <a:avLst/>
            </a:pr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a:off x="2479185" y="5180051"/>
              <a:ext cx="252028" cy="144016"/>
            </a:xfrm>
            <a:prstGeom prst="triangle">
              <a:avLst/>
            </a:pr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文本框 9"/>
          <p:cNvSpPr txBox="1"/>
          <p:nvPr/>
        </p:nvSpPr>
        <p:spPr>
          <a:xfrm>
            <a:off x="9049915" y="2770273"/>
            <a:ext cx="1368152" cy="346249"/>
          </a:xfrm>
          <a:prstGeom prst="rect">
            <a:avLst/>
          </a:prstGeom>
          <a:noFill/>
        </p:spPr>
        <p:txBody>
          <a:bodyPr wrap="square" lIns="68580" tIns="34290" rIns="68580" bIns="34290" rtlCol="0">
            <a:spAutoFit/>
          </a:bodyPr>
          <a:lstStyle/>
          <a:p>
            <a:pPr marL="0" lvl="1" algn="ctr"/>
            <a:r>
              <a:rPr lang="zh-CN" altLang="en-US" dirty="0">
                <a:solidFill>
                  <a:schemeClr val="accent6">
                    <a:lumMod val="50000"/>
                  </a:schemeClr>
                </a:solidFill>
                <a:latin typeface="微软雅黑" pitchFamily="34" charset="-122"/>
                <a:ea typeface="微软雅黑" pitchFamily="34" charset="-122"/>
              </a:rPr>
              <a:t>功能</a:t>
            </a:r>
            <a:r>
              <a:rPr lang="zh-CN" altLang="en-US" dirty="0" smtClean="0">
                <a:solidFill>
                  <a:schemeClr val="accent6">
                    <a:lumMod val="50000"/>
                  </a:schemeClr>
                </a:solidFill>
                <a:latin typeface="微软雅黑" pitchFamily="34" charset="-122"/>
                <a:ea typeface="微软雅黑" pitchFamily="34" charset="-122"/>
              </a:rPr>
              <a:t>概述</a:t>
            </a:r>
            <a:endParaRPr lang="zh-CN" altLang="en-US" dirty="0">
              <a:solidFill>
                <a:schemeClr val="accent6">
                  <a:lumMod val="50000"/>
                </a:schemeClr>
              </a:solidFill>
              <a:latin typeface="微软雅黑" pitchFamily="34" charset="-122"/>
              <a:ea typeface="微软雅黑" pitchFamily="34" charset="-122"/>
            </a:endParaRPr>
          </a:p>
        </p:txBody>
      </p:sp>
      <p:sp>
        <p:nvSpPr>
          <p:cNvPr id="78" name="文本框 9"/>
          <p:cNvSpPr txBox="1"/>
          <p:nvPr/>
        </p:nvSpPr>
        <p:spPr>
          <a:xfrm>
            <a:off x="8977907" y="308156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79" name="组合 78"/>
          <p:cNvGrpSpPr/>
          <p:nvPr/>
        </p:nvGrpSpPr>
        <p:grpSpPr>
          <a:xfrm>
            <a:off x="9121923" y="4498864"/>
            <a:ext cx="1368152" cy="166876"/>
            <a:chOff x="1921123" y="5180051"/>
            <a:chExt cx="1368152" cy="166876"/>
          </a:xfrm>
          <a:solidFill>
            <a:schemeClr val="accent6">
              <a:lumMod val="50000"/>
            </a:schemeClr>
          </a:solidFill>
        </p:grpSpPr>
        <p:sp>
          <p:nvSpPr>
            <p:cNvPr id="80" name="矩形 79"/>
            <p:cNvSpPr/>
            <p:nvPr/>
          </p:nvSpPr>
          <p:spPr>
            <a:xfrm>
              <a:off x="1921123" y="5301208"/>
              <a:ext cx="1368152" cy="45719"/>
            </a:xfrm>
            <a:prstGeom prst="rect">
              <a:avLst/>
            </a:prstGeom>
            <a:grp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等腰三角形 80"/>
            <p:cNvSpPr/>
            <p:nvPr/>
          </p:nvSpPr>
          <p:spPr>
            <a:xfrm>
              <a:off x="2479185" y="5180051"/>
              <a:ext cx="252028" cy="144016"/>
            </a:xfrm>
            <a:prstGeom prst="triangle">
              <a:avLst/>
            </a:prstGeom>
            <a:grp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六边形 63"/>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六边形 64"/>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9" name="矩形 68"/>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1" name="矩形 70"/>
          <p:cNvSpPr/>
          <p:nvPr/>
        </p:nvSpPr>
        <p:spPr>
          <a:xfrm>
            <a:off x="10347503" y="187549"/>
            <a:ext cx="1582732" cy="334417"/>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2"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8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83" name="矩形 82"/>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059324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53333">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53333">
                                          <p:cBhvr additive="base">
                                            <p:cTn id="7" dur="750" fill="hold"/>
                                            <p:tgtEl>
                                              <p:spTgt spid="32"/>
                                            </p:tgtEl>
                                            <p:attrNameLst>
                                              <p:attrName>ppt_x</p:attrName>
                                            </p:attrNameLst>
                                          </p:cBhvr>
                                          <p:tavLst>
                                            <p:tav tm="0">
                                              <p:val>
                                                <p:strVal val="#ppt_x"/>
                                              </p:val>
                                            </p:tav>
                                            <p:tav tm="100000">
                                              <p:val>
                                                <p:strVal val="#ppt_x"/>
                                              </p:val>
                                            </p:tav>
                                          </p:tavLst>
                                        </p:anim>
                                        <p:anim calcmode="lin" valueType="num" p14:bounceEnd="53333">
                                          <p:cBhvr additive="base">
                                            <p:cTn id="8" dur="75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1" fill="hold" nodeType="afterEffect" p14:presetBounceEnd="53333">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14:bounceEnd="53333">
                                          <p:cBhvr additive="base">
                                            <p:cTn id="12" dur="750" fill="hold"/>
                                            <p:tgtEl>
                                              <p:spTgt spid="35"/>
                                            </p:tgtEl>
                                            <p:attrNameLst>
                                              <p:attrName>ppt_x</p:attrName>
                                            </p:attrNameLst>
                                          </p:cBhvr>
                                          <p:tavLst>
                                            <p:tav tm="0">
                                              <p:val>
                                                <p:strVal val="#ppt_x"/>
                                              </p:val>
                                            </p:tav>
                                            <p:tav tm="100000">
                                              <p:val>
                                                <p:strVal val="#ppt_x"/>
                                              </p:val>
                                            </p:tav>
                                          </p:tavLst>
                                        </p:anim>
                                        <p:anim calcmode="lin" valueType="num" p14:bounceEnd="53333">
                                          <p:cBhvr additive="base">
                                            <p:cTn id="13" dur="75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nodeType="afterEffect" p14:presetBounceEnd="53333">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14:bounceEnd="53333">
                                          <p:cBhvr additive="base">
                                            <p:cTn id="17" dur="750" fill="hold"/>
                                            <p:tgtEl>
                                              <p:spTgt spid="38"/>
                                            </p:tgtEl>
                                            <p:attrNameLst>
                                              <p:attrName>ppt_x</p:attrName>
                                            </p:attrNameLst>
                                          </p:cBhvr>
                                          <p:tavLst>
                                            <p:tav tm="0">
                                              <p:val>
                                                <p:strVal val="#ppt_x"/>
                                              </p:val>
                                            </p:tav>
                                            <p:tav tm="100000">
                                              <p:val>
                                                <p:strVal val="#ppt_x"/>
                                              </p:val>
                                            </p:tav>
                                          </p:tavLst>
                                        </p:anim>
                                        <p:anim calcmode="lin" valueType="num" p14:bounceEnd="53333">
                                          <p:cBhvr additive="base">
                                            <p:cTn id="18" dur="750" fill="hold"/>
                                            <p:tgtEl>
                                              <p:spTgt spid="38"/>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2" presetClass="entr" presetSubtype="1" fill="hold" nodeType="afterEffect" p14:presetBounceEnd="53333">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14:bounceEnd="53333">
                                          <p:cBhvr additive="base">
                                            <p:cTn id="22" dur="750" fill="hold"/>
                                            <p:tgtEl>
                                              <p:spTgt spid="44"/>
                                            </p:tgtEl>
                                            <p:attrNameLst>
                                              <p:attrName>ppt_x</p:attrName>
                                            </p:attrNameLst>
                                          </p:cBhvr>
                                          <p:tavLst>
                                            <p:tav tm="0">
                                              <p:val>
                                                <p:strVal val="#ppt_x"/>
                                              </p:val>
                                            </p:tav>
                                            <p:tav tm="100000">
                                              <p:val>
                                                <p:strVal val="#ppt_x"/>
                                              </p:val>
                                            </p:tav>
                                          </p:tavLst>
                                        </p:anim>
                                        <p:anim calcmode="lin" valueType="num" p14:bounceEnd="53333">
                                          <p:cBhvr additive="base">
                                            <p:cTn id="23" dur="750" fill="hold"/>
                                            <p:tgtEl>
                                              <p:spTgt spid="44"/>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2" presetClass="entr" presetSubtype="1" fill="hold" nodeType="afterEffect" p14:presetBounceEnd="53333">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14:bounceEnd="53333">
                                          <p:cBhvr additive="base">
                                            <p:cTn id="27" dur="750" fill="hold"/>
                                            <p:tgtEl>
                                              <p:spTgt spid="47"/>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47"/>
                                            </p:tgtEl>
                                            <p:attrNameLst>
                                              <p:attrName>ppt_y</p:attrName>
                                            </p:attrNameLst>
                                          </p:cBhvr>
                                          <p:tavLst>
                                            <p:tav tm="0">
                                              <p:val>
                                                <p:strVal val="0-#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0-#ppt_w/2"/>
                                              </p:val>
                                            </p:tav>
                                            <p:tav tm="100000">
                                              <p:val>
                                                <p:strVal val="#ppt_x"/>
                                              </p:val>
                                            </p:tav>
                                          </p:tavLst>
                                        </p:anim>
                                        <p:anim calcmode="lin" valueType="num">
                                          <p:cBhvr additive="base">
                                            <p:cTn id="32" dur="500" fill="hold"/>
                                            <p:tgtEl>
                                              <p:spTgt spid="5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0-#ppt_w/2"/>
                                              </p:val>
                                            </p:tav>
                                            <p:tav tm="100000">
                                              <p:val>
                                                <p:strVal val="#ppt_x"/>
                                              </p:val>
                                            </p:tav>
                                          </p:tavLst>
                                        </p:anim>
                                        <p:anim calcmode="lin" valueType="num">
                                          <p:cBhvr additive="base">
                                            <p:cTn id="36" dur="500" fill="hold"/>
                                            <p:tgtEl>
                                              <p:spTgt spid="51"/>
                                            </p:tgtEl>
                                            <p:attrNameLst>
                                              <p:attrName>ppt_y</p:attrName>
                                            </p:attrNameLst>
                                          </p:cBhvr>
                                          <p:tavLst>
                                            <p:tav tm="0">
                                              <p:val>
                                                <p:strVal val="#ppt_y"/>
                                              </p:val>
                                            </p:tav>
                                            <p:tav tm="100000">
                                              <p:val>
                                                <p:strVal val="#ppt_y"/>
                                              </p:val>
                                            </p:tav>
                                          </p:tavLst>
                                        </p:anim>
                                      </p:childTnLst>
                                    </p:cTn>
                                  </p:par>
                                </p:childTnLst>
                              </p:cTn>
                            </p:par>
                            <p:par>
                              <p:cTn id="37" fill="hold">
                                <p:stCondLst>
                                  <p:cond delay="3750"/>
                                </p:stCondLst>
                                <p:childTnLst>
                                  <p:par>
                                    <p:cTn id="38" presetID="42"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1000"/>
                                            <p:tgtEl>
                                              <p:spTgt spid="52"/>
                                            </p:tgtEl>
                                          </p:cBhvr>
                                        </p:animEffect>
                                        <p:anim calcmode="lin" valueType="num">
                                          <p:cBhvr>
                                            <p:cTn id="41" dur="1000" fill="hold"/>
                                            <p:tgtEl>
                                              <p:spTgt spid="52"/>
                                            </p:tgtEl>
                                            <p:attrNameLst>
                                              <p:attrName>ppt_x</p:attrName>
                                            </p:attrNameLst>
                                          </p:cBhvr>
                                          <p:tavLst>
                                            <p:tav tm="0">
                                              <p:val>
                                                <p:strVal val="#ppt_x"/>
                                              </p:val>
                                            </p:tav>
                                            <p:tav tm="100000">
                                              <p:val>
                                                <p:strVal val="#ppt_x"/>
                                              </p:val>
                                            </p:tav>
                                          </p:tavLst>
                                        </p:anim>
                                        <p:anim calcmode="lin" valueType="num">
                                          <p:cBhvr>
                                            <p:cTn id="42" dur="1000" fill="hold"/>
                                            <p:tgtEl>
                                              <p:spTgt spid="52"/>
                                            </p:tgtEl>
                                            <p:attrNameLst>
                                              <p:attrName>ppt_y</p:attrName>
                                            </p:attrNameLst>
                                          </p:cBhvr>
                                          <p:tavLst>
                                            <p:tav tm="0">
                                              <p:val>
                                                <p:strVal val="#ppt_y+.1"/>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 calcmode="lin" valueType="num">
                                          <p:cBhvr additive="base">
                                            <p:cTn id="45" dur="500" fill="hold"/>
                                            <p:tgtEl>
                                              <p:spTgt spid="55"/>
                                            </p:tgtEl>
                                            <p:attrNameLst>
                                              <p:attrName>ppt_x</p:attrName>
                                            </p:attrNameLst>
                                          </p:cBhvr>
                                          <p:tavLst>
                                            <p:tav tm="0">
                                              <p:val>
                                                <p:strVal val="0-#ppt_w/2"/>
                                              </p:val>
                                            </p:tav>
                                            <p:tav tm="100000">
                                              <p:val>
                                                <p:strVal val="#ppt_x"/>
                                              </p:val>
                                            </p:tav>
                                          </p:tavLst>
                                        </p:anim>
                                        <p:anim calcmode="lin" valueType="num">
                                          <p:cBhvr additive="base">
                                            <p:cTn id="46" dur="500" fill="hold"/>
                                            <p:tgtEl>
                                              <p:spTgt spid="55"/>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 calcmode="lin" valueType="num">
                                          <p:cBhvr additive="base">
                                            <p:cTn id="49" dur="500" fill="hold"/>
                                            <p:tgtEl>
                                              <p:spTgt spid="56"/>
                                            </p:tgtEl>
                                            <p:attrNameLst>
                                              <p:attrName>ppt_x</p:attrName>
                                            </p:attrNameLst>
                                          </p:cBhvr>
                                          <p:tavLst>
                                            <p:tav tm="0">
                                              <p:val>
                                                <p:strVal val="0-#ppt_w/2"/>
                                              </p:val>
                                            </p:tav>
                                            <p:tav tm="100000">
                                              <p:val>
                                                <p:strVal val="#ppt_x"/>
                                              </p:val>
                                            </p:tav>
                                          </p:tavLst>
                                        </p:anim>
                                        <p:anim calcmode="lin" valueType="num">
                                          <p:cBhvr additive="base">
                                            <p:cTn id="50" dur="500" fill="hold"/>
                                            <p:tgtEl>
                                              <p:spTgt spid="56"/>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42" presetClass="entr" presetSubtype="0" fill="hold" nodeType="after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fade">
                                          <p:cBhvr>
                                            <p:cTn id="54" dur="1000"/>
                                            <p:tgtEl>
                                              <p:spTgt spid="57"/>
                                            </p:tgtEl>
                                          </p:cBhvr>
                                        </p:animEffect>
                                        <p:anim calcmode="lin" valueType="num">
                                          <p:cBhvr>
                                            <p:cTn id="55" dur="1000" fill="hold"/>
                                            <p:tgtEl>
                                              <p:spTgt spid="57"/>
                                            </p:tgtEl>
                                            <p:attrNameLst>
                                              <p:attrName>ppt_x</p:attrName>
                                            </p:attrNameLst>
                                          </p:cBhvr>
                                          <p:tavLst>
                                            <p:tav tm="0">
                                              <p:val>
                                                <p:strVal val="#ppt_x"/>
                                              </p:val>
                                            </p:tav>
                                            <p:tav tm="100000">
                                              <p:val>
                                                <p:strVal val="#ppt_x"/>
                                              </p:val>
                                            </p:tav>
                                          </p:tavLst>
                                        </p:anim>
                                        <p:anim calcmode="lin" valueType="num">
                                          <p:cBhvr>
                                            <p:cTn id="56" dur="1000" fill="hold"/>
                                            <p:tgtEl>
                                              <p:spTgt spid="57"/>
                                            </p:tgtEl>
                                            <p:attrNameLst>
                                              <p:attrName>ppt_y</p:attrName>
                                            </p:attrNameLst>
                                          </p:cBhvr>
                                          <p:tavLst>
                                            <p:tav tm="0">
                                              <p:val>
                                                <p:strVal val="#ppt_y+.1"/>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fill="hold"/>
                                            <p:tgtEl>
                                              <p:spTgt spid="60"/>
                                            </p:tgtEl>
                                            <p:attrNameLst>
                                              <p:attrName>ppt_x</p:attrName>
                                            </p:attrNameLst>
                                          </p:cBhvr>
                                          <p:tavLst>
                                            <p:tav tm="0">
                                              <p:val>
                                                <p:strVal val="0-#ppt_w/2"/>
                                              </p:val>
                                            </p:tav>
                                            <p:tav tm="100000">
                                              <p:val>
                                                <p:strVal val="#ppt_x"/>
                                              </p:val>
                                            </p:tav>
                                          </p:tavLst>
                                        </p:anim>
                                        <p:anim calcmode="lin" valueType="num">
                                          <p:cBhvr additive="base">
                                            <p:cTn id="60" dur="500" fill="hold"/>
                                            <p:tgtEl>
                                              <p:spTgt spid="60"/>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61"/>
                                            </p:tgtEl>
                                            <p:attrNameLst>
                                              <p:attrName>style.visibility</p:attrName>
                                            </p:attrNameLst>
                                          </p:cBhvr>
                                          <p:to>
                                            <p:strVal val="visible"/>
                                          </p:to>
                                        </p:set>
                                        <p:anim calcmode="lin" valueType="num">
                                          <p:cBhvr additive="base">
                                            <p:cTn id="63" dur="500" fill="hold"/>
                                            <p:tgtEl>
                                              <p:spTgt spid="61"/>
                                            </p:tgtEl>
                                            <p:attrNameLst>
                                              <p:attrName>ppt_x</p:attrName>
                                            </p:attrNameLst>
                                          </p:cBhvr>
                                          <p:tavLst>
                                            <p:tav tm="0">
                                              <p:val>
                                                <p:strVal val="0-#ppt_w/2"/>
                                              </p:val>
                                            </p:tav>
                                            <p:tav tm="100000">
                                              <p:val>
                                                <p:strVal val="#ppt_x"/>
                                              </p:val>
                                            </p:tav>
                                          </p:tavLst>
                                        </p:anim>
                                        <p:anim calcmode="lin" valueType="num">
                                          <p:cBhvr additive="base">
                                            <p:cTn id="64" dur="500" fill="hold"/>
                                            <p:tgtEl>
                                              <p:spTgt spid="61"/>
                                            </p:tgtEl>
                                            <p:attrNameLst>
                                              <p:attrName>ppt_y</p:attrName>
                                            </p:attrNameLst>
                                          </p:cBhvr>
                                          <p:tavLst>
                                            <p:tav tm="0">
                                              <p:val>
                                                <p:strVal val="#ppt_y"/>
                                              </p:val>
                                            </p:tav>
                                            <p:tav tm="100000">
                                              <p:val>
                                                <p:strVal val="#ppt_y"/>
                                              </p:val>
                                            </p:tav>
                                          </p:tavLst>
                                        </p:anim>
                                      </p:childTnLst>
                                    </p:cTn>
                                  </p:par>
                                </p:childTnLst>
                              </p:cTn>
                            </p:par>
                            <p:par>
                              <p:cTn id="65" fill="hold">
                                <p:stCondLst>
                                  <p:cond delay="5750"/>
                                </p:stCondLst>
                                <p:childTnLst>
                                  <p:par>
                                    <p:cTn id="66" presetID="42" presetClass="entr" presetSubtype="0" fill="hold" nodeType="afterEffect">
                                      <p:stCondLst>
                                        <p:cond delay="0"/>
                                      </p:stCondLst>
                                      <p:childTnLst>
                                        <p:set>
                                          <p:cBhvr>
                                            <p:cTn id="67" dur="1" fill="hold">
                                              <p:stCondLst>
                                                <p:cond delay="0"/>
                                              </p:stCondLst>
                                            </p:cTn>
                                            <p:tgtEl>
                                              <p:spTgt spid="62"/>
                                            </p:tgtEl>
                                            <p:attrNameLst>
                                              <p:attrName>style.visibility</p:attrName>
                                            </p:attrNameLst>
                                          </p:cBhvr>
                                          <p:to>
                                            <p:strVal val="visible"/>
                                          </p:to>
                                        </p:set>
                                        <p:animEffect transition="in" filter="fade">
                                          <p:cBhvr>
                                            <p:cTn id="68" dur="1000"/>
                                            <p:tgtEl>
                                              <p:spTgt spid="62"/>
                                            </p:tgtEl>
                                          </p:cBhvr>
                                        </p:animEffect>
                                        <p:anim calcmode="lin" valueType="num">
                                          <p:cBhvr>
                                            <p:cTn id="69" dur="1000" fill="hold"/>
                                            <p:tgtEl>
                                              <p:spTgt spid="62"/>
                                            </p:tgtEl>
                                            <p:attrNameLst>
                                              <p:attrName>ppt_x</p:attrName>
                                            </p:attrNameLst>
                                          </p:cBhvr>
                                          <p:tavLst>
                                            <p:tav tm="0">
                                              <p:val>
                                                <p:strVal val="#ppt_x"/>
                                              </p:val>
                                            </p:tav>
                                            <p:tav tm="100000">
                                              <p:val>
                                                <p:strVal val="#ppt_x"/>
                                              </p:val>
                                            </p:tav>
                                          </p:tavLst>
                                        </p:anim>
                                        <p:anim calcmode="lin" valueType="num">
                                          <p:cBhvr>
                                            <p:cTn id="70" dur="1000" fill="hold"/>
                                            <p:tgtEl>
                                              <p:spTgt spid="62"/>
                                            </p:tgtEl>
                                            <p:attrNameLst>
                                              <p:attrName>ppt_y</p:attrName>
                                            </p:attrNameLst>
                                          </p:cBhvr>
                                          <p:tavLst>
                                            <p:tav tm="0">
                                              <p:val>
                                                <p:strVal val="#ppt_y+.1"/>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70"/>
                                            </p:tgtEl>
                                            <p:attrNameLst>
                                              <p:attrName>style.visibility</p:attrName>
                                            </p:attrNameLst>
                                          </p:cBhvr>
                                          <p:to>
                                            <p:strVal val="visible"/>
                                          </p:to>
                                        </p:set>
                                        <p:anim calcmode="lin" valueType="num">
                                          <p:cBhvr additive="base">
                                            <p:cTn id="73" dur="500" fill="hold"/>
                                            <p:tgtEl>
                                              <p:spTgt spid="70"/>
                                            </p:tgtEl>
                                            <p:attrNameLst>
                                              <p:attrName>ppt_x</p:attrName>
                                            </p:attrNameLst>
                                          </p:cBhvr>
                                          <p:tavLst>
                                            <p:tav tm="0">
                                              <p:val>
                                                <p:strVal val="0-#ppt_w/2"/>
                                              </p:val>
                                            </p:tav>
                                            <p:tav tm="100000">
                                              <p:val>
                                                <p:strVal val="#ppt_x"/>
                                              </p:val>
                                            </p:tav>
                                          </p:tavLst>
                                        </p:anim>
                                        <p:anim calcmode="lin" valueType="num">
                                          <p:cBhvr additive="base">
                                            <p:cTn id="74" dur="500" fill="hold"/>
                                            <p:tgtEl>
                                              <p:spTgt spid="70"/>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73"/>
                                            </p:tgtEl>
                                            <p:attrNameLst>
                                              <p:attrName>style.visibility</p:attrName>
                                            </p:attrNameLst>
                                          </p:cBhvr>
                                          <p:to>
                                            <p:strVal val="visible"/>
                                          </p:to>
                                        </p:set>
                                        <p:anim calcmode="lin" valueType="num">
                                          <p:cBhvr additive="base">
                                            <p:cTn id="77" dur="500" fill="hold"/>
                                            <p:tgtEl>
                                              <p:spTgt spid="73"/>
                                            </p:tgtEl>
                                            <p:attrNameLst>
                                              <p:attrName>ppt_x</p:attrName>
                                            </p:attrNameLst>
                                          </p:cBhvr>
                                          <p:tavLst>
                                            <p:tav tm="0">
                                              <p:val>
                                                <p:strVal val="0-#ppt_w/2"/>
                                              </p:val>
                                            </p:tav>
                                            <p:tav tm="100000">
                                              <p:val>
                                                <p:strVal val="#ppt_x"/>
                                              </p:val>
                                            </p:tav>
                                          </p:tavLst>
                                        </p:anim>
                                        <p:anim calcmode="lin" valueType="num">
                                          <p:cBhvr additive="base">
                                            <p:cTn id="78" dur="500" fill="hold"/>
                                            <p:tgtEl>
                                              <p:spTgt spid="73"/>
                                            </p:tgtEl>
                                            <p:attrNameLst>
                                              <p:attrName>ppt_y</p:attrName>
                                            </p:attrNameLst>
                                          </p:cBhvr>
                                          <p:tavLst>
                                            <p:tav tm="0">
                                              <p:val>
                                                <p:strVal val="#ppt_y"/>
                                              </p:val>
                                            </p:tav>
                                            <p:tav tm="100000">
                                              <p:val>
                                                <p:strVal val="#ppt_y"/>
                                              </p:val>
                                            </p:tav>
                                          </p:tavLst>
                                        </p:anim>
                                      </p:childTnLst>
                                    </p:cTn>
                                  </p:par>
                                </p:childTnLst>
                              </p:cTn>
                            </p:par>
                            <p:par>
                              <p:cTn id="79" fill="hold">
                                <p:stCondLst>
                                  <p:cond delay="6750"/>
                                </p:stCondLst>
                                <p:childTnLst>
                                  <p:par>
                                    <p:cTn id="80" presetID="42" presetClass="entr" presetSubtype="0" fill="hold" nodeType="afterEffect">
                                      <p:stCondLst>
                                        <p:cond delay="0"/>
                                      </p:stCondLst>
                                      <p:childTnLst>
                                        <p:set>
                                          <p:cBhvr>
                                            <p:cTn id="81" dur="1" fill="hold">
                                              <p:stCondLst>
                                                <p:cond delay="0"/>
                                              </p:stCondLst>
                                            </p:cTn>
                                            <p:tgtEl>
                                              <p:spTgt spid="74"/>
                                            </p:tgtEl>
                                            <p:attrNameLst>
                                              <p:attrName>style.visibility</p:attrName>
                                            </p:attrNameLst>
                                          </p:cBhvr>
                                          <p:to>
                                            <p:strVal val="visible"/>
                                          </p:to>
                                        </p:set>
                                        <p:animEffect transition="in" filter="fade">
                                          <p:cBhvr>
                                            <p:cTn id="82" dur="1000"/>
                                            <p:tgtEl>
                                              <p:spTgt spid="74"/>
                                            </p:tgtEl>
                                          </p:cBhvr>
                                        </p:animEffect>
                                        <p:anim calcmode="lin" valueType="num">
                                          <p:cBhvr>
                                            <p:cTn id="83" dur="1000" fill="hold"/>
                                            <p:tgtEl>
                                              <p:spTgt spid="74"/>
                                            </p:tgtEl>
                                            <p:attrNameLst>
                                              <p:attrName>ppt_x</p:attrName>
                                            </p:attrNameLst>
                                          </p:cBhvr>
                                          <p:tavLst>
                                            <p:tav tm="0">
                                              <p:val>
                                                <p:strVal val="#ppt_x"/>
                                              </p:val>
                                            </p:tav>
                                            <p:tav tm="100000">
                                              <p:val>
                                                <p:strVal val="#ppt_x"/>
                                              </p:val>
                                            </p:tav>
                                          </p:tavLst>
                                        </p:anim>
                                        <p:anim calcmode="lin" valueType="num">
                                          <p:cBhvr>
                                            <p:cTn id="84" dur="1000" fill="hold"/>
                                            <p:tgtEl>
                                              <p:spTgt spid="74"/>
                                            </p:tgtEl>
                                            <p:attrNameLst>
                                              <p:attrName>ppt_y</p:attrName>
                                            </p:attrNameLst>
                                          </p:cBhvr>
                                          <p:tavLst>
                                            <p:tav tm="0">
                                              <p:val>
                                                <p:strVal val="#ppt_y+.1"/>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77"/>
                                            </p:tgtEl>
                                            <p:attrNameLst>
                                              <p:attrName>style.visibility</p:attrName>
                                            </p:attrNameLst>
                                          </p:cBhvr>
                                          <p:to>
                                            <p:strVal val="visible"/>
                                          </p:to>
                                        </p:set>
                                        <p:anim calcmode="lin" valueType="num">
                                          <p:cBhvr additive="base">
                                            <p:cTn id="87" dur="500" fill="hold"/>
                                            <p:tgtEl>
                                              <p:spTgt spid="77"/>
                                            </p:tgtEl>
                                            <p:attrNameLst>
                                              <p:attrName>ppt_x</p:attrName>
                                            </p:attrNameLst>
                                          </p:cBhvr>
                                          <p:tavLst>
                                            <p:tav tm="0">
                                              <p:val>
                                                <p:strVal val="0-#ppt_w/2"/>
                                              </p:val>
                                            </p:tav>
                                            <p:tav tm="100000">
                                              <p:val>
                                                <p:strVal val="#ppt_x"/>
                                              </p:val>
                                            </p:tav>
                                          </p:tavLst>
                                        </p:anim>
                                        <p:anim calcmode="lin" valueType="num">
                                          <p:cBhvr additive="base">
                                            <p:cTn id="88" dur="500" fill="hold"/>
                                            <p:tgtEl>
                                              <p:spTgt spid="77"/>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78"/>
                                            </p:tgtEl>
                                            <p:attrNameLst>
                                              <p:attrName>style.visibility</p:attrName>
                                            </p:attrNameLst>
                                          </p:cBhvr>
                                          <p:to>
                                            <p:strVal val="visible"/>
                                          </p:to>
                                        </p:set>
                                        <p:anim calcmode="lin" valueType="num">
                                          <p:cBhvr additive="base">
                                            <p:cTn id="91" dur="500" fill="hold"/>
                                            <p:tgtEl>
                                              <p:spTgt spid="78"/>
                                            </p:tgtEl>
                                            <p:attrNameLst>
                                              <p:attrName>ppt_x</p:attrName>
                                            </p:attrNameLst>
                                          </p:cBhvr>
                                          <p:tavLst>
                                            <p:tav tm="0">
                                              <p:val>
                                                <p:strVal val="0-#ppt_w/2"/>
                                              </p:val>
                                            </p:tav>
                                            <p:tav tm="100000">
                                              <p:val>
                                                <p:strVal val="#ppt_x"/>
                                              </p:val>
                                            </p:tav>
                                          </p:tavLst>
                                        </p:anim>
                                        <p:anim calcmode="lin" valueType="num">
                                          <p:cBhvr additive="base">
                                            <p:cTn id="92" dur="500" fill="hold"/>
                                            <p:tgtEl>
                                              <p:spTgt spid="78"/>
                                            </p:tgtEl>
                                            <p:attrNameLst>
                                              <p:attrName>ppt_y</p:attrName>
                                            </p:attrNameLst>
                                          </p:cBhvr>
                                          <p:tavLst>
                                            <p:tav tm="0">
                                              <p:val>
                                                <p:strVal val="#ppt_y"/>
                                              </p:val>
                                            </p:tav>
                                            <p:tav tm="100000">
                                              <p:val>
                                                <p:strVal val="#ppt_y"/>
                                              </p:val>
                                            </p:tav>
                                          </p:tavLst>
                                        </p:anim>
                                      </p:childTnLst>
                                    </p:cTn>
                                  </p:par>
                                </p:childTnLst>
                              </p:cTn>
                            </p:par>
                            <p:par>
                              <p:cTn id="93" fill="hold">
                                <p:stCondLst>
                                  <p:cond delay="7750"/>
                                </p:stCondLst>
                                <p:childTnLst>
                                  <p:par>
                                    <p:cTn id="94" presetID="42" presetClass="entr" presetSubtype="0" fill="hold" nodeType="afterEffect">
                                      <p:stCondLst>
                                        <p:cond delay="0"/>
                                      </p:stCondLst>
                                      <p:childTnLst>
                                        <p:set>
                                          <p:cBhvr>
                                            <p:cTn id="95" dur="1" fill="hold">
                                              <p:stCondLst>
                                                <p:cond delay="0"/>
                                              </p:stCondLst>
                                            </p:cTn>
                                            <p:tgtEl>
                                              <p:spTgt spid="79"/>
                                            </p:tgtEl>
                                            <p:attrNameLst>
                                              <p:attrName>style.visibility</p:attrName>
                                            </p:attrNameLst>
                                          </p:cBhvr>
                                          <p:to>
                                            <p:strVal val="visible"/>
                                          </p:to>
                                        </p:set>
                                        <p:animEffect transition="in" filter="fade">
                                          <p:cBhvr>
                                            <p:cTn id="96" dur="1000"/>
                                            <p:tgtEl>
                                              <p:spTgt spid="79"/>
                                            </p:tgtEl>
                                          </p:cBhvr>
                                        </p:animEffect>
                                        <p:anim calcmode="lin" valueType="num">
                                          <p:cBhvr>
                                            <p:cTn id="97" dur="1000" fill="hold"/>
                                            <p:tgtEl>
                                              <p:spTgt spid="79"/>
                                            </p:tgtEl>
                                            <p:attrNameLst>
                                              <p:attrName>ppt_x</p:attrName>
                                            </p:attrNameLst>
                                          </p:cBhvr>
                                          <p:tavLst>
                                            <p:tav tm="0">
                                              <p:val>
                                                <p:strVal val="#ppt_x"/>
                                              </p:val>
                                            </p:tav>
                                            <p:tav tm="100000">
                                              <p:val>
                                                <p:strVal val="#ppt_x"/>
                                              </p:val>
                                            </p:tav>
                                          </p:tavLst>
                                        </p:anim>
                                        <p:anim calcmode="lin" valueType="num">
                                          <p:cBhvr>
                                            <p:cTn id="98"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5" grpId="0"/>
          <p:bldP spid="56" grpId="0"/>
          <p:bldP spid="60" grpId="0"/>
          <p:bldP spid="61" grpId="0"/>
          <p:bldP spid="70" grpId="0"/>
          <p:bldP spid="73" grpId="0"/>
          <p:bldP spid="77" grpId="0"/>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750" fill="hold"/>
                                            <p:tgtEl>
                                              <p:spTgt spid="32"/>
                                            </p:tgtEl>
                                            <p:attrNameLst>
                                              <p:attrName>ppt_x</p:attrName>
                                            </p:attrNameLst>
                                          </p:cBhvr>
                                          <p:tavLst>
                                            <p:tav tm="0">
                                              <p:val>
                                                <p:strVal val="#ppt_x"/>
                                              </p:val>
                                            </p:tav>
                                            <p:tav tm="100000">
                                              <p:val>
                                                <p:strVal val="#ppt_x"/>
                                              </p:val>
                                            </p:tav>
                                          </p:tavLst>
                                        </p:anim>
                                        <p:anim calcmode="lin" valueType="num">
                                          <p:cBhvr additive="base">
                                            <p:cTn id="8" dur="75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1"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750" fill="hold"/>
                                            <p:tgtEl>
                                              <p:spTgt spid="35"/>
                                            </p:tgtEl>
                                            <p:attrNameLst>
                                              <p:attrName>ppt_x</p:attrName>
                                            </p:attrNameLst>
                                          </p:cBhvr>
                                          <p:tavLst>
                                            <p:tav tm="0">
                                              <p:val>
                                                <p:strVal val="#ppt_x"/>
                                              </p:val>
                                            </p:tav>
                                            <p:tav tm="100000">
                                              <p:val>
                                                <p:strVal val="#ppt_x"/>
                                              </p:val>
                                            </p:tav>
                                          </p:tavLst>
                                        </p:anim>
                                        <p:anim calcmode="lin" valueType="num">
                                          <p:cBhvr additive="base">
                                            <p:cTn id="13" dur="75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750" fill="hold"/>
                                            <p:tgtEl>
                                              <p:spTgt spid="38"/>
                                            </p:tgtEl>
                                            <p:attrNameLst>
                                              <p:attrName>ppt_x</p:attrName>
                                            </p:attrNameLst>
                                          </p:cBhvr>
                                          <p:tavLst>
                                            <p:tav tm="0">
                                              <p:val>
                                                <p:strVal val="#ppt_x"/>
                                              </p:val>
                                            </p:tav>
                                            <p:tav tm="100000">
                                              <p:val>
                                                <p:strVal val="#ppt_x"/>
                                              </p:val>
                                            </p:tav>
                                          </p:tavLst>
                                        </p:anim>
                                        <p:anim calcmode="lin" valueType="num">
                                          <p:cBhvr additive="base">
                                            <p:cTn id="18" dur="750" fill="hold"/>
                                            <p:tgtEl>
                                              <p:spTgt spid="38"/>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2" presetClass="entr" presetSubtype="1"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750" fill="hold"/>
                                            <p:tgtEl>
                                              <p:spTgt spid="44"/>
                                            </p:tgtEl>
                                            <p:attrNameLst>
                                              <p:attrName>ppt_x</p:attrName>
                                            </p:attrNameLst>
                                          </p:cBhvr>
                                          <p:tavLst>
                                            <p:tav tm="0">
                                              <p:val>
                                                <p:strVal val="#ppt_x"/>
                                              </p:val>
                                            </p:tav>
                                            <p:tav tm="100000">
                                              <p:val>
                                                <p:strVal val="#ppt_x"/>
                                              </p:val>
                                            </p:tav>
                                          </p:tavLst>
                                        </p:anim>
                                        <p:anim calcmode="lin" valueType="num">
                                          <p:cBhvr additive="base">
                                            <p:cTn id="23" dur="750" fill="hold"/>
                                            <p:tgtEl>
                                              <p:spTgt spid="44"/>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2" presetClass="entr" presetSubtype="1"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750" fill="hold"/>
                                            <p:tgtEl>
                                              <p:spTgt spid="47"/>
                                            </p:tgtEl>
                                            <p:attrNameLst>
                                              <p:attrName>ppt_x</p:attrName>
                                            </p:attrNameLst>
                                          </p:cBhvr>
                                          <p:tavLst>
                                            <p:tav tm="0">
                                              <p:val>
                                                <p:strVal val="#ppt_x"/>
                                              </p:val>
                                            </p:tav>
                                            <p:tav tm="100000">
                                              <p:val>
                                                <p:strVal val="#ppt_x"/>
                                              </p:val>
                                            </p:tav>
                                          </p:tavLst>
                                        </p:anim>
                                        <p:anim calcmode="lin" valueType="num">
                                          <p:cBhvr additive="base">
                                            <p:cTn id="28" dur="750" fill="hold"/>
                                            <p:tgtEl>
                                              <p:spTgt spid="47"/>
                                            </p:tgtEl>
                                            <p:attrNameLst>
                                              <p:attrName>ppt_y</p:attrName>
                                            </p:attrNameLst>
                                          </p:cBhvr>
                                          <p:tavLst>
                                            <p:tav tm="0">
                                              <p:val>
                                                <p:strVal val="0-#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0-#ppt_w/2"/>
                                              </p:val>
                                            </p:tav>
                                            <p:tav tm="100000">
                                              <p:val>
                                                <p:strVal val="#ppt_x"/>
                                              </p:val>
                                            </p:tav>
                                          </p:tavLst>
                                        </p:anim>
                                        <p:anim calcmode="lin" valueType="num">
                                          <p:cBhvr additive="base">
                                            <p:cTn id="32" dur="500" fill="hold"/>
                                            <p:tgtEl>
                                              <p:spTgt spid="5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0-#ppt_w/2"/>
                                              </p:val>
                                            </p:tav>
                                            <p:tav tm="100000">
                                              <p:val>
                                                <p:strVal val="#ppt_x"/>
                                              </p:val>
                                            </p:tav>
                                          </p:tavLst>
                                        </p:anim>
                                        <p:anim calcmode="lin" valueType="num">
                                          <p:cBhvr additive="base">
                                            <p:cTn id="36" dur="500" fill="hold"/>
                                            <p:tgtEl>
                                              <p:spTgt spid="51"/>
                                            </p:tgtEl>
                                            <p:attrNameLst>
                                              <p:attrName>ppt_y</p:attrName>
                                            </p:attrNameLst>
                                          </p:cBhvr>
                                          <p:tavLst>
                                            <p:tav tm="0">
                                              <p:val>
                                                <p:strVal val="#ppt_y"/>
                                              </p:val>
                                            </p:tav>
                                            <p:tav tm="100000">
                                              <p:val>
                                                <p:strVal val="#ppt_y"/>
                                              </p:val>
                                            </p:tav>
                                          </p:tavLst>
                                        </p:anim>
                                      </p:childTnLst>
                                    </p:cTn>
                                  </p:par>
                                </p:childTnLst>
                              </p:cTn>
                            </p:par>
                            <p:par>
                              <p:cTn id="37" fill="hold">
                                <p:stCondLst>
                                  <p:cond delay="3750"/>
                                </p:stCondLst>
                                <p:childTnLst>
                                  <p:par>
                                    <p:cTn id="38" presetID="42"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1000"/>
                                            <p:tgtEl>
                                              <p:spTgt spid="52"/>
                                            </p:tgtEl>
                                          </p:cBhvr>
                                        </p:animEffect>
                                        <p:anim calcmode="lin" valueType="num">
                                          <p:cBhvr>
                                            <p:cTn id="41" dur="1000" fill="hold"/>
                                            <p:tgtEl>
                                              <p:spTgt spid="52"/>
                                            </p:tgtEl>
                                            <p:attrNameLst>
                                              <p:attrName>ppt_x</p:attrName>
                                            </p:attrNameLst>
                                          </p:cBhvr>
                                          <p:tavLst>
                                            <p:tav tm="0">
                                              <p:val>
                                                <p:strVal val="#ppt_x"/>
                                              </p:val>
                                            </p:tav>
                                            <p:tav tm="100000">
                                              <p:val>
                                                <p:strVal val="#ppt_x"/>
                                              </p:val>
                                            </p:tav>
                                          </p:tavLst>
                                        </p:anim>
                                        <p:anim calcmode="lin" valueType="num">
                                          <p:cBhvr>
                                            <p:cTn id="42" dur="1000" fill="hold"/>
                                            <p:tgtEl>
                                              <p:spTgt spid="52"/>
                                            </p:tgtEl>
                                            <p:attrNameLst>
                                              <p:attrName>ppt_y</p:attrName>
                                            </p:attrNameLst>
                                          </p:cBhvr>
                                          <p:tavLst>
                                            <p:tav tm="0">
                                              <p:val>
                                                <p:strVal val="#ppt_y+.1"/>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 calcmode="lin" valueType="num">
                                          <p:cBhvr additive="base">
                                            <p:cTn id="45" dur="500" fill="hold"/>
                                            <p:tgtEl>
                                              <p:spTgt spid="55"/>
                                            </p:tgtEl>
                                            <p:attrNameLst>
                                              <p:attrName>ppt_x</p:attrName>
                                            </p:attrNameLst>
                                          </p:cBhvr>
                                          <p:tavLst>
                                            <p:tav tm="0">
                                              <p:val>
                                                <p:strVal val="0-#ppt_w/2"/>
                                              </p:val>
                                            </p:tav>
                                            <p:tav tm="100000">
                                              <p:val>
                                                <p:strVal val="#ppt_x"/>
                                              </p:val>
                                            </p:tav>
                                          </p:tavLst>
                                        </p:anim>
                                        <p:anim calcmode="lin" valueType="num">
                                          <p:cBhvr additive="base">
                                            <p:cTn id="46" dur="500" fill="hold"/>
                                            <p:tgtEl>
                                              <p:spTgt spid="55"/>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 calcmode="lin" valueType="num">
                                          <p:cBhvr additive="base">
                                            <p:cTn id="49" dur="500" fill="hold"/>
                                            <p:tgtEl>
                                              <p:spTgt spid="56"/>
                                            </p:tgtEl>
                                            <p:attrNameLst>
                                              <p:attrName>ppt_x</p:attrName>
                                            </p:attrNameLst>
                                          </p:cBhvr>
                                          <p:tavLst>
                                            <p:tav tm="0">
                                              <p:val>
                                                <p:strVal val="0-#ppt_w/2"/>
                                              </p:val>
                                            </p:tav>
                                            <p:tav tm="100000">
                                              <p:val>
                                                <p:strVal val="#ppt_x"/>
                                              </p:val>
                                            </p:tav>
                                          </p:tavLst>
                                        </p:anim>
                                        <p:anim calcmode="lin" valueType="num">
                                          <p:cBhvr additive="base">
                                            <p:cTn id="50" dur="500" fill="hold"/>
                                            <p:tgtEl>
                                              <p:spTgt spid="56"/>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42" presetClass="entr" presetSubtype="0" fill="hold" nodeType="after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fade">
                                          <p:cBhvr>
                                            <p:cTn id="54" dur="1000"/>
                                            <p:tgtEl>
                                              <p:spTgt spid="57"/>
                                            </p:tgtEl>
                                          </p:cBhvr>
                                        </p:animEffect>
                                        <p:anim calcmode="lin" valueType="num">
                                          <p:cBhvr>
                                            <p:cTn id="55" dur="1000" fill="hold"/>
                                            <p:tgtEl>
                                              <p:spTgt spid="57"/>
                                            </p:tgtEl>
                                            <p:attrNameLst>
                                              <p:attrName>ppt_x</p:attrName>
                                            </p:attrNameLst>
                                          </p:cBhvr>
                                          <p:tavLst>
                                            <p:tav tm="0">
                                              <p:val>
                                                <p:strVal val="#ppt_x"/>
                                              </p:val>
                                            </p:tav>
                                            <p:tav tm="100000">
                                              <p:val>
                                                <p:strVal val="#ppt_x"/>
                                              </p:val>
                                            </p:tav>
                                          </p:tavLst>
                                        </p:anim>
                                        <p:anim calcmode="lin" valueType="num">
                                          <p:cBhvr>
                                            <p:cTn id="56" dur="1000" fill="hold"/>
                                            <p:tgtEl>
                                              <p:spTgt spid="57"/>
                                            </p:tgtEl>
                                            <p:attrNameLst>
                                              <p:attrName>ppt_y</p:attrName>
                                            </p:attrNameLst>
                                          </p:cBhvr>
                                          <p:tavLst>
                                            <p:tav tm="0">
                                              <p:val>
                                                <p:strVal val="#ppt_y+.1"/>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fill="hold"/>
                                            <p:tgtEl>
                                              <p:spTgt spid="60"/>
                                            </p:tgtEl>
                                            <p:attrNameLst>
                                              <p:attrName>ppt_x</p:attrName>
                                            </p:attrNameLst>
                                          </p:cBhvr>
                                          <p:tavLst>
                                            <p:tav tm="0">
                                              <p:val>
                                                <p:strVal val="0-#ppt_w/2"/>
                                              </p:val>
                                            </p:tav>
                                            <p:tav tm="100000">
                                              <p:val>
                                                <p:strVal val="#ppt_x"/>
                                              </p:val>
                                            </p:tav>
                                          </p:tavLst>
                                        </p:anim>
                                        <p:anim calcmode="lin" valueType="num">
                                          <p:cBhvr additive="base">
                                            <p:cTn id="60" dur="500" fill="hold"/>
                                            <p:tgtEl>
                                              <p:spTgt spid="60"/>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61"/>
                                            </p:tgtEl>
                                            <p:attrNameLst>
                                              <p:attrName>style.visibility</p:attrName>
                                            </p:attrNameLst>
                                          </p:cBhvr>
                                          <p:to>
                                            <p:strVal val="visible"/>
                                          </p:to>
                                        </p:set>
                                        <p:anim calcmode="lin" valueType="num">
                                          <p:cBhvr additive="base">
                                            <p:cTn id="63" dur="500" fill="hold"/>
                                            <p:tgtEl>
                                              <p:spTgt spid="61"/>
                                            </p:tgtEl>
                                            <p:attrNameLst>
                                              <p:attrName>ppt_x</p:attrName>
                                            </p:attrNameLst>
                                          </p:cBhvr>
                                          <p:tavLst>
                                            <p:tav tm="0">
                                              <p:val>
                                                <p:strVal val="0-#ppt_w/2"/>
                                              </p:val>
                                            </p:tav>
                                            <p:tav tm="100000">
                                              <p:val>
                                                <p:strVal val="#ppt_x"/>
                                              </p:val>
                                            </p:tav>
                                          </p:tavLst>
                                        </p:anim>
                                        <p:anim calcmode="lin" valueType="num">
                                          <p:cBhvr additive="base">
                                            <p:cTn id="64" dur="500" fill="hold"/>
                                            <p:tgtEl>
                                              <p:spTgt spid="61"/>
                                            </p:tgtEl>
                                            <p:attrNameLst>
                                              <p:attrName>ppt_y</p:attrName>
                                            </p:attrNameLst>
                                          </p:cBhvr>
                                          <p:tavLst>
                                            <p:tav tm="0">
                                              <p:val>
                                                <p:strVal val="#ppt_y"/>
                                              </p:val>
                                            </p:tav>
                                            <p:tav tm="100000">
                                              <p:val>
                                                <p:strVal val="#ppt_y"/>
                                              </p:val>
                                            </p:tav>
                                          </p:tavLst>
                                        </p:anim>
                                      </p:childTnLst>
                                    </p:cTn>
                                  </p:par>
                                </p:childTnLst>
                              </p:cTn>
                            </p:par>
                            <p:par>
                              <p:cTn id="65" fill="hold">
                                <p:stCondLst>
                                  <p:cond delay="5750"/>
                                </p:stCondLst>
                                <p:childTnLst>
                                  <p:par>
                                    <p:cTn id="66" presetID="42" presetClass="entr" presetSubtype="0" fill="hold" nodeType="afterEffect">
                                      <p:stCondLst>
                                        <p:cond delay="0"/>
                                      </p:stCondLst>
                                      <p:childTnLst>
                                        <p:set>
                                          <p:cBhvr>
                                            <p:cTn id="67" dur="1" fill="hold">
                                              <p:stCondLst>
                                                <p:cond delay="0"/>
                                              </p:stCondLst>
                                            </p:cTn>
                                            <p:tgtEl>
                                              <p:spTgt spid="62"/>
                                            </p:tgtEl>
                                            <p:attrNameLst>
                                              <p:attrName>style.visibility</p:attrName>
                                            </p:attrNameLst>
                                          </p:cBhvr>
                                          <p:to>
                                            <p:strVal val="visible"/>
                                          </p:to>
                                        </p:set>
                                        <p:animEffect transition="in" filter="fade">
                                          <p:cBhvr>
                                            <p:cTn id="68" dur="1000"/>
                                            <p:tgtEl>
                                              <p:spTgt spid="62"/>
                                            </p:tgtEl>
                                          </p:cBhvr>
                                        </p:animEffect>
                                        <p:anim calcmode="lin" valueType="num">
                                          <p:cBhvr>
                                            <p:cTn id="69" dur="1000" fill="hold"/>
                                            <p:tgtEl>
                                              <p:spTgt spid="62"/>
                                            </p:tgtEl>
                                            <p:attrNameLst>
                                              <p:attrName>ppt_x</p:attrName>
                                            </p:attrNameLst>
                                          </p:cBhvr>
                                          <p:tavLst>
                                            <p:tav tm="0">
                                              <p:val>
                                                <p:strVal val="#ppt_x"/>
                                              </p:val>
                                            </p:tav>
                                            <p:tav tm="100000">
                                              <p:val>
                                                <p:strVal val="#ppt_x"/>
                                              </p:val>
                                            </p:tav>
                                          </p:tavLst>
                                        </p:anim>
                                        <p:anim calcmode="lin" valueType="num">
                                          <p:cBhvr>
                                            <p:cTn id="70" dur="1000" fill="hold"/>
                                            <p:tgtEl>
                                              <p:spTgt spid="62"/>
                                            </p:tgtEl>
                                            <p:attrNameLst>
                                              <p:attrName>ppt_y</p:attrName>
                                            </p:attrNameLst>
                                          </p:cBhvr>
                                          <p:tavLst>
                                            <p:tav tm="0">
                                              <p:val>
                                                <p:strVal val="#ppt_y+.1"/>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70"/>
                                            </p:tgtEl>
                                            <p:attrNameLst>
                                              <p:attrName>style.visibility</p:attrName>
                                            </p:attrNameLst>
                                          </p:cBhvr>
                                          <p:to>
                                            <p:strVal val="visible"/>
                                          </p:to>
                                        </p:set>
                                        <p:anim calcmode="lin" valueType="num">
                                          <p:cBhvr additive="base">
                                            <p:cTn id="73" dur="500" fill="hold"/>
                                            <p:tgtEl>
                                              <p:spTgt spid="70"/>
                                            </p:tgtEl>
                                            <p:attrNameLst>
                                              <p:attrName>ppt_x</p:attrName>
                                            </p:attrNameLst>
                                          </p:cBhvr>
                                          <p:tavLst>
                                            <p:tav tm="0">
                                              <p:val>
                                                <p:strVal val="0-#ppt_w/2"/>
                                              </p:val>
                                            </p:tav>
                                            <p:tav tm="100000">
                                              <p:val>
                                                <p:strVal val="#ppt_x"/>
                                              </p:val>
                                            </p:tav>
                                          </p:tavLst>
                                        </p:anim>
                                        <p:anim calcmode="lin" valueType="num">
                                          <p:cBhvr additive="base">
                                            <p:cTn id="74" dur="500" fill="hold"/>
                                            <p:tgtEl>
                                              <p:spTgt spid="70"/>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73"/>
                                            </p:tgtEl>
                                            <p:attrNameLst>
                                              <p:attrName>style.visibility</p:attrName>
                                            </p:attrNameLst>
                                          </p:cBhvr>
                                          <p:to>
                                            <p:strVal val="visible"/>
                                          </p:to>
                                        </p:set>
                                        <p:anim calcmode="lin" valueType="num">
                                          <p:cBhvr additive="base">
                                            <p:cTn id="77" dur="500" fill="hold"/>
                                            <p:tgtEl>
                                              <p:spTgt spid="73"/>
                                            </p:tgtEl>
                                            <p:attrNameLst>
                                              <p:attrName>ppt_x</p:attrName>
                                            </p:attrNameLst>
                                          </p:cBhvr>
                                          <p:tavLst>
                                            <p:tav tm="0">
                                              <p:val>
                                                <p:strVal val="0-#ppt_w/2"/>
                                              </p:val>
                                            </p:tav>
                                            <p:tav tm="100000">
                                              <p:val>
                                                <p:strVal val="#ppt_x"/>
                                              </p:val>
                                            </p:tav>
                                          </p:tavLst>
                                        </p:anim>
                                        <p:anim calcmode="lin" valueType="num">
                                          <p:cBhvr additive="base">
                                            <p:cTn id="78" dur="500" fill="hold"/>
                                            <p:tgtEl>
                                              <p:spTgt spid="73"/>
                                            </p:tgtEl>
                                            <p:attrNameLst>
                                              <p:attrName>ppt_y</p:attrName>
                                            </p:attrNameLst>
                                          </p:cBhvr>
                                          <p:tavLst>
                                            <p:tav tm="0">
                                              <p:val>
                                                <p:strVal val="#ppt_y"/>
                                              </p:val>
                                            </p:tav>
                                            <p:tav tm="100000">
                                              <p:val>
                                                <p:strVal val="#ppt_y"/>
                                              </p:val>
                                            </p:tav>
                                          </p:tavLst>
                                        </p:anim>
                                      </p:childTnLst>
                                    </p:cTn>
                                  </p:par>
                                </p:childTnLst>
                              </p:cTn>
                            </p:par>
                            <p:par>
                              <p:cTn id="79" fill="hold">
                                <p:stCondLst>
                                  <p:cond delay="6750"/>
                                </p:stCondLst>
                                <p:childTnLst>
                                  <p:par>
                                    <p:cTn id="80" presetID="42" presetClass="entr" presetSubtype="0" fill="hold" nodeType="afterEffect">
                                      <p:stCondLst>
                                        <p:cond delay="0"/>
                                      </p:stCondLst>
                                      <p:childTnLst>
                                        <p:set>
                                          <p:cBhvr>
                                            <p:cTn id="81" dur="1" fill="hold">
                                              <p:stCondLst>
                                                <p:cond delay="0"/>
                                              </p:stCondLst>
                                            </p:cTn>
                                            <p:tgtEl>
                                              <p:spTgt spid="74"/>
                                            </p:tgtEl>
                                            <p:attrNameLst>
                                              <p:attrName>style.visibility</p:attrName>
                                            </p:attrNameLst>
                                          </p:cBhvr>
                                          <p:to>
                                            <p:strVal val="visible"/>
                                          </p:to>
                                        </p:set>
                                        <p:animEffect transition="in" filter="fade">
                                          <p:cBhvr>
                                            <p:cTn id="82" dur="1000"/>
                                            <p:tgtEl>
                                              <p:spTgt spid="74"/>
                                            </p:tgtEl>
                                          </p:cBhvr>
                                        </p:animEffect>
                                        <p:anim calcmode="lin" valueType="num">
                                          <p:cBhvr>
                                            <p:cTn id="83" dur="1000" fill="hold"/>
                                            <p:tgtEl>
                                              <p:spTgt spid="74"/>
                                            </p:tgtEl>
                                            <p:attrNameLst>
                                              <p:attrName>ppt_x</p:attrName>
                                            </p:attrNameLst>
                                          </p:cBhvr>
                                          <p:tavLst>
                                            <p:tav tm="0">
                                              <p:val>
                                                <p:strVal val="#ppt_x"/>
                                              </p:val>
                                            </p:tav>
                                            <p:tav tm="100000">
                                              <p:val>
                                                <p:strVal val="#ppt_x"/>
                                              </p:val>
                                            </p:tav>
                                          </p:tavLst>
                                        </p:anim>
                                        <p:anim calcmode="lin" valueType="num">
                                          <p:cBhvr>
                                            <p:cTn id="84" dur="1000" fill="hold"/>
                                            <p:tgtEl>
                                              <p:spTgt spid="74"/>
                                            </p:tgtEl>
                                            <p:attrNameLst>
                                              <p:attrName>ppt_y</p:attrName>
                                            </p:attrNameLst>
                                          </p:cBhvr>
                                          <p:tavLst>
                                            <p:tav tm="0">
                                              <p:val>
                                                <p:strVal val="#ppt_y+.1"/>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77"/>
                                            </p:tgtEl>
                                            <p:attrNameLst>
                                              <p:attrName>style.visibility</p:attrName>
                                            </p:attrNameLst>
                                          </p:cBhvr>
                                          <p:to>
                                            <p:strVal val="visible"/>
                                          </p:to>
                                        </p:set>
                                        <p:anim calcmode="lin" valueType="num">
                                          <p:cBhvr additive="base">
                                            <p:cTn id="87" dur="500" fill="hold"/>
                                            <p:tgtEl>
                                              <p:spTgt spid="77"/>
                                            </p:tgtEl>
                                            <p:attrNameLst>
                                              <p:attrName>ppt_x</p:attrName>
                                            </p:attrNameLst>
                                          </p:cBhvr>
                                          <p:tavLst>
                                            <p:tav tm="0">
                                              <p:val>
                                                <p:strVal val="0-#ppt_w/2"/>
                                              </p:val>
                                            </p:tav>
                                            <p:tav tm="100000">
                                              <p:val>
                                                <p:strVal val="#ppt_x"/>
                                              </p:val>
                                            </p:tav>
                                          </p:tavLst>
                                        </p:anim>
                                        <p:anim calcmode="lin" valueType="num">
                                          <p:cBhvr additive="base">
                                            <p:cTn id="88" dur="500" fill="hold"/>
                                            <p:tgtEl>
                                              <p:spTgt spid="77"/>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78"/>
                                            </p:tgtEl>
                                            <p:attrNameLst>
                                              <p:attrName>style.visibility</p:attrName>
                                            </p:attrNameLst>
                                          </p:cBhvr>
                                          <p:to>
                                            <p:strVal val="visible"/>
                                          </p:to>
                                        </p:set>
                                        <p:anim calcmode="lin" valueType="num">
                                          <p:cBhvr additive="base">
                                            <p:cTn id="91" dur="500" fill="hold"/>
                                            <p:tgtEl>
                                              <p:spTgt spid="78"/>
                                            </p:tgtEl>
                                            <p:attrNameLst>
                                              <p:attrName>ppt_x</p:attrName>
                                            </p:attrNameLst>
                                          </p:cBhvr>
                                          <p:tavLst>
                                            <p:tav tm="0">
                                              <p:val>
                                                <p:strVal val="0-#ppt_w/2"/>
                                              </p:val>
                                            </p:tav>
                                            <p:tav tm="100000">
                                              <p:val>
                                                <p:strVal val="#ppt_x"/>
                                              </p:val>
                                            </p:tav>
                                          </p:tavLst>
                                        </p:anim>
                                        <p:anim calcmode="lin" valueType="num">
                                          <p:cBhvr additive="base">
                                            <p:cTn id="92" dur="500" fill="hold"/>
                                            <p:tgtEl>
                                              <p:spTgt spid="78"/>
                                            </p:tgtEl>
                                            <p:attrNameLst>
                                              <p:attrName>ppt_y</p:attrName>
                                            </p:attrNameLst>
                                          </p:cBhvr>
                                          <p:tavLst>
                                            <p:tav tm="0">
                                              <p:val>
                                                <p:strVal val="#ppt_y"/>
                                              </p:val>
                                            </p:tav>
                                            <p:tav tm="100000">
                                              <p:val>
                                                <p:strVal val="#ppt_y"/>
                                              </p:val>
                                            </p:tav>
                                          </p:tavLst>
                                        </p:anim>
                                      </p:childTnLst>
                                    </p:cTn>
                                  </p:par>
                                </p:childTnLst>
                              </p:cTn>
                            </p:par>
                            <p:par>
                              <p:cTn id="93" fill="hold">
                                <p:stCondLst>
                                  <p:cond delay="7750"/>
                                </p:stCondLst>
                                <p:childTnLst>
                                  <p:par>
                                    <p:cTn id="94" presetID="42" presetClass="entr" presetSubtype="0" fill="hold" nodeType="afterEffect">
                                      <p:stCondLst>
                                        <p:cond delay="0"/>
                                      </p:stCondLst>
                                      <p:childTnLst>
                                        <p:set>
                                          <p:cBhvr>
                                            <p:cTn id="95" dur="1" fill="hold">
                                              <p:stCondLst>
                                                <p:cond delay="0"/>
                                              </p:stCondLst>
                                            </p:cTn>
                                            <p:tgtEl>
                                              <p:spTgt spid="79"/>
                                            </p:tgtEl>
                                            <p:attrNameLst>
                                              <p:attrName>style.visibility</p:attrName>
                                            </p:attrNameLst>
                                          </p:cBhvr>
                                          <p:to>
                                            <p:strVal val="visible"/>
                                          </p:to>
                                        </p:set>
                                        <p:animEffect transition="in" filter="fade">
                                          <p:cBhvr>
                                            <p:cTn id="96" dur="1000"/>
                                            <p:tgtEl>
                                              <p:spTgt spid="79"/>
                                            </p:tgtEl>
                                          </p:cBhvr>
                                        </p:animEffect>
                                        <p:anim calcmode="lin" valueType="num">
                                          <p:cBhvr>
                                            <p:cTn id="97" dur="1000" fill="hold"/>
                                            <p:tgtEl>
                                              <p:spTgt spid="79"/>
                                            </p:tgtEl>
                                            <p:attrNameLst>
                                              <p:attrName>ppt_x</p:attrName>
                                            </p:attrNameLst>
                                          </p:cBhvr>
                                          <p:tavLst>
                                            <p:tav tm="0">
                                              <p:val>
                                                <p:strVal val="#ppt_x"/>
                                              </p:val>
                                            </p:tav>
                                            <p:tav tm="100000">
                                              <p:val>
                                                <p:strVal val="#ppt_x"/>
                                              </p:val>
                                            </p:tav>
                                          </p:tavLst>
                                        </p:anim>
                                        <p:anim calcmode="lin" valueType="num">
                                          <p:cBhvr>
                                            <p:cTn id="98"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5" grpId="0"/>
          <p:bldP spid="56" grpId="0"/>
          <p:bldP spid="60" grpId="0"/>
          <p:bldP spid="61" grpId="0"/>
          <p:bldP spid="70" grpId="0"/>
          <p:bldP spid="73" grpId="0"/>
          <p:bldP spid="77" grpId="0"/>
          <p:bldP spid="78"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网络营销方案</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3242575" y="2750751"/>
            <a:ext cx="831850" cy="830262"/>
            <a:chOff x="3241675" y="2678113"/>
            <a:chExt cx="831850" cy="830262"/>
          </a:xfrm>
        </p:grpSpPr>
        <p:sp>
          <p:nvSpPr>
            <p:cNvPr id="17" name="Oval 7"/>
            <p:cNvSpPr>
              <a:spLocks noChangeArrowheads="1"/>
            </p:cNvSpPr>
            <p:nvPr/>
          </p:nvSpPr>
          <p:spPr bwMode="auto">
            <a:xfrm>
              <a:off x="3241675" y="2678113"/>
              <a:ext cx="831850" cy="830262"/>
            </a:xfrm>
            <a:prstGeom prst="ellips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8"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726638" y="1708112"/>
            <a:ext cx="831850" cy="831850"/>
            <a:chOff x="2725738" y="1484313"/>
            <a:chExt cx="831850" cy="831850"/>
          </a:xfrm>
        </p:grpSpPr>
        <p:sp>
          <p:nvSpPr>
            <p:cNvPr id="21" name="Oval 6"/>
            <p:cNvSpPr>
              <a:spLocks noChangeArrowheads="1"/>
            </p:cNvSpPr>
            <p:nvPr/>
          </p:nvSpPr>
          <p:spPr bwMode="auto">
            <a:xfrm>
              <a:off x="2725738" y="1484313"/>
              <a:ext cx="831850" cy="831850"/>
            </a:xfrm>
            <a:prstGeom prst="ellips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12"/>
            <p:cNvSpPr>
              <a:spLocks/>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3242575" y="3906934"/>
            <a:ext cx="831850" cy="831850"/>
            <a:chOff x="3241675" y="4133850"/>
            <a:chExt cx="831850" cy="831850"/>
          </a:xfrm>
        </p:grpSpPr>
        <p:sp>
          <p:nvSpPr>
            <p:cNvPr id="25" name="Oval 9"/>
            <p:cNvSpPr>
              <a:spLocks noChangeArrowheads="1"/>
            </p:cNvSpPr>
            <p:nvPr/>
          </p:nvSpPr>
          <p:spPr bwMode="auto">
            <a:xfrm>
              <a:off x="3241675" y="4133850"/>
              <a:ext cx="831850" cy="831850"/>
            </a:xfrm>
            <a:prstGeom prst="ellips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6"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7"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8"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2726638" y="4948943"/>
            <a:ext cx="831850" cy="830262"/>
            <a:chOff x="2725738" y="5327650"/>
            <a:chExt cx="831850" cy="830262"/>
          </a:xfrm>
        </p:grpSpPr>
        <p:sp>
          <p:nvSpPr>
            <p:cNvPr id="31" name="Oval 8"/>
            <p:cNvSpPr>
              <a:spLocks noChangeArrowheads="1"/>
            </p:cNvSpPr>
            <p:nvPr/>
          </p:nvSpPr>
          <p:spPr bwMode="auto">
            <a:xfrm>
              <a:off x="2725738" y="5327650"/>
              <a:ext cx="831850" cy="830262"/>
            </a:xfrm>
            <a:prstGeom prst="ellips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1035331" y="2802384"/>
            <a:ext cx="1939925" cy="1939925"/>
            <a:chOff x="877888" y="2946400"/>
            <a:chExt cx="1939925" cy="1939925"/>
          </a:xfrm>
        </p:grpSpPr>
        <p:sp>
          <p:nvSpPr>
            <p:cNvPr id="34" name="Oval 5"/>
            <p:cNvSpPr>
              <a:spLocks noChangeArrowheads="1"/>
            </p:cNvSpPr>
            <p:nvPr/>
          </p:nvSpPr>
          <p:spPr bwMode="auto">
            <a:xfrm>
              <a:off x="877888" y="2946400"/>
              <a:ext cx="1939925" cy="1939925"/>
            </a:xfrm>
            <a:prstGeom prst="ellipse">
              <a:avLst/>
            </a:pr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TextBox 34"/>
            <p:cNvSpPr txBox="1"/>
            <p:nvPr/>
          </p:nvSpPr>
          <p:spPr>
            <a:xfrm>
              <a:off x="1078684" y="3193087"/>
              <a:ext cx="1538332" cy="1446550"/>
            </a:xfrm>
            <a:prstGeom prst="rect">
              <a:avLst/>
            </a:prstGeom>
            <a:noFill/>
          </p:spPr>
          <p:txBody>
            <a:bodyPr wrap="square" rtlCol="0">
              <a:spAutoFit/>
            </a:bodyP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网络营销</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36" name="TextBox 35"/>
          <p:cNvSpPr txBox="1"/>
          <p:nvPr/>
        </p:nvSpPr>
        <p:spPr>
          <a:xfrm>
            <a:off x="3579001" y="1483267"/>
            <a:ext cx="1997346" cy="369332"/>
          </a:xfrm>
          <a:prstGeom prst="rect">
            <a:avLst/>
          </a:prstGeom>
          <a:noFill/>
        </p:spPr>
        <p:txBody>
          <a:bodyPr wrap="square" rtlCol="0">
            <a:spAutoFit/>
          </a:bodyPr>
          <a:lstStyle/>
          <a:p>
            <a:r>
              <a:rPr lang="en-US" altLang="zh-CN" b="1" dirty="0" smtClean="0">
                <a:solidFill>
                  <a:schemeClr val="tx1">
                    <a:lumMod val="65000"/>
                    <a:lumOff val="35000"/>
                  </a:schemeClr>
                </a:solidFill>
                <a:latin typeface="Impact MT Std" pitchFamily="34" charset="0"/>
                <a:ea typeface="微软雅黑" panose="020B0503020204020204" pitchFamily="34" charset="-122"/>
              </a:rPr>
              <a:t>QQ</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空间</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3641406" y="1841618"/>
            <a:ext cx="73518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3579001" y="4985217"/>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本地论坛社区</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3641406" y="5292497"/>
            <a:ext cx="73518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4083968" y="3706140"/>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微博营销</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4146373" y="4013420"/>
            <a:ext cx="735181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利用新浪微博来进行传播利用新浪微博来进行传播利用新浪微博来进行传播</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4083968" y="2572679"/>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微信营销</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4146373" y="2879959"/>
            <a:ext cx="73518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利用微信朋友</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利用微信朋友圈间的传播，达到广告</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利用微信朋友圈间的传播，达到广告</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目。</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六边形 43"/>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六边形 44"/>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7" name="矩形 46"/>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8" name="矩形 47"/>
          <p:cNvSpPr/>
          <p:nvPr/>
        </p:nvSpPr>
        <p:spPr>
          <a:xfrm>
            <a:off x="10347503" y="187549"/>
            <a:ext cx="1582732" cy="334417"/>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6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64" name="矩形 63"/>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8564894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Scale>
                                      <p:cBhvr>
                                        <p:cTn id="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3"/>
                                        </p:tgtEl>
                                        <p:attrNameLst>
                                          <p:attrName>ppt_x</p:attrName>
                                          <p:attrName>ppt_y</p:attrName>
                                        </p:attrNameLst>
                                      </p:cBhvr>
                                    </p:animMotion>
                                    <p:animEffect transition="in" filter="fade">
                                      <p:cBhvr>
                                        <p:cTn id="9" dur="1000"/>
                                        <p:tgtEl>
                                          <p:spTgt spid="33"/>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56" presetClass="path" presetSubtype="0" accel="50000" decel="50000" fill="hold" nodeType="withEffect">
                                  <p:stCondLst>
                                    <p:cond delay="0"/>
                                  </p:stCondLst>
                                  <p:childTnLst>
                                    <p:animMotion origin="layout" path="M 2.36113E-6 -3.33333E-6 L -0.1059 0.29653 " pathEditMode="relative" rAng="0" ptsTypes="AA">
                                      <p:cBhvr>
                                        <p:cTn id="14" dur="500" spd="-100000" fill="hold"/>
                                        <p:tgtEl>
                                          <p:spTgt spid="20"/>
                                        </p:tgtEl>
                                        <p:attrNameLst>
                                          <p:attrName>ppt_x</p:attrName>
                                          <p:attrName>ppt_y</p:attrName>
                                        </p:attrNameLst>
                                      </p:cBhvr>
                                      <p:rCtr x="-5295" y="14815"/>
                                    </p:animMotion>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56" presetClass="path" presetSubtype="0" accel="50000" decel="50000" fill="hold" nodeType="withEffect">
                                  <p:stCondLst>
                                    <p:cond delay="0"/>
                                  </p:stCondLst>
                                  <p:childTnLst>
                                    <p:animMotion origin="layout" path="M 3.1885E-6 4.07407E-6 L -0.14818 0.12268 " pathEditMode="relative" rAng="0" ptsTypes="AA">
                                      <p:cBhvr>
                                        <p:cTn id="18" dur="500" spd="-100000" fill="hold"/>
                                        <p:tgtEl>
                                          <p:spTgt spid="16"/>
                                        </p:tgtEl>
                                        <p:attrNameLst>
                                          <p:attrName>ppt_x</p:attrName>
                                          <p:attrName>ppt_y</p:attrName>
                                        </p:attrNameLst>
                                      </p:cBhvr>
                                      <p:rCtr x="-7415" y="6134"/>
                                    </p:animMotion>
                                  </p:childTnLst>
                                </p:cTn>
                              </p:par>
                              <p:par>
                                <p:cTn id="19" presetID="1"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3.1885E-6 4.07407E-6 L -0.14818 -0.08982 " pathEditMode="relative" rAng="0" ptsTypes="AA">
                                      <p:cBhvr>
                                        <p:cTn id="22" dur="500" spd="-100000" fill="hold"/>
                                        <p:tgtEl>
                                          <p:spTgt spid="24"/>
                                        </p:tgtEl>
                                        <p:attrNameLst>
                                          <p:attrName>ppt_x</p:attrName>
                                          <p:attrName>ppt_y</p:attrName>
                                        </p:attrNameLst>
                                      </p:cBhvr>
                                      <p:rCtr x="-7415" y="-4491"/>
                                    </p:animMotion>
                                  </p:childTnLst>
                                </p:cTn>
                              </p:par>
                              <p:par>
                                <p:cTn id="23" presetID="1" presetClass="entr" presetSubtype="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2.36113E-6 1.48148E-6 L -0.1059 -0.26366 " pathEditMode="relative" rAng="0" ptsTypes="AA">
                                      <p:cBhvr>
                                        <p:cTn id="26" dur="500" spd="-100000" fill="hold"/>
                                        <p:tgtEl>
                                          <p:spTgt spid="30"/>
                                        </p:tgtEl>
                                        <p:attrNameLst>
                                          <p:attrName>ppt_x</p:attrName>
                                          <p:attrName>ppt_y</p:attrName>
                                        </p:attrNameLst>
                                      </p:cBhvr>
                                      <p:rCtr x="-5295" y="-13194"/>
                                    </p:animMotion>
                                  </p:childTnLst>
                                </p:cTn>
                              </p:par>
                            </p:childTnLst>
                          </p:cTn>
                        </p:par>
                        <p:par>
                          <p:cTn id="27" fill="hold">
                            <p:stCondLst>
                              <p:cond delay="1500"/>
                            </p:stCondLst>
                            <p:childTnLst>
                              <p:par>
                                <p:cTn id="28" presetID="31" presetClass="entr" presetSubtype="0"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p:cTn id="30" dur="300" fill="hold"/>
                                        <p:tgtEl>
                                          <p:spTgt spid="36"/>
                                        </p:tgtEl>
                                        <p:attrNameLst>
                                          <p:attrName>ppt_w</p:attrName>
                                        </p:attrNameLst>
                                      </p:cBhvr>
                                      <p:tavLst>
                                        <p:tav tm="0">
                                          <p:val>
                                            <p:fltVal val="0"/>
                                          </p:val>
                                        </p:tav>
                                        <p:tav tm="100000">
                                          <p:val>
                                            <p:strVal val="#ppt_w"/>
                                          </p:val>
                                        </p:tav>
                                      </p:tavLst>
                                    </p:anim>
                                    <p:anim calcmode="lin" valueType="num">
                                      <p:cBhvr>
                                        <p:cTn id="31" dur="300" fill="hold"/>
                                        <p:tgtEl>
                                          <p:spTgt spid="36"/>
                                        </p:tgtEl>
                                        <p:attrNameLst>
                                          <p:attrName>ppt_h</p:attrName>
                                        </p:attrNameLst>
                                      </p:cBhvr>
                                      <p:tavLst>
                                        <p:tav tm="0">
                                          <p:val>
                                            <p:fltVal val="0"/>
                                          </p:val>
                                        </p:tav>
                                        <p:tav tm="100000">
                                          <p:val>
                                            <p:strVal val="#ppt_h"/>
                                          </p:val>
                                        </p:tav>
                                      </p:tavLst>
                                    </p:anim>
                                    <p:anim calcmode="lin" valueType="num">
                                      <p:cBhvr>
                                        <p:cTn id="32" dur="300" fill="hold"/>
                                        <p:tgtEl>
                                          <p:spTgt spid="36"/>
                                        </p:tgtEl>
                                        <p:attrNameLst>
                                          <p:attrName>style.rotation</p:attrName>
                                        </p:attrNameLst>
                                      </p:cBhvr>
                                      <p:tavLst>
                                        <p:tav tm="0">
                                          <p:val>
                                            <p:fltVal val="90"/>
                                          </p:val>
                                        </p:tav>
                                        <p:tav tm="100000">
                                          <p:val>
                                            <p:fltVal val="0"/>
                                          </p:val>
                                        </p:tav>
                                      </p:tavLst>
                                    </p:anim>
                                    <p:animEffect transition="in" filter="fade">
                                      <p:cBhvr>
                                        <p:cTn id="33" dur="300"/>
                                        <p:tgtEl>
                                          <p:spTgt spid="36"/>
                                        </p:tgtEl>
                                      </p:cBhvr>
                                    </p:animEffect>
                                  </p:childTnLst>
                                </p:cTn>
                              </p:par>
                            </p:childTnLst>
                          </p:cTn>
                        </p:par>
                        <p:par>
                          <p:cTn id="34" fill="hold">
                            <p:stCondLst>
                              <p:cond delay="1800"/>
                            </p:stCondLst>
                            <p:childTnLst>
                              <p:par>
                                <p:cTn id="35" presetID="22" presetClass="entr" presetSubtype="1"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up)">
                                      <p:cBhvr>
                                        <p:cTn id="37" dur="500"/>
                                        <p:tgtEl>
                                          <p:spTgt spid="37"/>
                                        </p:tgtEl>
                                      </p:cBhvr>
                                    </p:animEffect>
                                  </p:childTnLst>
                                </p:cTn>
                              </p:par>
                            </p:childTnLst>
                          </p:cTn>
                        </p:par>
                        <p:par>
                          <p:cTn id="38" fill="hold">
                            <p:stCondLst>
                              <p:cond delay="2300"/>
                            </p:stCondLst>
                            <p:childTnLst>
                              <p:par>
                                <p:cTn id="39" presetID="31" presetClass="entr" presetSubtype="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300" fill="hold"/>
                                        <p:tgtEl>
                                          <p:spTgt spid="42"/>
                                        </p:tgtEl>
                                        <p:attrNameLst>
                                          <p:attrName>ppt_w</p:attrName>
                                        </p:attrNameLst>
                                      </p:cBhvr>
                                      <p:tavLst>
                                        <p:tav tm="0">
                                          <p:val>
                                            <p:fltVal val="0"/>
                                          </p:val>
                                        </p:tav>
                                        <p:tav tm="100000">
                                          <p:val>
                                            <p:strVal val="#ppt_w"/>
                                          </p:val>
                                        </p:tav>
                                      </p:tavLst>
                                    </p:anim>
                                    <p:anim calcmode="lin" valueType="num">
                                      <p:cBhvr>
                                        <p:cTn id="42" dur="300" fill="hold"/>
                                        <p:tgtEl>
                                          <p:spTgt spid="42"/>
                                        </p:tgtEl>
                                        <p:attrNameLst>
                                          <p:attrName>ppt_h</p:attrName>
                                        </p:attrNameLst>
                                      </p:cBhvr>
                                      <p:tavLst>
                                        <p:tav tm="0">
                                          <p:val>
                                            <p:fltVal val="0"/>
                                          </p:val>
                                        </p:tav>
                                        <p:tav tm="100000">
                                          <p:val>
                                            <p:strVal val="#ppt_h"/>
                                          </p:val>
                                        </p:tav>
                                      </p:tavLst>
                                    </p:anim>
                                    <p:anim calcmode="lin" valueType="num">
                                      <p:cBhvr>
                                        <p:cTn id="43" dur="300" fill="hold"/>
                                        <p:tgtEl>
                                          <p:spTgt spid="42"/>
                                        </p:tgtEl>
                                        <p:attrNameLst>
                                          <p:attrName>style.rotation</p:attrName>
                                        </p:attrNameLst>
                                      </p:cBhvr>
                                      <p:tavLst>
                                        <p:tav tm="0">
                                          <p:val>
                                            <p:fltVal val="90"/>
                                          </p:val>
                                        </p:tav>
                                        <p:tav tm="100000">
                                          <p:val>
                                            <p:fltVal val="0"/>
                                          </p:val>
                                        </p:tav>
                                      </p:tavLst>
                                    </p:anim>
                                    <p:animEffect transition="in" filter="fade">
                                      <p:cBhvr>
                                        <p:cTn id="44" dur="300"/>
                                        <p:tgtEl>
                                          <p:spTgt spid="42"/>
                                        </p:tgtEl>
                                      </p:cBhvr>
                                    </p:animEffect>
                                  </p:childTnLst>
                                </p:cTn>
                              </p:par>
                            </p:childTnLst>
                          </p:cTn>
                        </p:par>
                        <p:par>
                          <p:cTn id="45" fill="hold">
                            <p:stCondLst>
                              <p:cond delay="2600"/>
                            </p:stCondLst>
                            <p:childTnLst>
                              <p:par>
                                <p:cTn id="46" presetID="22" presetClass="entr" presetSubtype="1"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up)">
                                      <p:cBhvr>
                                        <p:cTn id="48" dur="500"/>
                                        <p:tgtEl>
                                          <p:spTgt spid="43"/>
                                        </p:tgtEl>
                                      </p:cBhvr>
                                    </p:animEffect>
                                  </p:childTnLst>
                                </p:cTn>
                              </p:par>
                            </p:childTnLst>
                          </p:cTn>
                        </p:par>
                        <p:par>
                          <p:cTn id="49" fill="hold">
                            <p:stCondLst>
                              <p:cond delay="3100"/>
                            </p:stCondLst>
                            <p:childTnLst>
                              <p:par>
                                <p:cTn id="50" presetID="31" presetClass="entr" presetSubtype="0"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p:cTn id="52" dur="300" fill="hold"/>
                                        <p:tgtEl>
                                          <p:spTgt spid="40"/>
                                        </p:tgtEl>
                                        <p:attrNameLst>
                                          <p:attrName>ppt_w</p:attrName>
                                        </p:attrNameLst>
                                      </p:cBhvr>
                                      <p:tavLst>
                                        <p:tav tm="0">
                                          <p:val>
                                            <p:fltVal val="0"/>
                                          </p:val>
                                        </p:tav>
                                        <p:tav tm="100000">
                                          <p:val>
                                            <p:strVal val="#ppt_w"/>
                                          </p:val>
                                        </p:tav>
                                      </p:tavLst>
                                    </p:anim>
                                    <p:anim calcmode="lin" valueType="num">
                                      <p:cBhvr>
                                        <p:cTn id="53" dur="300" fill="hold"/>
                                        <p:tgtEl>
                                          <p:spTgt spid="40"/>
                                        </p:tgtEl>
                                        <p:attrNameLst>
                                          <p:attrName>ppt_h</p:attrName>
                                        </p:attrNameLst>
                                      </p:cBhvr>
                                      <p:tavLst>
                                        <p:tav tm="0">
                                          <p:val>
                                            <p:fltVal val="0"/>
                                          </p:val>
                                        </p:tav>
                                        <p:tav tm="100000">
                                          <p:val>
                                            <p:strVal val="#ppt_h"/>
                                          </p:val>
                                        </p:tav>
                                      </p:tavLst>
                                    </p:anim>
                                    <p:anim calcmode="lin" valueType="num">
                                      <p:cBhvr>
                                        <p:cTn id="54" dur="300" fill="hold"/>
                                        <p:tgtEl>
                                          <p:spTgt spid="40"/>
                                        </p:tgtEl>
                                        <p:attrNameLst>
                                          <p:attrName>style.rotation</p:attrName>
                                        </p:attrNameLst>
                                      </p:cBhvr>
                                      <p:tavLst>
                                        <p:tav tm="0">
                                          <p:val>
                                            <p:fltVal val="90"/>
                                          </p:val>
                                        </p:tav>
                                        <p:tav tm="100000">
                                          <p:val>
                                            <p:fltVal val="0"/>
                                          </p:val>
                                        </p:tav>
                                      </p:tavLst>
                                    </p:anim>
                                    <p:animEffect transition="in" filter="fade">
                                      <p:cBhvr>
                                        <p:cTn id="55" dur="300"/>
                                        <p:tgtEl>
                                          <p:spTgt spid="40"/>
                                        </p:tgtEl>
                                      </p:cBhvr>
                                    </p:animEffect>
                                  </p:childTnLst>
                                </p:cTn>
                              </p:par>
                            </p:childTnLst>
                          </p:cTn>
                        </p:par>
                        <p:par>
                          <p:cTn id="56" fill="hold">
                            <p:stCondLst>
                              <p:cond delay="3400"/>
                            </p:stCondLst>
                            <p:childTnLst>
                              <p:par>
                                <p:cTn id="57" presetID="22" presetClass="entr" presetSubtype="1"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up)">
                                      <p:cBhvr>
                                        <p:cTn id="59" dur="500"/>
                                        <p:tgtEl>
                                          <p:spTgt spid="41"/>
                                        </p:tgtEl>
                                      </p:cBhvr>
                                    </p:animEffect>
                                  </p:childTnLst>
                                </p:cTn>
                              </p:par>
                            </p:childTnLst>
                          </p:cTn>
                        </p:par>
                        <p:par>
                          <p:cTn id="60" fill="hold">
                            <p:stCondLst>
                              <p:cond delay="3900"/>
                            </p:stCondLst>
                            <p:childTnLst>
                              <p:par>
                                <p:cTn id="61" presetID="31" presetClass="entr" presetSubtype="0"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 calcmode="lin" valueType="num">
                                      <p:cBhvr>
                                        <p:cTn id="63" dur="300" fill="hold"/>
                                        <p:tgtEl>
                                          <p:spTgt spid="38"/>
                                        </p:tgtEl>
                                        <p:attrNameLst>
                                          <p:attrName>ppt_w</p:attrName>
                                        </p:attrNameLst>
                                      </p:cBhvr>
                                      <p:tavLst>
                                        <p:tav tm="0">
                                          <p:val>
                                            <p:fltVal val="0"/>
                                          </p:val>
                                        </p:tav>
                                        <p:tav tm="100000">
                                          <p:val>
                                            <p:strVal val="#ppt_w"/>
                                          </p:val>
                                        </p:tav>
                                      </p:tavLst>
                                    </p:anim>
                                    <p:anim calcmode="lin" valueType="num">
                                      <p:cBhvr>
                                        <p:cTn id="64" dur="300" fill="hold"/>
                                        <p:tgtEl>
                                          <p:spTgt spid="38"/>
                                        </p:tgtEl>
                                        <p:attrNameLst>
                                          <p:attrName>ppt_h</p:attrName>
                                        </p:attrNameLst>
                                      </p:cBhvr>
                                      <p:tavLst>
                                        <p:tav tm="0">
                                          <p:val>
                                            <p:fltVal val="0"/>
                                          </p:val>
                                        </p:tav>
                                        <p:tav tm="100000">
                                          <p:val>
                                            <p:strVal val="#ppt_h"/>
                                          </p:val>
                                        </p:tav>
                                      </p:tavLst>
                                    </p:anim>
                                    <p:anim calcmode="lin" valueType="num">
                                      <p:cBhvr>
                                        <p:cTn id="65" dur="300" fill="hold"/>
                                        <p:tgtEl>
                                          <p:spTgt spid="38"/>
                                        </p:tgtEl>
                                        <p:attrNameLst>
                                          <p:attrName>style.rotation</p:attrName>
                                        </p:attrNameLst>
                                      </p:cBhvr>
                                      <p:tavLst>
                                        <p:tav tm="0">
                                          <p:val>
                                            <p:fltVal val="90"/>
                                          </p:val>
                                        </p:tav>
                                        <p:tav tm="100000">
                                          <p:val>
                                            <p:fltVal val="0"/>
                                          </p:val>
                                        </p:tav>
                                      </p:tavLst>
                                    </p:anim>
                                    <p:animEffect transition="in" filter="fade">
                                      <p:cBhvr>
                                        <p:cTn id="66" dur="300"/>
                                        <p:tgtEl>
                                          <p:spTgt spid="38"/>
                                        </p:tgtEl>
                                      </p:cBhvr>
                                    </p:animEffect>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up)">
                                      <p:cBhvr>
                                        <p:cTn id="7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a:solidFill>
                  <a:schemeClr val="tx1">
                    <a:lumMod val="65000"/>
                    <a:lumOff val="35000"/>
                  </a:schemeClr>
                </a:solidFill>
                <a:latin typeface="微软雅黑" pitchFamily="34" charset="-122"/>
                <a:ea typeface="微软雅黑" pitchFamily="34" charset="-122"/>
              </a:rPr>
              <a:t>线</a:t>
            </a:r>
            <a:r>
              <a:rPr lang="zh-CN" altLang="en-US" dirty="0" smtClean="0">
                <a:solidFill>
                  <a:schemeClr val="tx1">
                    <a:lumMod val="65000"/>
                    <a:lumOff val="35000"/>
                  </a:schemeClr>
                </a:solidFill>
                <a:latin typeface="微软雅黑" pitchFamily="34" charset="-122"/>
                <a:ea typeface="微软雅黑" pitchFamily="34" charset="-122"/>
              </a:rPr>
              <a:t>下推广方案</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7" name="Freeform 5"/>
          <p:cNvSpPr>
            <a:spLocks/>
          </p:cNvSpPr>
          <p:nvPr/>
        </p:nvSpPr>
        <p:spPr bwMode="auto">
          <a:xfrm>
            <a:off x="3152816" y="1801756"/>
            <a:ext cx="2449668" cy="978011"/>
          </a:xfrm>
          <a:custGeom>
            <a:avLst/>
            <a:gdLst>
              <a:gd name="T0" fmla="*/ 281 w 1245"/>
              <a:gd name="T1" fmla="*/ 0 h 427"/>
              <a:gd name="T2" fmla="*/ 0 w 1245"/>
              <a:gd name="T3" fmla="*/ 427 h 427"/>
              <a:gd name="T4" fmla="*/ 1245 w 1245"/>
              <a:gd name="T5" fmla="*/ 427 h 427"/>
              <a:gd name="T6" fmla="*/ 963 w 1245"/>
              <a:gd name="T7" fmla="*/ 0 h 427"/>
              <a:gd name="T8" fmla="*/ 281 w 1245"/>
              <a:gd name="T9" fmla="*/ 0 h 427"/>
            </a:gdLst>
            <a:ahLst/>
            <a:cxnLst>
              <a:cxn ang="0">
                <a:pos x="T0" y="T1"/>
              </a:cxn>
              <a:cxn ang="0">
                <a:pos x="T2" y="T3"/>
              </a:cxn>
              <a:cxn ang="0">
                <a:pos x="T4" y="T5"/>
              </a:cxn>
              <a:cxn ang="0">
                <a:pos x="T6" y="T7"/>
              </a:cxn>
              <a:cxn ang="0">
                <a:pos x="T8" y="T9"/>
              </a:cxn>
            </a:cxnLst>
            <a:rect l="0" t="0" r="r" b="b"/>
            <a:pathLst>
              <a:path w="1245" h="427">
                <a:moveTo>
                  <a:pt x="281" y="0"/>
                </a:moveTo>
                <a:lnTo>
                  <a:pt x="0" y="427"/>
                </a:lnTo>
                <a:lnTo>
                  <a:pt x="1245" y="427"/>
                </a:lnTo>
                <a:lnTo>
                  <a:pt x="963" y="0"/>
                </a:lnTo>
                <a:lnTo>
                  <a:pt x="281" y="0"/>
                </a:lnTo>
                <a:close/>
              </a:path>
            </a:pathLst>
          </a:custGeom>
          <a:solidFill>
            <a:schemeClr val="accent6">
              <a:lumMod val="50000"/>
            </a:schemeClr>
          </a:solidFill>
          <a:ln w="28575">
            <a:solidFill>
              <a:schemeClr val="bg1">
                <a:lumMod val="95000"/>
              </a:schemeClr>
            </a:solidFill>
          </a:ln>
        </p:spPr>
        <p:txBody>
          <a:bodyPr vert="horz" wrap="square" lIns="121920" tIns="60960" rIns="121920" bIns="60960" numCol="1" anchor="t" anchorCtr="0" compatLnSpc="1">
            <a:prstTxWarp prst="textNoShape">
              <a:avLst/>
            </a:prstTxWarp>
          </a:bodyPr>
          <a:lstStyle/>
          <a:p>
            <a:endParaRPr lang="en-US" sz="3200"/>
          </a:p>
        </p:txBody>
      </p:sp>
      <p:sp>
        <p:nvSpPr>
          <p:cNvPr id="68" name="Freeform 6"/>
          <p:cNvSpPr>
            <a:spLocks/>
          </p:cNvSpPr>
          <p:nvPr/>
        </p:nvSpPr>
        <p:spPr bwMode="auto">
          <a:xfrm>
            <a:off x="2595984" y="2779767"/>
            <a:ext cx="3561367" cy="975720"/>
          </a:xfrm>
          <a:custGeom>
            <a:avLst/>
            <a:gdLst>
              <a:gd name="T0" fmla="*/ 283 w 1810"/>
              <a:gd name="T1" fmla="*/ 0 h 426"/>
              <a:gd name="T2" fmla="*/ 0 w 1810"/>
              <a:gd name="T3" fmla="*/ 426 h 426"/>
              <a:gd name="T4" fmla="*/ 1810 w 1810"/>
              <a:gd name="T5" fmla="*/ 426 h 426"/>
              <a:gd name="T6" fmla="*/ 1528 w 1810"/>
              <a:gd name="T7" fmla="*/ 0 h 426"/>
              <a:gd name="T8" fmla="*/ 283 w 1810"/>
              <a:gd name="T9" fmla="*/ 0 h 426"/>
            </a:gdLst>
            <a:ahLst/>
            <a:cxnLst>
              <a:cxn ang="0">
                <a:pos x="T0" y="T1"/>
              </a:cxn>
              <a:cxn ang="0">
                <a:pos x="T2" y="T3"/>
              </a:cxn>
              <a:cxn ang="0">
                <a:pos x="T4" y="T5"/>
              </a:cxn>
              <a:cxn ang="0">
                <a:pos x="T6" y="T7"/>
              </a:cxn>
              <a:cxn ang="0">
                <a:pos x="T8" y="T9"/>
              </a:cxn>
            </a:cxnLst>
            <a:rect l="0" t="0" r="r" b="b"/>
            <a:pathLst>
              <a:path w="1810" h="426">
                <a:moveTo>
                  <a:pt x="283" y="0"/>
                </a:moveTo>
                <a:lnTo>
                  <a:pt x="0" y="426"/>
                </a:lnTo>
                <a:lnTo>
                  <a:pt x="1810" y="426"/>
                </a:lnTo>
                <a:lnTo>
                  <a:pt x="1528" y="0"/>
                </a:lnTo>
                <a:lnTo>
                  <a:pt x="283" y="0"/>
                </a:lnTo>
                <a:close/>
              </a:path>
            </a:pathLst>
          </a:custGeom>
          <a:solidFill>
            <a:schemeClr val="accent6">
              <a:lumMod val="75000"/>
            </a:schemeClr>
          </a:solidFill>
          <a:ln w="28575">
            <a:solidFill>
              <a:schemeClr val="bg1">
                <a:lumMod val="95000"/>
              </a:schemeClr>
            </a:solidFill>
          </a:ln>
        </p:spPr>
        <p:txBody>
          <a:bodyPr vert="horz" wrap="square" lIns="121920" tIns="60960" rIns="121920" bIns="60960" numCol="1" anchor="t" anchorCtr="0" compatLnSpc="1">
            <a:prstTxWarp prst="textNoShape">
              <a:avLst/>
            </a:prstTxWarp>
          </a:bodyPr>
          <a:lstStyle/>
          <a:p>
            <a:endParaRPr lang="en-US" sz="3200"/>
          </a:p>
        </p:txBody>
      </p:sp>
      <p:sp>
        <p:nvSpPr>
          <p:cNvPr id="70" name="Freeform 7"/>
          <p:cNvSpPr>
            <a:spLocks/>
          </p:cNvSpPr>
          <p:nvPr/>
        </p:nvSpPr>
        <p:spPr bwMode="auto">
          <a:xfrm>
            <a:off x="2043086" y="3755488"/>
            <a:ext cx="4667160" cy="973430"/>
          </a:xfrm>
          <a:custGeom>
            <a:avLst/>
            <a:gdLst>
              <a:gd name="T0" fmla="*/ 281 w 2372"/>
              <a:gd name="T1" fmla="*/ 0 h 425"/>
              <a:gd name="T2" fmla="*/ 0 w 2372"/>
              <a:gd name="T3" fmla="*/ 425 h 425"/>
              <a:gd name="T4" fmla="*/ 2372 w 2372"/>
              <a:gd name="T5" fmla="*/ 425 h 425"/>
              <a:gd name="T6" fmla="*/ 2091 w 2372"/>
              <a:gd name="T7" fmla="*/ 0 h 425"/>
              <a:gd name="T8" fmla="*/ 281 w 2372"/>
              <a:gd name="T9" fmla="*/ 0 h 425"/>
            </a:gdLst>
            <a:ahLst/>
            <a:cxnLst>
              <a:cxn ang="0">
                <a:pos x="T0" y="T1"/>
              </a:cxn>
              <a:cxn ang="0">
                <a:pos x="T2" y="T3"/>
              </a:cxn>
              <a:cxn ang="0">
                <a:pos x="T4" y="T5"/>
              </a:cxn>
              <a:cxn ang="0">
                <a:pos x="T6" y="T7"/>
              </a:cxn>
              <a:cxn ang="0">
                <a:pos x="T8" y="T9"/>
              </a:cxn>
            </a:cxnLst>
            <a:rect l="0" t="0" r="r" b="b"/>
            <a:pathLst>
              <a:path w="2372" h="425">
                <a:moveTo>
                  <a:pt x="281" y="0"/>
                </a:moveTo>
                <a:lnTo>
                  <a:pt x="0" y="425"/>
                </a:lnTo>
                <a:lnTo>
                  <a:pt x="2372" y="425"/>
                </a:lnTo>
                <a:lnTo>
                  <a:pt x="2091" y="0"/>
                </a:lnTo>
                <a:lnTo>
                  <a:pt x="281" y="0"/>
                </a:lnTo>
                <a:close/>
              </a:path>
            </a:pathLst>
          </a:custGeom>
          <a:solidFill>
            <a:schemeClr val="accent6">
              <a:lumMod val="50000"/>
            </a:schemeClr>
          </a:solidFill>
          <a:ln w="28575">
            <a:solidFill>
              <a:schemeClr val="bg1">
                <a:lumMod val="95000"/>
              </a:schemeClr>
            </a:solidFill>
          </a:ln>
        </p:spPr>
        <p:txBody>
          <a:bodyPr vert="horz" wrap="square" lIns="121920" tIns="60960" rIns="121920" bIns="60960" numCol="1" anchor="t" anchorCtr="0" compatLnSpc="1">
            <a:prstTxWarp prst="textNoShape">
              <a:avLst/>
            </a:prstTxWarp>
          </a:bodyPr>
          <a:lstStyle/>
          <a:p>
            <a:endParaRPr lang="en-US" sz="3200"/>
          </a:p>
        </p:txBody>
      </p:sp>
      <p:sp>
        <p:nvSpPr>
          <p:cNvPr id="73" name="Freeform 8"/>
          <p:cNvSpPr>
            <a:spLocks/>
          </p:cNvSpPr>
          <p:nvPr/>
        </p:nvSpPr>
        <p:spPr bwMode="auto">
          <a:xfrm>
            <a:off x="1486255" y="4728916"/>
            <a:ext cx="5780825" cy="975720"/>
          </a:xfrm>
          <a:custGeom>
            <a:avLst/>
            <a:gdLst>
              <a:gd name="T0" fmla="*/ 283 w 2938"/>
              <a:gd name="T1" fmla="*/ 0 h 426"/>
              <a:gd name="T2" fmla="*/ 2655 w 2938"/>
              <a:gd name="T3" fmla="*/ 0 h 426"/>
              <a:gd name="T4" fmla="*/ 2938 w 2938"/>
              <a:gd name="T5" fmla="*/ 426 h 426"/>
              <a:gd name="T6" fmla="*/ 0 w 2938"/>
              <a:gd name="T7" fmla="*/ 426 h 426"/>
              <a:gd name="T8" fmla="*/ 283 w 2938"/>
              <a:gd name="T9" fmla="*/ 0 h 426"/>
            </a:gdLst>
            <a:ahLst/>
            <a:cxnLst>
              <a:cxn ang="0">
                <a:pos x="T0" y="T1"/>
              </a:cxn>
              <a:cxn ang="0">
                <a:pos x="T2" y="T3"/>
              </a:cxn>
              <a:cxn ang="0">
                <a:pos x="T4" y="T5"/>
              </a:cxn>
              <a:cxn ang="0">
                <a:pos x="T6" y="T7"/>
              </a:cxn>
              <a:cxn ang="0">
                <a:pos x="T8" y="T9"/>
              </a:cxn>
            </a:cxnLst>
            <a:rect l="0" t="0" r="r" b="b"/>
            <a:pathLst>
              <a:path w="2938" h="426">
                <a:moveTo>
                  <a:pt x="283" y="0"/>
                </a:moveTo>
                <a:lnTo>
                  <a:pt x="2655" y="0"/>
                </a:lnTo>
                <a:lnTo>
                  <a:pt x="2938" y="426"/>
                </a:lnTo>
                <a:lnTo>
                  <a:pt x="0" y="426"/>
                </a:lnTo>
                <a:lnTo>
                  <a:pt x="283" y="0"/>
                </a:lnTo>
                <a:close/>
              </a:path>
            </a:pathLst>
          </a:custGeom>
          <a:solidFill>
            <a:schemeClr val="accent6">
              <a:lumMod val="75000"/>
            </a:schemeClr>
          </a:solidFill>
          <a:ln w="28575">
            <a:solidFill>
              <a:schemeClr val="bg1">
                <a:lumMod val="95000"/>
              </a:schemeClr>
            </a:solidFill>
          </a:ln>
        </p:spPr>
        <p:txBody>
          <a:bodyPr vert="horz" wrap="square" lIns="121920" tIns="60960" rIns="121920" bIns="60960" numCol="1" anchor="t" anchorCtr="0" compatLnSpc="1">
            <a:prstTxWarp prst="textNoShape">
              <a:avLst/>
            </a:prstTxWarp>
          </a:bodyPr>
          <a:lstStyle/>
          <a:p>
            <a:endParaRPr lang="en-US" sz="3200"/>
          </a:p>
        </p:txBody>
      </p:sp>
      <p:sp>
        <p:nvSpPr>
          <p:cNvPr id="74" name="Text Box 10"/>
          <p:cNvSpPr txBox="1">
            <a:spLocks noChangeArrowheads="1"/>
          </p:cNvSpPr>
          <p:nvPr/>
        </p:nvSpPr>
        <p:spPr bwMode="auto">
          <a:xfrm>
            <a:off x="2945179" y="5032110"/>
            <a:ext cx="2862976"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5" name="Text Box 10"/>
          <p:cNvSpPr txBox="1">
            <a:spLocks noChangeArrowheads="1"/>
          </p:cNvSpPr>
          <p:nvPr/>
        </p:nvSpPr>
        <p:spPr bwMode="auto">
          <a:xfrm>
            <a:off x="2945179" y="4057537"/>
            <a:ext cx="2862976"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6" name="Text Box 10"/>
          <p:cNvSpPr txBox="1">
            <a:spLocks noChangeArrowheads="1"/>
          </p:cNvSpPr>
          <p:nvPr/>
        </p:nvSpPr>
        <p:spPr bwMode="auto">
          <a:xfrm>
            <a:off x="3283593" y="3082961"/>
            <a:ext cx="2186149"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7" name="Text Box 10"/>
          <p:cNvSpPr txBox="1">
            <a:spLocks noChangeArrowheads="1"/>
          </p:cNvSpPr>
          <p:nvPr/>
        </p:nvSpPr>
        <p:spPr bwMode="auto">
          <a:xfrm>
            <a:off x="3443488" y="2106095"/>
            <a:ext cx="1866359"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smtClean="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8" name="Oval 11"/>
          <p:cNvSpPr/>
          <p:nvPr/>
        </p:nvSpPr>
        <p:spPr>
          <a:xfrm>
            <a:off x="5162860" y="2149288"/>
            <a:ext cx="282947" cy="282947"/>
          </a:xfrm>
          <a:prstGeom prst="ellipse">
            <a:avLst/>
          </a:prstGeom>
          <a:solidFill>
            <a:schemeClr val="bg1">
              <a:lumMod val="6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0" name="Oval 12"/>
          <p:cNvSpPr/>
          <p:nvPr/>
        </p:nvSpPr>
        <p:spPr>
          <a:xfrm>
            <a:off x="5723806" y="3126154"/>
            <a:ext cx="282947" cy="282947"/>
          </a:xfrm>
          <a:prstGeom prst="ellipse">
            <a:avLst/>
          </a:prstGeom>
          <a:solidFill>
            <a:schemeClr val="bg1">
              <a:lumMod val="6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1" name="Oval 13"/>
          <p:cNvSpPr/>
          <p:nvPr/>
        </p:nvSpPr>
        <p:spPr>
          <a:xfrm>
            <a:off x="6291751" y="4100730"/>
            <a:ext cx="282947" cy="282947"/>
          </a:xfrm>
          <a:prstGeom prst="ellipse">
            <a:avLst/>
          </a:prstGeom>
          <a:solidFill>
            <a:schemeClr val="bg1">
              <a:lumMod val="6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2" name="Oval 14"/>
          <p:cNvSpPr/>
          <p:nvPr/>
        </p:nvSpPr>
        <p:spPr>
          <a:xfrm>
            <a:off x="6848730" y="5075303"/>
            <a:ext cx="282947" cy="282947"/>
          </a:xfrm>
          <a:prstGeom prst="ellipse">
            <a:avLst/>
          </a:prstGeom>
          <a:solidFill>
            <a:schemeClr val="bg1">
              <a:lumMod val="6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3" name="肘形接點 23"/>
          <p:cNvSpPr>
            <a:spLocks noChangeShapeType="1"/>
          </p:cNvSpPr>
          <p:nvPr/>
        </p:nvSpPr>
        <p:spPr bwMode="auto">
          <a:xfrm rot="5400000" flipH="1" flipV="1">
            <a:off x="6194499" y="680802"/>
            <a:ext cx="703776" cy="2233195"/>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200551"/>
              <a:gd name="connsiteX1" fmla="*/ 626447 w 626447"/>
              <a:gd name="connsiteY1" fmla="*/ 464024 h 2200551"/>
              <a:gd name="connsiteX2" fmla="*/ 622250 w 626447"/>
              <a:gd name="connsiteY2" fmla="*/ 2200551 h 2200551"/>
            </a:gdLst>
            <a:ahLst/>
            <a:cxnLst>
              <a:cxn ang="0">
                <a:pos x="connsiteX0" y="connsiteY0"/>
              </a:cxn>
              <a:cxn ang="0">
                <a:pos x="connsiteX1" y="connsiteY1"/>
              </a:cxn>
              <a:cxn ang="0">
                <a:pos x="connsiteX2" y="connsiteY2"/>
              </a:cxn>
            </a:cxnLst>
            <a:rect l="l" t="t" r="r" b="b"/>
            <a:pathLst>
              <a:path w="626447" h="2200551" fill="none">
                <a:moveTo>
                  <a:pt x="0" y="0"/>
                </a:moveTo>
                <a:lnTo>
                  <a:pt x="626447" y="464024"/>
                </a:lnTo>
                <a:cubicBezTo>
                  <a:pt x="626447" y="1220203"/>
                  <a:pt x="622250" y="1444372"/>
                  <a:pt x="622250" y="2200551"/>
                </a:cubicBezTo>
              </a:path>
            </a:pathLst>
          </a:cu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4" name="矩形 83"/>
          <p:cNvSpPr/>
          <p:nvPr/>
        </p:nvSpPr>
        <p:spPr>
          <a:xfrm>
            <a:off x="7876723" y="105273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5" name="矩形 47"/>
          <p:cNvSpPr>
            <a:spLocks noChangeArrowheads="1"/>
          </p:cNvSpPr>
          <p:nvPr/>
        </p:nvSpPr>
        <p:spPr bwMode="auto">
          <a:xfrm>
            <a:off x="7876723" y="1402934"/>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86" name="肘形接點 23"/>
          <p:cNvSpPr>
            <a:spLocks noChangeShapeType="1"/>
          </p:cNvSpPr>
          <p:nvPr/>
        </p:nvSpPr>
        <p:spPr bwMode="auto">
          <a:xfrm rot="5400000" flipH="1" flipV="1">
            <a:off x="6605709" y="2130341"/>
            <a:ext cx="458319" cy="1656230"/>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084046"/>
              <a:gd name="connsiteX1" fmla="*/ 626447 w 626447"/>
              <a:gd name="connsiteY1" fmla="*/ 464024 h 2084046"/>
              <a:gd name="connsiteX2" fmla="*/ 626446 w 626447"/>
              <a:gd name="connsiteY2" fmla="*/ 2084046 h 2084046"/>
            </a:gdLst>
            <a:ahLst/>
            <a:cxnLst>
              <a:cxn ang="0">
                <a:pos x="connsiteX0" y="connsiteY0"/>
              </a:cxn>
              <a:cxn ang="0">
                <a:pos x="connsiteX1" y="connsiteY1"/>
              </a:cxn>
              <a:cxn ang="0">
                <a:pos x="connsiteX2" y="connsiteY2"/>
              </a:cxn>
            </a:cxnLst>
            <a:rect l="l" t="t" r="r" b="b"/>
            <a:pathLst>
              <a:path w="626447" h="2084046" fill="none">
                <a:moveTo>
                  <a:pt x="0" y="0"/>
                </a:moveTo>
                <a:lnTo>
                  <a:pt x="626447" y="464024"/>
                </a:lnTo>
                <a:cubicBezTo>
                  <a:pt x="626447" y="1220203"/>
                  <a:pt x="626446" y="1327867"/>
                  <a:pt x="626446" y="2084046"/>
                </a:cubicBezTo>
              </a:path>
            </a:pathLst>
          </a:cu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7" name="矩形 86"/>
          <p:cNvSpPr/>
          <p:nvPr/>
        </p:nvSpPr>
        <p:spPr>
          <a:xfrm>
            <a:off x="7876723" y="2338277"/>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8" name="矩形 47"/>
          <p:cNvSpPr>
            <a:spLocks noChangeArrowheads="1"/>
          </p:cNvSpPr>
          <p:nvPr/>
        </p:nvSpPr>
        <p:spPr bwMode="auto">
          <a:xfrm>
            <a:off x="7876723" y="2688475"/>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cxnSp>
        <p:nvCxnSpPr>
          <p:cNvPr id="89" name="直接连接符 88"/>
          <p:cNvCxnSpPr>
            <a:stCxn id="81" idx="6"/>
          </p:cNvCxnSpPr>
          <p:nvPr/>
        </p:nvCxnSpPr>
        <p:spPr>
          <a:xfrm flipV="1">
            <a:off x="6574698" y="4234382"/>
            <a:ext cx="1088286" cy="7822"/>
          </a:xfrm>
          <a:prstGeom prst="line">
            <a:avLst/>
          </a:pr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cxnSp>
      <p:cxnSp>
        <p:nvCxnSpPr>
          <p:cNvPr id="90" name="直接连接符 89"/>
          <p:cNvCxnSpPr/>
          <p:nvPr/>
        </p:nvCxnSpPr>
        <p:spPr>
          <a:xfrm flipV="1">
            <a:off x="7131677" y="5192928"/>
            <a:ext cx="531307" cy="1"/>
          </a:xfrm>
          <a:prstGeom prst="line">
            <a:avLst/>
          </a:pr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cxnSp>
      <p:sp>
        <p:nvSpPr>
          <p:cNvPr id="91" name="矩形 90"/>
          <p:cNvSpPr/>
          <p:nvPr/>
        </p:nvSpPr>
        <p:spPr>
          <a:xfrm>
            <a:off x="7876723" y="3678360"/>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2" name="矩形 47"/>
          <p:cNvSpPr>
            <a:spLocks noChangeArrowheads="1"/>
          </p:cNvSpPr>
          <p:nvPr/>
        </p:nvSpPr>
        <p:spPr bwMode="auto">
          <a:xfrm>
            <a:off x="7876723" y="4028558"/>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93" name="矩形 92"/>
          <p:cNvSpPr/>
          <p:nvPr/>
        </p:nvSpPr>
        <p:spPr>
          <a:xfrm>
            <a:off x="7876723" y="5018493"/>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4" name="矩形 47"/>
          <p:cNvSpPr>
            <a:spLocks noChangeArrowheads="1"/>
          </p:cNvSpPr>
          <p:nvPr/>
        </p:nvSpPr>
        <p:spPr bwMode="auto">
          <a:xfrm>
            <a:off x="7876723" y="5368691"/>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95" name="文本框 32"/>
          <p:cNvSpPr txBox="1"/>
          <p:nvPr/>
        </p:nvSpPr>
        <p:spPr>
          <a:xfrm>
            <a:off x="3907627" y="1225578"/>
            <a:ext cx="938059"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spcBef>
                <a:spcPct val="0"/>
              </a:spcBef>
              <a:buFont typeface="Arial" charset="0"/>
              <a:buNone/>
              <a:defRPr sz="2933" b="1">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65000"/>
                    <a:lumOff val="35000"/>
                  </a:schemeClr>
                </a:solidFill>
              </a:rPr>
              <a:t>文字</a:t>
            </a:r>
          </a:p>
        </p:txBody>
      </p:sp>
      <p:sp>
        <p:nvSpPr>
          <p:cNvPr id="41" name="六边形 40"/>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六边形 41"/>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4" name="矩形 43"/>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5" name="矩形 44"/>
          <p:cNvSpPr/>
          <p:nvPr/>
        </p:nvSpPr>
        <p:spPr>
          <a:xfrm>
            <a:off x="10347503" y="187549"/>
            <a:ext cx="1582732" cy="334417"/>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8"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59"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60" name="矩形 59"/>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202880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ppt_w</p:attrName>
                                        </p:attrNameLst>
                                      </p:cBhvr>
                                      <p:tavLst>
                                        <p:tav tm="0" fmla="#ppt_w*sin(2.5*pi*$)">
                                          <p:val>
                                            <p:fltVal val="0"/>
                                          </p:val>
                                        </p:tav>
                                        <p:tav tm="100000">
                                          <p:val>
                                            <p:fltVal val="1"/>
                                          </p:val>
                                        </p:tav>
                                      </p:tavLst>
                                    </p:anim>
                                    <p:anim calcmode="lin" valueType="num">
                                      <p:cBhvr>
                                        <p:cTn id="9" dur="1000" fill="hold"/>
                                        <p:tgtEl>
                                          <p:spTgt spid="95"/>
                                        </p:tgtEl>
                                        <p:attrNameLst>
                                          <p:attrName>ppt_h</p:attrName>
                                        </p:attrNameLst>
                                      </p:cBhvr>
                                      <p:tavLst>
                                        <p:tav tm="0">
                                          <p:val>
                                            <p:strVal val="#ppt_h"/>
                                          </p:val>
                                        </p:tav>
                                        <p:tav tm="100000">
                                          <p:val>
                                            <p:strVal val="#ppt_h"/>
                                          </p:val>
                                        </p:tav>
                                      </p:tavLst>
                                    </p:anim>
                                  </p:childTnLst>
                                </p:cTn>
                              </p:par>
                            </p:childTnLst>
                          </p:cTn>
                        </p:par>
                        <p:par>
                          <p:cTn id="10" fill="hold">
                            <p:stCondLst>
                              <p:cond delay="1000"/>
                            </p:stCondLst>
                            <p:childTnLst>
                              <p:par>
                                <p:cTn id="11" presetID="12" presetClass="entr" presetSubtype="1" fill="hold" grpId="0" nodeType="after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additive="base">
                                        <p:cTn id="13" dur="300"/>
                                        <p:tgtEl>
                                          <p:spTgt spid="67"/>
                                        </p:tgtEl>
                                        <p:attrNameLst>
                                          <p:attrName>ppt_y</p:attrName>
                                        </p:attrNameLst>
                                      </p:cBhvr>
                                      <p:tavLst>
                                        <p:tav tm="0">
                                          <p:val>
                                            <p:strVal val="#ppt_y-#ppt_h*1.125000"/>
                                          </p:val>
                                        </p:tav>
                                        <p:tav tm="100000">
                                          <p:val>
                                            <p:strVal val="#ppt_y"/>
                                          </p:val>
                                        </p:tav>
                                      </p:tavLst>
                                    </p:anim>
                                    <p:animEffect transition="in" filter="wipe(down)">
                                      <p:cBhvr>
                                        <p:cTn id="14" dur="300"/>
                                        <p:tgtEl>
                                          <p:spTgt spid="6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additive="base">
                                        <p:cTn id="17" dur="300"/>
                                        <p:tgtEl>
                                          <p:spTgt spid="77"/>
                                        </p:tgtEl>
                                        <p:attrNameLst>
                                          <p:attrName>ppt_y</p:attrName>
                                        </p:attrNameLst>
                                      </p:cBhvr>
                                      <p:tavLst>
                                        <p:tav tm="0">
                                          <p:val>
                                            <p:strVal val="#ppt_y-#ppt_h*1.125000"/>
                                          </p:val>
                                        </p:tav>
                                        <p:tav tm="100000">
                                          <p:val>
                                            <p:strVal val="#ppt_y"/>
                                          </p:val>
                                        </p:tav>
                                      </p:tavLst>
                                    </p:anim>
                                    <p:animEffect transition="in" filter="wipe(down)">
                                      <p:cBhvr>
                                        <p:cTn id="18" dur="300"/>
                                        <p:tgtEl>
                                          <p:spTgt spid="77"/>
                                        </p:tgtEl>
                                      </p:cBhvr>
                                    </p:animEffect>
                                  </p:childTnLst>
                                </p:cTn>
                              </p:par>
                            </p:childTnLst>
                          </p:cTn>
                        </p:par>
                        <p:par>
                          <p:cTn id="19" fill="hold">
                            <p:stCondLst>
                              <p:cond delay="1300"/>
                            </p:stCondLst>
                            <p:childTnLst>
                              <p:par>
                                <p:cTn id="20" presetID="12" presetClass="entr" presetSubtype="1"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additive="base">
                                        <p:cTn id="22" dur="300"/>
                                        <p:tgtEl>
                                          <p:spTgt spid="68"/>
                                        </p:tgtEl>
                                        <p:attrNameLst>
                                          <p:attrName>ppt_y</p:attrName>
                                        </p:attrNameLst>
                                      </p:cBhvr>
                                      <p:tavLst>
                                        <p:tav tm="0">
                                          <p:val>
                                            <p:strVal val="#ppt_y-#ppt_h*1.125000"/>
                                          </p:val>
                                        </p:tav>
                                        <p:tav tm="100000">
                                          <p:val>
                                            <p:strVal val="#ppt_y"/>
                                          </p:val>
                                        </p:tav>
                                      </p:tavLst>
                                    </p:anim>
                                    <p:animEffect transition="in" filter="wipe(down)">
                                      <p:cBhvr>
                                        <p:cTn id="23" dur="300"/>
                                        <p:tgtEl>
                                          <p:spTgt spid="6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76"/>
                                        </p:tgtEl>
                                        <p:attrNameLst>
                                          <p:attrName>style.visibility</p:attrName>
                                        </p:attrNameLst>
                                      </p:cBhvr>
                                      <p:to>
                                        <p:strVal val="visible"/>
                                      </p:to>
                                    </p:set>
                                    <p:anim calcmode="lin" valueType="num">
                                      <p:cBhvr additive="base">
                                        <p:cTn id="26" dur="300"/>
                                        <p:tgtEl>
                                          <p:spTgt spid="76"/>
                                        </p:tgtEl>
                                        <p:attrNameLst>
                                          <p:attrName>ppt_y</p:attrName>
                                        </p:attrNameLst>
                                      </p:cBhvr>
                                      <p:tavLst>
                                        <p:tav tm="0">
                                          <p:val>
                                            <p:strVal val="#ppt_y-#ppt_h*1.125000"/>
                                          </p:val>
                                        </p:tav>
                                        <p:tav tm="100000">
                                          <p:val>
                                            <p:strVal val="#ppt_y"/>
                                          </p:val>
                                        </p:tav>
                                      </p:tavLst>
                                    </p:anim>
                                    <p:animEffect transition="in" filter="wipe(down)">
                                      <p:cBhvr>
                                        <p:cTn id="27" dur="300"/>
                                        <p:tgtEl>
                                          <p:spTgt spid="76"/>
                                        </p:tgtEl>
                                      </p:cBhvr>
                                    </p:animEffect>
                                  </p:childTnLst>
                                </p:cTn>
                              </p:par>
                            </p:childTnLst>
                          </p:cTn>
                        </p:par>
                        <p:par>
                          <p:cTn id="28" fill="hold">
                            <p:stCondLst>
                              <p:cond delay="1600"/>
                            </p:stCondLst>
                            <p:childTnLst>
                              <p:par>
                                <p:cTn id="29" presetID="12" presetClass="entr" presetSubtype="1" fill="hold" grpId="0" nodeType="after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additive="base">
                                        <p:cTn id="31" dur="300"/>
                                        <p:tgtEl>
                                          <p:spTgt spid="70"/>
                                        </p:tgtEl>
                                        <p:attrNameLst>
                                          <p:attrName>ppt_y</p:attrName>
                                        </p:attrNameLst>
                                      </p:cBhvr>
                                      <p:tavLst>
                                        <p:tav tm="0">
                                          <p:val>
                                            <p:strVal val="#ppt_y-#ppt_h*1.125000"/>
                                          </p:val>
                                        </p:tav>
                                        <p:tav tm="100000">
                                          <p:val>
                                            <p:strVal val="#ppt_y"/>
                                          </p:val>
                                        </p:tav>
                                      </p:tavLst>
                                    </p:anim>
                                    <p:animEffect transition="in" filter="wipe(down)">
                                      <p:cBhvr>
                                        <p:cTn id="32" dur="300"/>
                                        <p:tgtEl>
                                          <p:spTgt spid="70"/>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75"/>
                                        </p:tgtEl>
                                        <p:attrNameLst>
                                          <p:attrName>style.visibility</p:attrName>
                                        </p:attrNameLst>
                                      </p:cBhvr>
                                      <p:to>
                                        <p:strVal val="visible"/>
                                      </p:to>
                                    </p:set>
                                    <p:anim calcmode="lin" valueType="num">
                                      <p:cBhvr additive="base">
                                        <p:cTn id="35" dur="300"/>
                                        <p:tgtEl>
                                          <p:spTgt spid="75"/>
                                        </p:tgtEl>
                                        <p:attrNameLst>
                                          <p:attrName>ppt_y</p:attrName>
                                        </p:attrNameLst>
                                      </p:cBhvr>
                                      <p:tavLst>
                                        <p:tav tm="0">
                                          <p:val>
                                            <p:strVal val="#ppt_y-#ppt_h*1.125000"/>
                                          </p:val>
                                        </p:tav>
                                        <p:tav tm="100000">
                                          <p:val>
                                            <p:strVal val="#ppt_y"/>
                                          </p:val>
                                        </p:tav>
                                      </p:tavLst>
                                    </p:anim>
                                    <p:animEffect transition="in" filter="wipe(down)">
                                      <p:cBhvr>
                                        <p:cTn id="36" dur="300"/>
                                        <p:tgtEl>
                                          <p:spTgt spid="75"/>
                                        </p:tgtEl>
                                      </p:cBhvr>
                                    </p:animEffect>
                                  </p:childTnLst>
                                </p:cTn>
                              </p:par>
                            </p:childTnLst>
                          </p:cTn>
                        </p:par>
                        <p:par>
                          <p:cTn id="37" fill="hold">
                            <p:stCondLst>
                              <p:cond delay="1900"/>
                            </p:stCondLst>
                            <p:childTnLst>
                              <p:par>
                                <p:cTn id="38" presetID="12" presetClass="entr" presetSubtype="1" fill="hold" grpId="0" nodeType="afterEffect">
                                  <p:stCondLst>
                                    <p:cond delay="0"/>
                                  </p:stCondLst>
                                  <p:childTnLst>
                                    <p:set>
                                      <p:cBhvr>
                                        <p:cTn id="39" dur="1" fill="hold">
                                          <p:stCondLst>
                                            <p:cond delay="0"/>
                                          </p:stCondLst>
                                        </p:cTn>
                                        <p:tgtEl>
                                          <p:spTgt spid="73"/>
                                        </p:tgtEl>
                                        <p:attrNameLst>
                                          <p:attrName>style.visibility</p:attrName>
                                        </p:attrNameLst>
                                      </p:cBhvr>
                                      <p:to>
                                        <p:strVal val="visible"/>
                                      </p:to>
                                    </p:set>
                                    <p:anim calcmode="lin" valueType="num">
                                      <p:cBhvr additive="base">
                                        <p:cTn id="40" dur="300"/>
                                        <p:tgtEl>
                                          <p:spTgt spid="73"/>
                                        </p:tgtEl>
                                        <p:attrNameLst>
                                          <p:attrName>ppt_y</p:attrName>
                                        </p:attrNameLst>
                                      </p:cBhvr>
                                      <p:tavLst>
                                        <p:tav tm="0">
                                          <p:val>
                                            <p:strVal val="#ppt_y-#ppt_h*1.125000"/>
                                          </p:val>
                                        </p:tav>
                                        <p:tav tm="100000">
                                          <p:val>
                                            <p:strVal val="#ppt_y"/>
                                          </p:val>
                                        </p:tav>
                                      </p:tavLst>
                                    </p:anim>
                                    <p:animEffect transition="in" filter="wipe(down)">
                                      <p:cBhvr>
                                        <p:cTn id="41" dur="300"/>
                                        <p:tgtEl>
                                          <p:spTgt spid="73"/>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74"/>
                                        </p:tgtEl>
                                        <p:attrNameLst>
                                          <p:attrName>style.visibility</p:attrName>
                                        </p:attrNameLst>
                                      </p:cBhvr>
                                      <p:to>
                                        <p:strVal val="visible"/>
                                      </p:to>
                                    </p:set>
                                    <p:anim calcmode="lin" valueType="num">
                                      <p:cBhvr additive="base">
                                        <p:cTn id="44" dur="300"/>
                                        <p:tgtEl>
                                          <p:spTgt spid="74"/>
                                        </p:tgtEl>
                                        <p:attrNameLst>
                                          <p:attrName>ppt_y</p:attrName>
                                        </p:attrNameLst>
                                      </p:cBhvr>
                                      <p:tavLst>
                                        <p:tav tm="0">
                                          <p:val>
                                            <p:strVal val="#ppt_y-#ppt_h*1.125000"/>
                                          </p:val>
                                        </p:tav>
                                        <p:tav tm="100000">
                                          <p:val>
                                            <p:strVal val="#ppt_y"/>
                                          </p:val>
                                        </p:tav>
                                      </p:tavLst>
                                    </p:anim>
                                    <p:animEffect transition="in" filter="wipe(down)">
                                      <p:cBhvr>
                                        <p:cTn id="45" dur="300"/>
                                        <p:tgtEl>
                                          <p:spTgt spid="74"/>
                                        </p:tgtEl>
                                      </p:cBhvr>
                                    </p:animEffect>
                                  </p:childTnLst>
                                </p:cTn>
                              </p:par>
                            </p:childTnLst>
                          </p:cTn>
                        </p:par>
                        <p:par>
                          <p:cTn id="46" fill="hold">
                            <p:stCondLst>
                              <p:cond delay="2200"/>
                            </p:stCondLst>
                            <p:childTnLst>
                              <p:par>
                                <p:cTn id="47" presetID="2" presetClass="entr" presetSubtype="4" fill="hold" grpId="0" nodeType="afterEffect">
                                  <p:stCondLst>
                                    <p:cond delay="250"/>
                                  </p:stCondLst>
                                  <p:childTnLst>
                                    <p:set>
                                      <p:cBhvr>
                                        <p:cTn id="48" dur="1" fill="hold">
                                          <p:stCondLst>
                                            <p:cond delay="0"/>
                                          </p:stCondLst>
                                        </p:cTn>
                                        <p:tgtEl>
                                          <p:spTgt spid="82"/>
                                        </p:tgtEl>
                                        <p:attrNameLst>
                                          <p:attrName>style.visibility</p:attrName>
                                        </p:attrNameLst>
                                      </p:cBhvr>
                                      <p:to>
                                        <p:strVal val="visible"/>
                                      </p:to>
                                    </p:set>
                                    <p:anim calcmode="lin" valueType="num">
                                      <p:cBhvr additive="base">
                                        <p:cTn id="49" dur="250" fill="hold"/>
                                        <p:tgtEl>
                                          <p:spTgt spid="82"/>
                                        </p:tgtEl>
                                        <p:attrNameLst>
                                          <p:attrName>ppt_x</p:attrName>
                                        </p:attrNameLst>
                                      </p:cBhvr>
                                      <p:tavLst>
                                        <p:tav tm="0">
                                          <p:val>
                                            <p:strVal val="#ppt_x"/>
                                          </p:val>
                                        </p:tav>
                                        <p:tav tm="100000">
                                          <p:val>
                                            <p:strVal val="#ppt_x"/>
                                          </p:val>
                                        </p:tav>
                                      </p:tavLst>
                                    </p:anim>
                                    <p:anim calcmode="lin" valueType="num">
                                      <p:cBhvr additive="base">
                                        <p:cTn id="50" dur="250" fill="hold"/>
                                        <p:tgtEl>
                                          <p:spTgt spid="82"/>
                                        </p:tgtEl>
                                        <p:attrNameLst>
                                          <p:attrName>ppt_y</p:attrName>
                                        </p:attrNameLst>
                                      </p:cBhvr>
                                      <p:tavLst>
                                        <p:tav tm="0">
                                          <p:val>
                                            <p:strVal val="1+#ppt_h/2"/>
                                          </p:val>
                                        </p:tav>
                                        <p:tav tm="100000">
                                          <p:val>
                                            <p:strVal val="#ppt_y"/>
                                          </p:val>
                                        </p:tav>
                                      </p:tavLst>
                                    </p:anim>
                                  </p:childTnLst>
                                </p:cTn>
                              </p:par>
                            </p:childTnLst>
                          </p:cTn>
                        </p:par>
                        <p:par>
                          <p:cTn id="51" fill="hold">
                            <p:stCondLst>
                              <p:cond delay="2700"/>
                            </p:stCondLst>
                            <p:childTnLst>
                              <p:par>
                                <p:cTn id="52" presetID="2" presetClass="entr" presetSubtype="4" fill="hold" grpId="0" nodeType="afterEffect">
                                  <p:stCondLst>
                                    <p:cond delay="0"/>
                                  </p:stCondLst>
                                  <p:childTnLst>
                                    <p:set>
                                      <p:cBhvr>
                                        <p:cTn id="53" dur="1" fill="hold">
                                          <p:stCondLst>
                                            <p:cond delay="0"/>
                                          </p:stCondLst>
                                        </p:cTn>
                                        <p:tgtEl>
                                          <p:spTgt spid="81"/>
                                        </p:tgtEl>
                                        <p:attrNameLst>
                                          <p:attrName>style.visibility</p:attrName>
                                        </p:attrNameLst>
                                      </p:cBhvr>
                                      <p:to>
                                        <p:strVal val="visible"/>
                                      </p:to>
                                    </p:set>
                                    <p:anim calcmode="lin" valueType="num">
                                      <p:cBhvr additive="base">
                                        <p:cTn id="54" dur="250" fill="hold"/>
                                        <p:tgtEl>
                                          <p:spTgt spid="81"/>
                                        </p:tgtEl>
                                        <p:attrNameLst>
                                          <p:attrName>ppt_x</p:attrName>
                                        </p:attrNameLst>
                                      </p:cBhvr>
                                      <p:tavLst>
                                        <p:tav tm="0">
                                          <p:val>
                                            <p:strVal val="#ppt_x"/>
                                          </p:val>
                                        </p:tav>
                                        <p:tav tm="100000">
                                          <p:val>
                                            <p:strVal val="#ppt_x"/>
                                          </p:val>
                                        </p:tav>
                                      </p:tavLst>
                                    </p:anim>
                                    <p:anim calcmode="lin" valueType="num">
                                      <p:cBhvr additive="base">
                                        <p:cTn id="55" dur="250" fill="hold"/>
                                        <p:tgtEl>
                                          <p:spTgt spid="81"/>
                                        </p:tgtEl>
                                        <p:attrNameLst>
                                          <p:attrName>ppt_y</p:attrName>
                                        </p:attrNameLst>
                                      </p:cBhvr>
                                      <p:tavLst>
                                        <p:tav tm="0">
                                          <p:val>
                                            <p:strVal val="1+#ppt_h/2"/>
                                          </p:val>
                                        </p:tav>
                                        <p:tav tm="100000">
                                          <p:val>
                                            <p:strVal val="#ppt_y"/>
                                          </p:val>
                                        </p:tav>
                                      </p:tavLst>
                                    </p:anim>
                                  </p:childTnLst>
                                </p:cTn>
                              </p:par>
                            </p:childTnLst>
                          </p:cTn>
                        </p:par>
                        <p:par>
                          <p:cTn id="56" fill="hold">
                            <p:stCondLst>
                              <p:cond delay="2950"/>
                            </p:stCondLst>
                            <p:childTnLst>
                              <p:par>
                                <p:cTn id="57" presetID="2" presetClass="entr" presetSubtype="4" fill="hold" grpId="0" nodeType="after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250" fill="hold"/>
                                        <p:tgtEl>
                                          <p:spTgt spid="80"/>
                                        </p:tgtEl>
                                        <p:attrNameLst>
                                          <p:attrName>ppt_x</p:attrName>
                                        </p:attrNameLst>
                                      </p:cBhvr>
                                      <p:tavLst>
                                        <p:tav tm="0">
                                          <p:val>
                                            <p:strVal val="#ppt_x"/>
                                          </p:val>
                                        </p:tav>
                                        <p:tav tm="100000">
                                          <p:val>
                                            <p:strVal val="#ppt_x"/>
                                          </p:val>
                                        </p:tav>
                                      </p:tavLst>
                                    </p:anim>
                                    <p:anim calcmode="lin" valueType="num">
                                      <p:cBhvr additive="base">
                                        <p:cTn id="60" dur="250" fill="hold"/>
                                        <p:tgtEl>
                                          <p:spTgt spid="80"/>
                                        </p:tgtEl>
                                        <p:attrNameLst>
                                          <p:attrName>ppt_y</p:attrName>
                                        </p:attrNameLst>
                                      </p:cBhvr>
                                      <p:tavLst>
                                        <p:tav tm="0">
                                          <p:val>
                                            <p:strVal val="1+#ppt_h/2"/>
                                          </p:val>
                                        </p:tav>
                                        <p:tav tm="100000">
                                          <p:val>
                                            <p:strVal val="#ppt_y"/>
                                          </p:val>
                                        </p:tav>
                                      </p:tavLst>
                                    </p:anim>
                                  </p:childTnLst>
                                </p:cTn>
                              </p:par>
                            </p:childTnLst>
                          </p:cTn>
                        </p:par>
                        <p:par>
                          <p:cTn id="61" fill="hold">
                            <p:stCondLst>
                              <p:cond delay="3200"/>
                            </p:stCondLst>
                            <p:childTnLst>
                              <p:par>
                                <p:cTn id="62" presetID="2" presetClass="entr" presetSubtype="4"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 calcmode="lin" valueType="num">
                                      <p:cBhvr additive="base">
                                        <p:cTn id="64" dur="250" fill="hold"/>
                                        <p:tgtEl>
                                          <p:spTgt spid="78"/>
                                        </p:tgtEl>
                                        <p:attrNameLst>
                                          <p:attrName>ppt_x</p:attrName>
                                        </p:attrNameLst>
                                      </p:cBhvr>
                                      <p:tavLst>
                                        <p:tav tm="0">
                                          <p:val>
                                            <p:strVal val="#ppt_x"/>
                                          </p:val>
                                        </p:tav>
                                        <p:tav tm="100000">
                                          <p:val>
                                            <p:strVal val="#ppt_x"/>
                                          </p:val>
                                        </p:tav>
                                      </p:tavLst>
                                    </p:anim>
                                    <p:anim calcmode="lin" valueType="num">
                                      <p:cBhvr additive="base">
                                        <p:cTn id="65" dur="250" fill="hold"/>
                                        <p:tgtEl>
                                          <p:spTgt spid="78"/>
                                        </p:tgtEl>
                                        <p:attrNameLst>
                                          <p:attrName>ppt_y</p:attrName>
                                        </p:attrNameLst>
                                      </p:cBhvr>
                                      <p:tavLst>
                                        <p:tav tm="0">
                                          <p:val>
                                            <p:strVal val="1+#ppt_h/2"/>
                                          </p:val>
                                        </p:tav>
                                        <p:tav tm="100000">
                                          <p:val>
                                            <p:strVal val="#ppt_y"/>
                                          </p:val>
                                        </p:tav>
                                      </p:tavLst>
                                    </p:anim>
                                  </p:childTnLst>
                                </p:cTn>
                              </p:par>
                            </p:childTnLst>
                          </p:cTn>
                        </p:par>
                        <p:par>
                          <p:cTn id="66" fill="hold">
                            <p:stCondLst>
                              <p:cond delay="3450"/>
                            </p:stCondLst>
                            <p:childTnLst>
                              <p:par>
                                <p:cTn id="67" presetID="22" presetClass="entr" presetSubtype="8" fill="hold" grpId="0" nodeType="afterEffect">
                                  <p:stCondLst>
                                    <p:cond delay="0"/>
                                  </p:stCondLst>
                                  <p:childTnLst>
                                    <p:set>
                                      <p:cBhvr>
                                        <p:cTn id="68" dur="1" fill="hold">
                                          <p:stCondLst>
                                            <p:cond delay="0"/>
                                          </p:stCondLst>
                                        </p:cTn>
                                        <p:tgtEl>
                                          <p:spTgt spid="83"/>
                                        </p:tgtEl>
                                        <p:attrNameLst>
                                          <p:attrName>style.visibility</p:attrName>
                                        </p:attrNameLst>
                                      </p:cBhvr>
                                      <p:to>
                                        <p:strVal val="visible"/>
                                      </p:to>
                                    </p:set>
                                    <p:animEffect transition="in" filter="wipe(left)">
                                      <p:cBhvr>
                                        <p:cTn id="69" dur="500"/>
                                        <p:tgtEl>
                                          <p:spTgt spid="83"/>
                                        </p:tgtEl>
                                      </p:cBhvr>
                                    </p:animEffect>
                                  </p:childTnLst>
                                </p:cTn>
                              </p:par>
                            </p:childTnLst>
                          </p:cTn>
                        </p:par>
                        <p:par>
                          <p:cTn id="70" fill="hold">
                            <p:stCondLst>
                              <p:cond delay="3950"/>
                            </p:stCondLst>
                            <p:childTnLst>
                              <p:par>
                                <p:cTn id="71" presetID="22" presetClass="entr" presetSubtype="8"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wipe(left)">
                                      <p:cBhvr>
                                        <p:cTn id="73" dur="500"/>
                                        <p:tgtEl>
                                          <p:spTgt spid="84"/>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wipe(left)">
                                      <p:cBhvr>
                                        <p:cTn id="76" dur="500"/>
                                        <p:tgtEl>
                                          <p:spTgt spid="85"/>
                                        </p:tgtEl>
                                      </p:cBhvr>
                                    </p:animEffect>
                                  </p:childTnLst>
                                </p:cTn>
                              </p:par>
                            </p:childTnLst>
                          </p:cTn>
                        </p:par>
                        <p:par>
                          <p:cTn id="77" fill="hold">
                            <p:stCondLst>
                              <p:cond delay="4450"/>
                            </p:stCondLst>
                            <p:childTnLst>
                              <p:par>
                                <p:cTn id="78" presetID="22" presetClass="entr" presetSubtype="8" fill="hold" grpId="0" nodeType="afterEffect">
                                  <p:stCondLst>
                                    <p:cond delay="0"/>
                                  </p:stCondLst>
                                  <p:childTnLst>
                                    <p:set>
                                      <p:cBhvr>
                                        <p:cTn id="79" dur="1" fill="hold">
                                          <p:stCondLst>
                                            <p:cond delay="0"/>
                                          </p:stCondLst>
                                        </p:cTn>
                                        <p:tgtEl>
                                          <p:spTgt spid="86"/>
                                        </p:tgtEl>
                                        <p:attrNameLst>
                                          <p:attrName>style.visibility</p:attrName>
                                        </p:attrNameLst>
                                      </p:cBhvr>
                                      <p:to>
                                        <p:strVal val="visible"/>
                                      </p:to>
                                    </p:set>
                                    <p:animEffect transition="in" filter="wipe(left)">
                                      <p:cBhvr>
                                        <p:cTn id="80" dur="450"/>
                                        <p:tgtEl>
                                          <p:spTgt spid="86"/>
                                        </p:tgtEl>
                                      </p:cBhvr>
                                    </p:animEffect>
                                  </p:childTnLst>
                                </p:cTn>
                              </p:par>
                            </p:childTnLst>
                          </p:cTn>
                        </p:par>
                        <p:par>
                          <p:cTn id="81" fill="hold">
                            <p:stCondLst>
                              <p:cond delay="4900"/>
                            </p:stCondLst>
                            <p:childTnLst>
                              <p:par>
                                <p:cTn id="82" presetID="22" presetClass="entr" presetSubtype="8" fill="hold" grpId="0" nodeType="afterEffect">
                                  <p:stCondLst>
                                    <p:cond delay="0"/>
                                  </p:stCondLst>
                                  <p:childTnLst>
                                    <p:set>
                                      <p:cBhvr>
                                        <p:cTn id="83" dur="1" fill="hold">
                                          <p:stCondLst>
                                            <p:cond delay="0"/>
                                          </p:stCondLst>
                                        </p:cTn>
                                        <p:tgtEl>
                                          <p:spTgt spid="87"/>
                                        </p:tgtEl>
                                        <p:attrNameLst>
                                          <p:attrName>style.visibility</p:attrName>
                                        </p:attrNameLst>
                                      </p:cBhvr>
                                      <p:to>
                                        <p:strVal val="visible"/>
                                      </p:to>
                                    </p:set>
                                    <p:animEffect transition="in" filter="wipe(left)">
                                      <p:cBhvr>
                                        <p:cTn id="84" dur="500"/>
                                        <p:tgtEl>
                                          <p:spTgt spid="87"/>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wipe(left)">
                                      <p:cBhvr>
                                        <p:cTn id="87" dur="500"/>
                                        <p:tgtEl>
                                          <p:spTgt spid="88"/>
                                        </p:tgtEl>
                                      </p:cBhvr>
                                    </p:animEffect>
                                  </p:childTnLst>
                                </p:cTn>
                              </p:par>
                            </p:childTnLst>
                          </p:cTn>
                        </p:par>
                        <p:par>
                          <p:cTn id="88" fill="hold">
                            <p:stCondLst>
                              <p:cond delay="5400"/>
                            </p:stCondLst>
                            <p:childTnLst>
                              <p:par>
                                <p:cTn id="89" presetID="22" presetClass="entr" presetSubtype="8" fill="hold" nodeType="afterEffect">
                                  <p:stCondLst>
                                    <p:cond delay="0"/>
                                  </p:stCondLst>
                                  <p:childTnLst>
                                    <p:set>
                                      <p:cBhvr>
                                        <p:cTn id="90" dur="1" fill="hold">
                                          <p:stCondLst>
                                            <p:cond delay="0"/>
                                          </p:stCondLst>
                                        </p:cTn>
                                        <p:tgtEl>
                                          <p:spTgt spid="89"/>
                                        </p:tgtEl>
                                        <p:attrNameLst>
                                          <p:attrName>style.visibility</p:attrName>
                                        </p:attrNameLst>
                                      </p:cBhvr>
                                      <p:to>
                                        <p:strVal val="visible"/>
                                      </p:to>
                                    </p:set>
                                    <p:animEffect transition="in" filter="wipe(left)">
                                      <p:cBhvr>
                                        <p:cTn id="91" dur="350"/>
                                        <p:tgtEl>
                                          <p:spTgt spid="89"/>
                                        </p:tgtEl>
                                      </p:cBhvr>
                                    </p:animEffect>
                                  </p:childTnLst>
                                </p:cTn>
                              </p:par>
                            </p:childTnLst>
                          </p:cTn>
                        </p:par>
                        <p:par>
                          <p:cTn id="92" fill="hold">
                            <p:stCondLst>
                              <p:cond delay="5750"/>
                            </p:stCondLst>
                            <p:childTnLst>
                              <p:par>
                                <p:cTn id="93" presetID="22" presetClass="entr" presetSubtype="8" fill="hold" grpId="0" nodeType="afterEffect">
                                  <p:stCondLst>
                                    <p:cond delay="0"/>
                                  </p:stCondLst>
                                  <p:childTnLst>
                                    <p:set>
                                      <p:cBhvr>
                                        <p:cTn id="94" dur="1" fill="hold">
                                          <p:stCondLst>
                                            <p:cond delay="0"/>
                                          </p:stCondLst>
                                        </p:cTn>
                                        <p:tgtEl>
                                          <p:spTgt spid="91"/>
                                        </p:tgtEl>
                                        <p:attrNameLst>
                                          <p:attrName>style.visibility</p:attrName>
                                        </p:attrNameLst>
                                      </p:cBhvr>
                                      <p:to>
                                        <p:strVal val="visible"/>
                                      </p:to>
                                    </p:set>
                                    <p:animEffect transition="in" filter="wipe(left)">
                                      <p:cBhvr>
                                        <p:cTn id="95" dur="500"/>
                                        <p:tgtEl>
                                          <p:spTgt spid="91"/>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92"/>
                                        </p:tgtEl>
                                        <p:attrNameLst>
                                          <p:attrName>style.visibility</p:attrName>
                                        </p:attrNameLst>
                                      </p:cBhvr>
                                      <p:to>
                                        <p:strVal val="visible"/>
                                      </p:to>
                                    </p:set>
                                    <p:animEffect transition="in" filter="wipe(left)">
                                      <p:cBhvr>
                                        <p:cTn id="98" dur="500"/>
                                        <p:tgtEl>
                                          <p:spTgt spid="92"/>
                                        </p:tgtEl>
                                      </p:cBhvr>
                                    </p:animEffect>
                                  </p:childTnLst>
                                </p:cTn>
                              </p:par>
                            </p:childTnLst>
                          </p:cTn>
                        </p:par>
                        <p:par>
                          <p:cTn id="99" fill="hold">
                            <p:stCondLst>
                              <p:cond delay="6250"/>
                            </p:stCondLst>
                            <p:childTnLst>
                              <p:par>
                                <p:cTn id="100" presetID="22" presetClass="entr" presetSubtype="8" fill="hold" nodeType="afterEffect">
                                  <p:stCondLst>
                                    <p:cond delay="0"/>
                                  </p:stCondLst>
                                  <p:childTnLst>
                                    <p:set>
                                      <p:cBhvr>
                                        <p:cTn id="101" dur="1" fill="hold">
                                          <p:stCondLst>
                                            <p:cond delay="0"/>
                                          </p:stCondLst>
                                        </p:cTn>
                                        <p:tgtEl>
                                          <p:spTgt spid="90"/>
                                        </p:tgtEl>
                                        <p:attrNameLst>
                                          <p:attrName>style.visibility</p:attrName>
                                        </p:attrNameLst>
                                      </p:cBhvr>
                                      <p:to>
                                        <p:strVal val="visible"/>
                                      </p:to>
                                    </p:set>
                                    <p:animEffect transition="in" filter="wipe(left)">
                                      <p:cBhvr>
                                        <p:cTn id="102" dur="250"/>
                                        <p:tgtEl>
                                          <p:spTgt spid="90"/>
                                        </p:tgtEl>
                                      </p:cBhvr>
                                    </p:animEffect>
                                  </p:childTnLst>
                                </p:cTn>
                              </p:par>
                            </p:childTnLst>
                          </p:cTn>
                        </p:par>
                        <p:par>
                          <p:cTn id="103" fill="hold">
                            <p:stCondLst>
                              <p:cond delay="6500"/>
                            </p:stCondLst>
                            <p:childTnLst>
                              <p:par>
                                <p:cTn id="104" presetID="22" presetClass="entr" presetSubtype="8" fill="hold" grpId="0" nodeType="afterEffect">
                                  <p:stCondLst>
                                    <p:cond delay="0"/>
                                  </p:stCondLst>
                                  <p:childTnLst>
                                    <p:set>
                                      <p:cBhvr>
                                        <p:cTn id="105" dur="1" fill="hold">
                                          <p:stCondLst>
                                            <p:cond delay="0"/>
                                          </p:stCondLst>
                                        </p:cTn>
                                        <p:tgtEl>
                                          <p:spTgt spid="93"/>
                                        </p:tgtEl>
                                        <p:attrNameLst>
                                          <p:attrName>style.visibility</p:attrName>
                                        </p:attrNameLst>
                                      </p:cBhvr>
                                      <p:to>
                                        <p:strVal val="visible"/>
                                      </p:to>
                                    </p:set>
                                    <p:animEffect transition="in" filter="wipe(left)">
                                      <p:cBhvr>
                                        <p:cTn id="106" dur="500"/>
                                        <p:tgtEl>
                                          <p:spTgt spid="93"/>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94"/>
                                        </p:tgtEl>
                                        <p:attrNameLst>
                                          <p:attrName>style.visibility</p:attrName>
                                        </p:attrNameLst>
                                      </p:cBhvr>
                                      <p:to>
                                        <p:strVal val="visible"/>
                                      </p:to>
                                    </p:set>
                                    <p:animEffect transition="in" filter="wipe(left)">
                                      <p:cBhvr>
                                        <p:cTn id="109"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70" grpId="0" animBg="1"/>
      <p:bldP spid="73" grpId="0" animBg="1"/>
      <p:bldP spid="74" grpId="0"/>
      <p:bldP spid="75" grpId="0"/>
      <p:bldP spid="76" grpId="0"/>
      <p:bldP spid="77" grpId="0"/>
      <p:bldP spid="78" grpId="0" animBg="1"/>
      <p:bldP spid="80" grpId="0" animBg="1"/>
      <p:bldP spid="81" grpId="0" animBg="1"/>
      <p:bldP spid="82" grpId="0" animBg="1"/>
      <p:bldP spid="83" grpId="0" animBg="1"/>
      <p:bldP spid="84" grpId="0"/>
      <p:bldP spid="85" grpId="0"/>
      <p:bldP spid="86" grpId="0" animBg="1"/>
      <p:bldP spid="87" grpId="0"/>
      <p:bldP spid="88" grpId="0"/>
      <p:bldP spid="91" grpId="0"/>
      <p:bldP spid="92" grpId="0"/>
      <p:bldP spid="93" grpId="0"/>
      <p:bldP spid="94" grpId="0"/>
      <p:bldP spid="9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执行方式</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2943507" y="1945406"/>
            <a:ext cx="1868593" cy="1866715"/>
            <a:chOff x="5305425" y="2638424"/>
            <a:chExt cx="1579563" cy="1577975"/>
          </a:xfrm>
          <a:solidFill>
            <a:srgbClr val="000000">
              <a:alpha val="60000"/>
            </a:srgbClr>
          </a:solidFill>
        </p:grpSpPr>
        <p:sp>
          <p:nvSpPr>
            <p:cNvPr id="17"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6">
                <a:lumMod val="50000"/>
                <a:alpha val="8902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19" name="组合 18"/>
          <p:cNvGrpSpPr/>
          <p:nvPr/>
        </p:nvGrpSpPr>
        <p:grpSpPr>
          <a:xfrm>
            <a:off x="4098235" y="3098333"/>
            <a:ext cx="2345601" cy="2341845"/>
            <a:chOff x="5102225" y="2441575"/>
            <a:chExt cx="1982788" cy="1979613"/>
          </a:xfrm>
          <a:solidFill>
            <a:srgbClr val="000000">
              <a:alpha val="60000"/>
            </a:srgbClr>
          </a:solidFill>
        </p:grpSpPr>
        <p:sp>
          <p:nvSpPr>
            <p:cNvPr id="2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6">
                <a:lumMod val="7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2" name="组合 21"/>
          <p:cNvGrpSpPr/>
          <p:nvPr/>
        </p:nvGrpSpPr>
        <p:grpSpPr>
          <a:xfrm>
            <a:off x="6133002" y="2639598"/>
            <a:ext cx="1538068" cy="1560603"/>
            <a:chOff x="5803900" y="2852738"/>
            <a:chExt cx="1300163" cy="1319212"/>
          </a:xfrm>
          <a:solidFill>
            <a:srgbClr val="000000">
              <a:alpha val="60000"/>
            </a:srgbClr>
          </a:solidFill>
        </p:grpSpPr>
        <p:sp>
          <p:nvSpPr>
            <p:cNvPr id="2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6">
                <a:lumMod val="50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5" name="组合 24"/>
          <p:cNvGrpSpPr/>
          <p:nvPr/>
        </p:nvGrpSpPr>
        <p:grpSpPr>
          <a:xfrm>
            <a:off x="7473866" y="2931300"/>
            <a:ext cx="1868593" cy="1866715"/>
            <a:chOff x="5305425" y="2638425"/>
            <a:chExt cx="1579563" cy="1577975"/>
          </a:xfrm>
          <a:solidFill>
            <a:srgbClr val="000000">
              <a:alpha val="60000"/>
            </a:srgbClr>
          </a:solidFill>
        </p:grpSpPr>
        <p:sp>
          <p:nvSpPr>
            <p:cNvPr id="2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6">
                <a:lumMod val="7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8" name="TextBox 51"/>
          <p:cNvSpPr txBox="1"/>
          <p:nvPr/>
        </p:nvSpPr>
        <p:spPr>
          <a:xfrm>
            <a:off x="1480680" y="2631330"/>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9" name="矩形 28"/>
          <p:cNvSpPr/>
          <p:nvPr/>
        </p:nvSpPr>
        <p:spPr>
          <a:xfrm>
            <a:off x="3069203" y="1392943"/>
            <a:ext cx="1598895" cy="369332"/>
          </a:xfrm>
          <a:prstGeom prst="rect">
            <a:avLst/>
          </a:prstGeom>
        </p:spPr>
        <p:txBody>
          <a:bodyPr wrap="square">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TextBox 53"/>
          <p:cNvSpPr txBox="1"/>
          <p:nvPr/>
        </p:nvSpPr>
        <p:spPr>
          <a:xfrm>
            <a:off x="1849272" y="4420619"/>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a:t>
            </a:r>
            <a:endParaRPr lang="zh-CN" altLang="en-US" dirty="0">
              <a:solidFill>
                <a:schemeClr val="tx1">
                  <a:lumMod val="65000"/>
                  <a:lumOff val="35000"/>
                </a:schemeClr>
              </a:solidFill>
              <a:sym typeface="微软雅黑" pitchFamily="34" charset="-122"/>
            </a:endParaRPr>
          </a:p>
        </p:txBody>
      </p:sp>
      <p:sp>
        <p:nvSpPr>
          <p:cNvPr id="31" name="矩形 30"/>
          <p:cNvSpPr/>
          <p:nvPr/>
        </p:nvSpPr>
        <p:spPr>
          <a:xfrm>
            <a:off x="4455545" y="5542472"/>
            <a:ext cx="1598895" cy="369332"/>
          </a:xfrm>
          <a:prstGeom prst="rect">
            <a:avLst/>
          </a:prstGeom>
        </p:spPr>
        <p:txBody>
          <a:bodyPr wrap="square">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TextBox 55"/>
          <p:cNvSpPr txBox="1"/>
          <p:nvPr/>
        </p:nvSpPr>
        <p:spPr>
          <a:xfrm>
            <a:off x="8105552" y="1934442"/>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a:t>
            </a:r>
            <a:endParaRPr lang="zh-CN" altLang="en-US" dirty="0">
              <a:solidFill>
                <a:schemeClr val="tx1">
                  <a:lumMod val="65000"/>
                  <a:lumOff val="35000"/>
                </a:schemeClr>
              </a:solidFill>
              <a:sym typeface="微软雅黑" pitchFamily="34" charset="-122"/>
            </a:endParaRPr>
          </a:p>
        </p:txBody>
      </p:sp>
      <p:sp>
        <p:nvSpPr>
          <p:cNvPr id="33" name="矩形 32"/>
          <p:cNvSpPr/>
          <p:nvPr/>
        </p:nvSpPr>
        <p:spPr>
          <a:xfrm>
            <a:off x="6050349" y="2065958"/>
            <a:ext cx="1598895" cy="369332"/>
          </a:xfrm>
          <a:prstGeom prst="rect">
            <a:avLst/>
          </a:prstGeom>
        </p:spPr>
        <p:txBody>
          <a:bodyPr wrap="square">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TextBox 57"/>
          <p:cNvSpPr txBox="1"/>
          <p:nvPr/>
        </p:nvSpPr>
        <p:spPr>
          <a:xfrm>
            <a:off x="9564445" y="4164443"/>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录入上述图表的描述说明</a:t>
            </a:r>
          </a:p>
        </p:txBody>
      </p:sp>
      <p:sp>
        <p:nvSpPr>
          <p:cNvPr id="35" name="矩形 34"/>
          <p:cNvSpPr/>
          <p:nvPr/>
        </p:nvSpPr>
        <p:spPr>
          <a:xfrm>
            <a:off x="7577962" y="4910072"/>
            <a:ext cx="1598895" cy="369332"/>
          </a:xfrm>
          <a:prstGeom prst="rect">
            <a:avLst/>
          </a:prstGeom>
        </p:spPr>
        <p:txBody>
          <a:bodyPr wrap="square">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36" name="肘形连接符 35"/>
          <p:cNvCxnSpPr/>
          <p:nvPr/>
        </p:nvCxnSpPr>
        <p:spPr>
          <a:xfrm rot="10800000" flipV="1">
            <a:off x="1555653" y="2681022"/>
            <a:ext cx="1530873"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rot="10800000">
            <a:off x="1950914" y="4356789"/>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8" name="肘形连接符 37"/>
          <p:cNvCxnSpPr/>
          <p:nvPr/>
        </p:nvCxnSpPr>
        <p:spPr>
          <a:xfrm rot="10800000" flipV="1">
            <a:off x="8671403" y="4106769"/>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9" name="肘形连接符 38"/>
          <p:cNvCxnSpPr/>
          <p:nvPr/>
        </p:nvCxnSpPr>
        <p:spPr>
          <a:xfrm rot="10800000" flipV="1">
            <a:off x="7449279" y="1878817"/>
            <a:ext cx="2267929"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40" name="六边形 39"/>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六边形 40"/>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3" name="矩形 42"/>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4" name="矩形 43"/>
          <p:cNvSpPr/>
          <p:nvPr/>
        </p:nvSpPr>
        <p:spPr>
          <a:xfrm>
            <a:off x="10347503" y="187549"/>
            <a:ext cx="1582732" cy="334417"/>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7"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58"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59" name="矩形 58"/>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2118787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16"/>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36"/>
                                        </p:tgtEl>
                                        <p:attrNameLst>
                                          <p:attrName>style.visibility</p:attrName>
                                        </p:attrNameLst>
                                      </p:cBhvr>
                                      <p:to>
                                        <p:strVal val="visible"/>
                                      </p:to>
                                    </p:set>
                                    <p:animEffect transition="in" filter="wipe(right)">
                                      <p:cBhvr>
                                        <p:cTn id="13" dur="500"/>
                                        <p:tgtEl>
                                          <p:spTgt spid="36"/>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19"/>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37"/>
                                        </p:tgtEl>
                                        <p:attrNameLst>
                                          <p:attrName>style.visibility</p:attrName>
                                        </p:attrNameLst>
                                      </p:cBhvr>
                                      <p:to>
                                        <p:strVal val="visible"/>
                                      </p:to>
                                    </p:set>
                                    <p:animEffect transition="in" filter="wipe(right)">
                                      <p:cBhvr>
                                        <p:cTn id="30" dur="500"/>
                                        <p:tgtEl>
                                          <p:spTgt spid="37"/>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ppt_x"/>
                                          </p:val>
                                        </p:tav>
                                        <p:tav tm="100000">
                                          <p:val>
                                            <p:strVal val="#ppt_x"/>
                                          </p:val>
                                        </p:tav>
                                      </p:tavLst>
                                    </p:anim>
                                    <p:anim calcmode="lin" valueType="num">
                                      <p:cBhvr additive="base">
                                        <p:cTn id="42" dur="500" fill="hold"/>
                                        <p:tgtEl>
                                          <p:spTgt spid="22"/>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22"/>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ppt_w</p:attrName>
                                        </p:attrNameLst>
                                      </p:cBhvr>
                                      <p:tavLst>
                                        <p:tav tm="0">
                                          <p:val>
                                            <p:fltVal val="0"/>
                                          </p:val>
                                        </p:tav>
                                        <p:tav tm="100000">
                                          <p:val>
                                            <p:strVal val="#ppt_w"/>
                                          </p:val>
                                        </p:tav>
                                      </p:tavLst>
                                    </p:anim>
                                    <p:anim calcmode="lin" valueType="num">
                                      <p:cBhvr>
                                        <p:cTn id="51" dur="500" fill="hold"/>
                                        <p:tgtEl>
                                          <p:spTgt spid="32"/>
                                        </p:tgtEl>
                                        <p:attrNameLst>
                                          <p:attrName>ppt_h</p:attrName>
                                        </p:attrNameLst>
                                      </p:cBhvr>
                                      <p:tavLst>
                                        <p:tav tm="0">
                                          <p:val>
                                            <p:fltVal val="0"/>
                                          </p:val>
                                        </p:tav>
                                        <p:tav tm="100000">
                                          <p:val>
                                            <p:strVal val="#ppt_h"/>
                                          </p:val>
                                        </p:tav>
                                      </p:tavLst>
                                    </p:anim>
                                    <p:animEffect transition="in" filter="fade">
                                      <p:cBhvr>
                                        <p:cTn id="52" dur="500"/>
                                        <p:tgtEl>
                                          <p:spTgt spid="32"/>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500" fill="hold"/>
                                        <p:tgtEl>
                                          <p:spTgt spid="25"/>
                                        </p:tgtEl>
                                        <p:attrNameLst>
                                          <p:attrName>ppt_x</p:attrName>
                                        </p:attrNameLst>
                                      </p:cBhvr>
                                      <p:tavLst>
                                        <p:tav tm="0">
                                          <p:val>
                                            <p:strVal val="#ppt_x"/>
                                          </p:val>
                                        </p:tav>
                                        <p:tav tm="100000">
                                          <p:val>
                                            <p:strVal val="#ppt_x"/>
                                          </p:val>
                                        </p:tav>
                                      </p:tavLst>
                                    </p:anim>
                                    <p:anim calcmode="lin" valueType="num">
                                      <p:cBhvr additive="base">
                                        <p:cTn id="59" dur="500" fill="hold"/>
                                        <p:tgtEl>
                                          <p:spTgt spid="25"/>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25"/>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38"/>
                                        </p:tgtEl>
                                        <p:attrNameLst>
                                          <p:attrName>style.visibility</p:attrName>
                                        </p:attrNameLst>
                                      </p:cBhvr>
                                      <p:to>
                                        <p:strVal val="visible"/>
                                      </p:to>
                                    </p:set>
                                    <p:animEffect transition="in" filter="wipe(left)">
                                      <p:cBhvr>
                                        <p:cTn id="64" dur="500"/>
                                        <p:tgtEl>
                                          <p:spTgt spid="38"/>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fltVal val="0"/>
                                          </p:val>
                                        </p:tav>
                                        <p:tav tm="100000">
                                          <p:val>
                                            <p:strVal val="#ppt_w"/>
                                          </p:val>
                                        </p:tav>
                                      </p:tavLst>
                                    </p:anim>
                                    <p:anim calcmode="lin" valueType="num">
                                      <p:cBhvr>
                                        <p:cTn id="68" dur="500" fill="hold"/>
                                        <p:tgtEl>
                                          <p:spTgt spid="34"/>
                                        </p:tgtEl>
                                        <p:attrNameLst>
                                          <p:attrName>ppt_h</p:attrName>
                                        </p:attrNameLst>
                                      </p:cBhvr>
                                      <p:tavLst>
                                        <p:tav tm="0">
                                          <p:val>
                                            <p:fltVal val="0"/>
                                          </p:val>
                                        </p:tav>
                                        <p:tav tm="100000">
                                          <p:val>
                                            <p:strVal val="#ppt_h"/>
                                          </p:val>
                                        </p:tav>
                                      </p:tavLst>
                                    </p:anim>
                                    <p:animEffect transition="in" filter="fade">
                                      <p:cBhvr>
                                        <p:cTn id="69" dur="500"/>
                                        <p:tgtEl>
                                          <p:spTgt spid="34"/>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利润来源分析</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Freeform 6"/>
          <p:cNvSpPr>
            <a:spLocks/>
          </p:cNvSpPr>
          <p:nvPr/>
        </p:nvSpPr>
        <p:spPr bwMode="auto">
          <a:xfrm>
            <a:off x="8641642" y="253203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chemeClr val="accent6">
              <a:lumMod val="60000"/>
              <a:lumOff val="40000"/>
            </a:schemeClr>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 name="Freeform 7"/>
          <p:cNvSpPr>
            <a:spLocks/>
          </p:cNvSpPr>
          <p:nvPr/>
        </p:nvSpPr>
        <p:spPr bwMode="auto">
          <a:xfrm>
            <a:off x="6068879" y="354719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chemeClr val="accent6">
              <a:lumMod val="50000"/>
            </a:schemeClr>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 name="Oval 8"/>
          <p:cNvSpPr>
            <a:spLocks noChangeArrowheads="1"/>
          </p:cNvSpPr>
          <p:nvPr/>
        </p:nvSpPr>
        <p:spPr bwMode="auto">
          <a:xfrm>
            <a:off x="1682359" y="1923926"/>
            <a:ext cx="1840882" cy="1833732"/>
          </a:xfrm>
          <a:prstGeom prst="ellipse">
            <a:avLst/>
          </a:pr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sp>
        <p:nvSpPr>
          <p:cNvPr id="19" name="Oval 9"/>
          <p:cNvSpPr>
            <a:spLocks noChangeArrowheads="1"/>
          </p:cNvSpPr>
          <p:nvPr/>
        </p:nvSpPr>
        <p:spPr bwMode="auto">
          <a:xfrm>
            <a:off x="3051404" y="1830988"/>
            <a:ext cx="2287698" cy="2280548"/>
          </a:xfrm>
          <a:prstGeom prst="ellipse">
            <a:avLst/>
          </a:pr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pPr algn="r"/>
            <a:r>
              <a:rPr lang="zh-CN" altLang="en-US" sz="2400" dirty="0" smtClean="0">
                <a:solidFill>
                  <a:schemeClr val="bg1"/>
                </a:solidFill>
                <a:latin typeface="微软雅黑" pitchFamily="34" charset="-122"/>
                <a:ea typeface="微软雅黑" pitchFamily="34" charset="-122"/>
              </a:rPr>
              <a:t>添加标题</a:t>
            </a:r>
            <a:endParaRPr lang="zh-CN" altLang="en-US" sz="2400" dirty="0">
              <a:solidFill>
                <a:schemeClr val="bg1"/>
              </a:solidFill>
              <a:latin typeface="微软雅黑" pitchFamily="34" charset="-122"/>
              <a:ea typeface="微软雅黑" pitchFamily="34" charset="-122"/>
            </a:endParaRPr>
          </a:p>
        </p:txBody>
      </p:sp>
      <p:sp>
        <p:nvSpPr>
          <p:cNvPr id="20" name="Freeform 15"/>
          <p:cNvSpPr>
            <a:spLocks/>
          </p:cNvSpPr>
          <p:nvPr/>
        </p:nvSpPr>
        <p:spPr bwMode="auto">
          <a:xfrm>
            <a:off x="7348978" y="314657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chemeClr val="accent6">
              <a:lumMod val="75000"/>
            </a:schemeClr>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1" name="TextBox 14"/>
          <p:cNvSpPr txBox="1"/>
          <p:nvPr/>
        </p:nvSpPr>
        <p:spPr>
          <a:xfrm>
            <a:off x="6276425" y="3060423"/>
            <a:ext cx="556563" cy="523220"/>
          </a:xfrm>
          <a:prstGeom prst="rect">
            <a:avLst/>
          </a:prstGeom>
          <a:noFill/>
        </p:spPr>
        <p:txBody>
          <a:bodyPr wrap="none" rtlCol="0" anchor="ctr">
            <a:spAutoFit/>
          </a:bodyPr>
          <a:lstStyle/>
          <a:p>
            <a:pPr lvl="0" algn="ctr"/>
            <a:r>
              <a:rPr lang="en-US" altLang="zh-CN" sz="2800" dirty="0" smtClean="0">
                <a:solidFill>
                  <a:schemeClr val="tx1">
                    <a:lumMod val="65000"/>
                    <a:lumOff val="35000"/>
                  </a:schemeClr>
                </a:solidFill>
                <a:latin typeface="Impact MT Std" pitchFamily="34" charset="0"/>
                <a:ea typeface="UKIJ Qolyazma" pitchFamily="18" charset="0"/>
                <a:cs typeface="Arial" panose="020B0604020202020204" pitchFamily="34" charset="0"/>
              </a:rPr>
              <a:t>20</a:t>
            </a:r>
            <a:endParaRPr lang="zh-CN" altLang="en-US" dirty="0">
              <a:solidFill>
                <a:schemeClr val="tx1">
                  <a:lumMod val="65000"/>
                  <a:lumOff val="35000"/>
                </a:schemeClr>
              </a:solidFill>
              <a:latin typeface="Impact MT Std" pitchFamily="34" charset="0"/>
              <a:cs typeface="Arial" panose="020B0604020202020204" pitchFamily="34" charset="0"/>
            </a:endParaRPr>
          </a:p>
        </p:txBody>
      </p:sp>
      <p:sp>
        <p:nvSpPr>
          <p:cNvPr id="22" name="TextBox 18"/>
          <p:cNvSpPr txBox="1"/>
          <p:nvPr/>
        </p:nvSpPr>
        <p:spPr>
          <a:xfrm>
            <a:off x="7563852" y="2564755"/>
            <a:ext cx="585418" cy="523220"/>
          </a:xfrm>
          <a:prstGeom prst="rect">
            <a:avLst/>
          </a:prstGeom>
          <a:noFill/>
        </p:spPr>
        <p:txBody>
          <a:bodyPr wrap="none" rtlCol="0" anchor="ctr">
            <a:spAutoFit/>
          </a:bodyPr>
          <a:lstStyle/>
          <a:p>
            <a:pPr lvl="0" algn="ctr"/>
            <a:r>
              <a:rPr lang="en-US" altLang="zh-CN" sz="2800" smtClean="0">
                <a:solidFill>
                  <a:schemeClr val="tx1">
                    <a:lumMod val="65000"/>
                    <a:lumOff val="35000"/>
                  </a:schemeClr>
                </a:solidFill>
                <a:latin typeface="Impact MT Std" pitchFamily="34" charset="0"/>
                <a:ea typeface="UKIJ Qolyazma" pitchFamily="18" charset="0"/>
                <a:cs typeface="Arial" panose="020B0604020202020204" pitchFamily="34" charset="0"/>
              </a:rPr>
              <a:t>50</a:t>
            </a:r>
            <a:endParaRPr lang="zh-CN" altLang="en-US">
              <a:solidFill>
                <a:schemeClr val="tx1">
                  <a:lumMod val="65000"/>
                  <a:lumOff val="35000"/>
                </a:schemeClr>
              </a:solidFill>
              <a:latin typeface="Impact MT Std" pitchFamily="34" charset="0"/>
              <a:cs typeface="Arial" panose="020B0604020202020204" pitchFamily="34" charset="0"/>
            </a:endParaRPr>
          </a:p>
        </p:txBody>
      </p:sp>
      <p:sp>
        <p:nvSpPr>
          <p:cNvPr id="23" name="TextBox 19"/>
          <p:cNvSpPr txBox="1"/>
          <p:nvPr/>
        </p:nvSpPr>
        <p:spPr>
          <a:xfrm>
            <a:off x="8854729" y="1972386"/>
            <a:ext cx="585418" cy="523220"/>
          </a:xfrm>
          <a:prstGeom prst="rect">
            <a:avLst/>
          </a:prstGeom>
          <a:noFill/>
        </p:spPr>
        <p:txBody>
          <a:bodyPr wrap="none" rtlCol="0" anchor="ctr">
            <a:spAutoFit/>
          </a:bodyPr>
          <a:lstStyle/>
          <a:p>
            <a:pPr lvl="0" algn="ctr"/>
            <a:r>
              <a:rPr lang="en-US" altLang="zh-CN" sz="2800" smtClean="0">
                <a:solidFill>
                  <a:schemeClr val="tx1">
                    <a:lumMod val="65000"/>
                    <a:lumOff val="35000"/>
                  </a:schemeClr>
                </a:solidFill>
                <a:latin typeface="Impact MT Std" pitchFamily="34" charset="0"/>
                <a:ea typeface="UKIJ Qolyazma" pitchFamily="18" charset="0"/>
                <a:cs typeface="Arial" panose="020B0604020202020204" pitchFamily="34" charset="0"/>
              </a:rPr>
              <a:t>80</a:t>
            </a:r>
            <a:endParaRPr lang="zh-CN" altLang="en-US">
              <a:solidFill>
                <a:schemeClr val="tx1">
                  <a:lumMod val="65000"/>
                  <a:lumOff val="35000"/>
                </a:schemeClr>
              </a:solidFill>
              <a:latin typeface="Impact MT Std" pitchFamily="34" charset="0"/>
              <a:cs typeface="Arial" panose="020B0604020202020204" pitchFamily="34" charset="0"/>
            </a:endParaRPr>
          </a:p>
        </p:txBody>
      </p:sp>
      <p:cxnSp>
        <p:nvCxnSpPr>
          <p:cNvPr id="24" name="直接连接符 23"/>
          <p:cNvCxnSpPr/>
          <p:nvPr/>
        </p:nvCxnSpPr>
        <p:spPr>
          <a:xfrm>
            <a:off x="3287550" y="3223361"/>
            <a:ext cx="2400733"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688283" y="4240657"/>
            <a:ext cx="4252983"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TextBox 29"/>
          <p:cNvSpPr txBox="1"/>
          <p:nvPr/>
        </p:nvSpPr>
        <p:spPr>
          <a:xfrm flipH="1">
            <a:off x="5688283" y="4699244"/>
            <a:ext cx="278690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latin typeface="微软雅黑" panose="020B0503020204020204" pitchFamily="34" charset="-122"/>
                <a:cs typeface="Arial" panose="020B0604020202020204" pitchFamily="34" charset="0"/>
              </a:rPr>
              <a:t>点击输入标题</a:t>
            </a:r>
          </a:p>
        </p:txBody>
      </p:sp>
      <p:sp>
        <p:nvSpPr>
          <p:cNvPr id="27" name="TextBox 30"/>
          <p:cNvSpPr txBox="1"/>
          <p:nvPr/>
        </p:nvSpPr>
        <p:spPr>
          <a:xfrm>
            <a:off x="5688282" y="4941168"/>
            <a:ext cx="4602129"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28" name="Oval 10"/>
          <p:cNvSpPr>
            <a:spLocks noChangeArrowheads="1"/>
          </p:cNvSpPr>
          <p:nvPr/>
        </p:nvSpPr>
        <p:spPr bwMode="auto">
          <a:xfrm>
            <a:off x="2257858" y="3049902"/>
            <a:ext cx="1915947" cy="1923095"/>
          </a:xfrm>
          <a:prstGeom prst="ellipse">
            <a:avLst/>
          </a:prstGeom>
          <a:solidFill>
            <a:schemeClr val="accent6">
              <a:lumMod val="75000"/>
            </a:schemeClr>
          </a:solidFill>
          <a:ln>
            <a:noFill/>
          </a:ln>
        </p:spPr>
        <p:txBody>
          <a:bodyPr vert="horz" wrap="square" lIns="91440" tIns="45720" rIns="91440" bIns="45720" numCol="1" anchor="ctr" anchorCtr="0" compatLnSpc="1">
            <a:prstTxWarp prst="textNoShape">
              <a:avLst/>
            </a:prstTxWarp>
          </a:bodyPr>
          <a:lstStyle/>
          <a:p>
            <a:pPr algn="ctr"/>
            <a:r>
              <a:rPr lang="zh-CN" altLang="en-US" sz="2000" smtClean="0">
                <a:solidFill>
                  <a:schemeClr val="bg1"/>
                </a:solidFill>
                <a:latin typeface="微软雅黑" pitchFamily="34" charset="-122"/>
                <a:ea typeface="微软雅黑" pitchFamily="34" charset="-122"/>
              </a:rPr>
              <a:t>添加标题</a:t>
            </a:r>
            <a:endParaRPr lang="zh-CN" altLang="en-US" sz="2000">
              <a:solidFill>
                <a:schemeClr val="bg1"/>
              </a:solidFill>
              <a:latin typeface="微软雅黑" pitchFamily="34" charset="-122"/>
              <a:ea typeface="微软雅黑" pitchFamily="34" charset="-122"/>
            </a:endParaRPr>
          </a:p>
        </p:txBody>
      </p:sp>
      <p:sp>
        <p:nvSpPr>
          <p:cNvPr id="29" name="六边形 28"/>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KSO_Shape"/>
          <p:cNvSpPr>
            <a:spLocks/>
          </p:cNvSpPr>
          <p:nvPr/>
        </p:nvSpPr>
        <p:spPr bwMode="auto">
          <a:xfrm>
            <a:off x="347124" y="213500"/>
            <a:ext cx="277855" cy="2750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矩形 31"/>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3" name="矩形 32"/>
          <p:cNvSpPr/>
          <p:nvPr/>
        </p:nvSpPr>
        <p:spPr>
          <a:xfrm>
            <a:off x="10347503" y="187549"/>
            <a:ext cx="1582732" cy="334417"/>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4"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第三章</a:t>
            </a:r>
            <a:endParaRPr lang="zh-CN" altLang="en-US" sz="1400" dirty="0">
              <a:solidFill>
                <a:schemeClr val="bg1"/>
              </a:solidFill>
              <a:latin typeface="微软雅黑" pitchFamily="34" charset="-122"/>
              <a:ea typeface="微软雅黑" pitchFamily="34" charset="-122"/>
            </a:endParaRPr>
          </a:p>
        </p:txBody>
      </p:sp>
      <p:sp>
        <p:nvSpPr>
          <p:cNvPr id="35"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产品与运营</a:t>
            </a:r>
            <a:endParaRPr lang="zh-CN" altLang="en-US" sz="1400" dirty="0">
              <a:solidFill>
                <a:schemeClr val="bg1"/>
              </a:solidFill>
              <a:latin typeface="微软雅黑" pitchFamily="34" charset="-122"/>
              <a:ea typeface="微软雅黑" pitchFamily="34" charset="-122"/>
            </a:endParaRPr>
          </a:p>
        </p:txBody>
      </p:sp>
      <p:sp>
        <p:nvSpPr>
          <p:cNvPr id="36" name="矩形 35"/>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8863288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350" fill="hold"/>
                                        <p:tgtEl>
                                          <p:spTgt spid="18"/>
                                        </p:tgtEl>
                                        <p:attrNameLst>
                                          <p:attrName>ppt_x</p:attrName>
                                        </p:attrNameLst>
                                      </p:cBhvr>
                                      <p:tavLst>
                                        <p:tav tm="0">
                                          <p:val>
                                            <p:strVal val="0-#ppt_w/2"/>
                                          </p:val>
                                        </p:tav>
                                        <p:tav tm="100000">
                                          <p:val>
                                            <p:strVal val="#ppt_x"/>
                                          </p:val>
                                        </p:tav>
                                      </p:tavLst>
                                    </p:anim>
                                    <p:anim calcmode="lin" valueType="num">
                                      <p:cBhvr additive="base">
                                        <p:cTn id="8" dur="3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400" fill="hold"/>
                                        <p:tgtEl>
                                          <p:spTgt spid="28"/>
                                        </p:tgtEl>
                                        <p:attrNameLst>
                                          <p:attrName>ppt_x</p:attrName>
                                        </p:attrNameLst>
                                      </p:cBhvr>
                                      <p:tavLst>
                                        <p:tav tm="0">
                                          <p:val>
                                            <p:strVal val="#ppt_x"/>
                                          </p:val>
                                        </p:tav>
                                        <p:tav tm="100000">
                                          <p:val>
                                            <p:strVal val="#ppt_x"/>
                                          </p:val>
                                        </p:tav>
                                      </p:tavLst>
                                    </p:anim>
                                    <p:anim calcmode="lin" valueType="num">
                                      <p:cBhvr additive="base">
                                        <p:cTn id="12" dur="4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400" fill="hold"/>
                                        <p:tgtEl>
                                          <p:spTgt spid="19"/>
                                        </p:tgtEl>
                                        <p:attrNameLst>
                                          <p:attrName>ppt_x</p:attrName>
                                        </p:attrNameLst>
                                      </p:cBhvr>
                                      <p:tavLst>
                                        <p:tav tm="0">
                                          <p:val>
                                            <p:strVal val="1+#ppt_w/2"/>
                                          </p:val>
                                        </p:tav>
                                        <p:tav tm="100000">
                                          <p:val>
                                            <p:strVal val="#ppt_x"/>
                                          </p:val>
                                        </p:tav>
                                      </p:tavLst>
                                    </p:anim>
                                    <p:anim calcmode="lin" valueType="num">
                                      <p:cBhvr additive="base">
                                        <p:cTn id="16" dur="400" fill="hold"/>
                                        <p:tgtEl>
                                          <p:spTgt spid="19"/>
                                        </p:tgtEl>
                                        <p:attrNameLst>
                                          <p:attrName>ppt_y</p:attrName>
                                        </p:attrNameLst>
                                      </p:cBhvr>
                                      <p:tavLst>
                                        <p:tav tm="0">
                                          <p:val>
                                            <p:strVal val="0-#ppt_h/2"/>
                                          </p:val>
                                        </p:tav>
                                        <p:tav tm="100000">
                                          <p:val>
                                            <p:strVal val="#ppt_y"/>
                                          </p:val>
                                        </p:tav>
                                      </p:tavLst>
                                    </p:anim>
                                  </p:childTnLst>
                                </p:cTn>
                              </p:par>
                            </p:childTnLst>
                          </p:cTn>
                        </p:par>
                        <p:par>
                          <p:cTn id="17" fill="hold">
                            <p:stCondLst>
                              <p:cond delay="900"/>
                            </p:stCondLst>
                            <p:childTnLst>
                              <p:par>
                                <p:cTn id="18" presetID="22" presetClass="entr" presetSubtype="8"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left)">
                                      <p:cBhvr>
                                        <p:cTn id="20" dur="400"/>
                                        <p:tgtEl>
                                          <p:spTgt spid="24"/>
                                        </p:tgtEl>
                                      </p:cBhvr>
                                    </p:animEffect>
                                  </p:childTnLst>
                                </p:cTn>
                              </p:par>
                            </p:childTnLst>
                          </p:cTn>
                        </p:par>
                        <p:par>
                          <p:cTn id="21" fill="hold">
                            <p:stCondLst>
                              <p:cond delay="1300"/>
                            </p:stCondLst>
                            <p:childTnLst>
                              <p:par>
                                <p:cTn id="22" presetID="22" presetClass="entr" presetSubtype="8"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350"/>
                                        <p:tgtEl>
                                          <p:spTgt spid="25"/>
                                        </p:tgtEl>
                                      </p:cBhvr>
                                    </p:animEffect>
                                  </p:childTnLst>
                                </p:cTn>
                              </p:par>
                            </p:childTnLst>
                          </p:cTn>
                        </p:par>
                        <p:par>
                          <p:cTn id="25" fill="hold">
                            <p:stCondLst>
                              <p:cond delay="1650"/>
                            </p:stCondLst>
                            <p:childTnLst>
                              <p:par>
                                <p:cTn id="26" presetID="2" presetClass="entr" presetSubtype="4" decel="100000" fill="hold" grpId="0" nodeType="afterEffect">
                                  <p:stCondLst>
                                    <p:cond delay="25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par>
                          <p:cTn id="38" fill="hold">
                            <p:stCondLst>
                              <p:cond delay="2900"/>
                            </p:stCondLst>
                            <p:childTnLst>
                              <p:par>
                                <p:cTn id="39" presetID="10" presetClass="entr" presetSubtype="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par>
                          <p:cTn id="48" fill="hold">
                            <p:stCondLst>
                              <p:cond delay="340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26"/>
                                        </p:tgtEl>
                                        <p:attrNameLst>
                                          <p:attrName>style.visibility</p:attrName>
                                        </p:attrNameLst>
                                      </p:cBhvr>
                                      <p:to>
                                        <p:strVal val="visible"/>
                                      </p:to>
                                    </p:set>
                                    <p:animEffect transition="in" filter="fade">
                                      <p:cBhvr>
                                        <p:cTn id="51" dur="100"/>
                                        <p:tgtEl>
                                          <p:spTgt spid="26"/>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Effect transition="in" filter="fade">
                                      <p:cBhvr>
                                        <p:cTn id="54" dur="1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p:bldP spid="22" grpId="0"/>
      <p:bldP spid="23" grpId="0"/>
      <p:bldP spid="26" grpId="0"/>
      <p:bldP spid="27" grpId="0"/>
      <p:bldP spid="2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接连接符 75"/>
          <p:cNvCxnSpPr/>
          <p:nvPr/>
        </p:nvCxnSpPr>
        <p:spPr>
          <a:xfrm>
            <a:off x="6249987" y="0"/>
            <a:ext cx="0" cy="836712"/>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6249987" y="1346478"/>
            <a:ext cx="0" cy="827432"/>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2559584" y="2173910"/>
            <a:ext cx="4338475" cy="967058"/>
            <a:chOff x="5879462" y="287200"/>
            <a:chExt cx="3545784" cy="790365"/>
          </a:xfrm>
        </p:grpSpPr>
        <p:pic>
          <p:nvPicPr>
            <p:cNvPr id="102" name="图片 10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03" name="组合 102"/>
            <p:cNvGrpSpPr/>
            <p:nvPr/>
          </p:nvGrpSpPr>
          <p:grpSpPr>
            <a:xfrm flipH="1">
              <a:off x="5879462" y="287200"/>
              <a:ext cx="3545784" cy="558112"/>
              <a:chOff x="7995986" y="760883"/>
              <a:chExt cx="3436053" cy="540840"/>
            </a:xfrm>
          </p:grpSpPr>
          <p:sp>
            <p:nvSpPr>
              <p:cNvPr id="104"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5"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6" name="Freeform 58"/>
              <p:cNvSpPr>
                <a:spLocks/>
              </p:cNvSpPr>
              <p:nvPr/>
            </p:nvSpPr>
            <p:spPr bwMode="auto">
              <a:xfrm>
                <a:off x="8374609"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107" name="文本框 8"/>
          <p:cNvSpPr txBox="1"/>
          <p:nvPr/>
        </p:nvSpPr>
        <p:spPr>
          <a:xfrm>
            <a:off x="5590606" y="2275566"/>
            <a:ext cx="1283129" cy="400110"/>
          </a:xfrm>
          <a:prstGeom prst="rect">
            <a:avLst/>
          </a:prstGeom>
          <a:noFill/>
        </p:spPr>
        <p:txBody>
          <a:bodyPr wrap="square" rtlCol="0">
            <a:spAutoFit/>
          </a:bodyPr>
          <a:lstStyle/>
          <a:p>
            <a:pPr algn="ctr"/>
            <a:r>
              <a:rPr lang="zh-CN" altLang="en-US" sz="2000" b="1" dirty="0" smtClean="0">
                <a:solidFill>
                  <a:schemeClr val="accent6">
                    <a:lumMod val="50000"/>
                  </a:schemeClr>
                </a:solidFill>
                <a:latin typeface="Impact MT Std" pitchFamily="34" charset="0"/>
                <a:ea typeface="微软雅黑" panose="020B0503020204020204" pitchFamily="34" charset="-122"/>
                <a:cs typeface="Arial Unicode MS" panose="020B0604020202020204" pitchFamily="34" charset="-122"/>
              </a:rPr>
              <a:t>第五章</a:t>
            </a:r>
            <a:endParaRPr lang="zh-CN" altLang="en-US" sz="2000" b="1" dirty="0">
              <a:solidFill>
                <a:schemeClr val="accent6">
                  <a:lumMod val="50000"/>
                </a:schemeClr>
              </a:solidFill>
              <a:latin typeface="Impact MT Std" pitchFamily="34" charset="0"/>
              <a:ea typeface="微软雅黑" panose="020B0503020204020204" pitchFamily="34" charset="-122"/>
              <a:cs typeface="Arial Unicode MS" panose="020B0604020202020204" pitchFamily="34" charset="-122"/>
            </a:endParaRPr>
          </a:p>
        </p:txBody>
      </p:sp>
      <p:sp>
        <p:nvSpPr>
          <p:cNvPr id="108" name="文本框 23"/>
          <p:cNvSpPr txBox="1"/>
          <p:nvPr/>
        </p:nvSpPr>
        <p:spPr>
          <a:xfrm>
            <a:off x="2931221" y="2275566"/>
            <a:ext cx="1979416"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财务与融资</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flipH="1">
            <a:off x="5601915" y="815858"/>
            <a:ext cx="4338475" cy="967058"/>
            <a:chOff x="5879462" y="287200"/>
            <a:chExt cx="3545784" cy="790365"/>
          </a:xfrm>
        </p:grpSpPr>
        <p:pic>
          <p:nvPicPr>
            <p:cNvPr id="78" name="图片 7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79" name="组合 78"/>
            <p:cNvGrpSpPr/>
            <p:nvPr/>
          </p:nvGrpSpPr>
          <p:grpSpPr>
            <a:xfrm flipH="1">
              <a:off x="5879462" y="287200"/>
              <a:ext cx="3545784" cy="558112"/>
              <a:chOff x="7995986" y="760883"/>
              <a:chExt cx="3436053" cy="540840"/>
            </a:xfrm>
          </p:grpSpPr>
          <p:sp>
            <p:nvSpPr>
              <p:cNvPr id="80"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1"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2" name="Freeform 58"/>
              <p:cNvSpPr>
                <a:spLocks/>
              </p:cNvSpPr>
              <p:nvPr/>
            </p:nvSpPr>
            <p:spPr bwMode="auto">
              <a:xfrm>
                <a:off x="838855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83" name="文本框 22"/>
          <p:cNvSpPr txBox="1"/>
          <p:nvPr/>
        </p:nvSpPr>
        <p:spPr>
          <a:xfrm>
            <a:off x="5601915" y="906974"/>
            <a:ext cx="1295307" cy="400110"/>
          </a:xfrm>
          <a:prstGeom prst="rect">
            <a:avLst/>
          </a:prstGeom>
          <a:noFill/>
        </p:spPr>
        <p:txBody>
          <a:bodyPr wrap="square" rtlCol="0">
            <a:spAutoFit/>
          </a:bodyPr>
          <a:lstStyle/>
          <a:p>
            <a:pPr algn="ctr"/>
            <a:r>
              <a:rPr lang="zh-CN" altLang="en-US" sz="2000" b="1" dirty="0" smtClean="0">
                <a:solidFill>
                  <a:schemeClr val="accent6">
                    <a:lumMod val="50000"/>
                  </a:schemeClr>
                </a:solidFill>
                <a:latin typeface="Impact MT Std" pitchFamily="34" charset="0"/>
                <a:ea typeface="微软雅黑" panose="020B0503020204020204" pitchFamily="34" charset="-122"/>
                <a:cs typeface="Arial Unicode MS" panose="020B0604020202020204" pitchFamily="34" charset="-122"/>
              </a:rPr>
              <a:t>第四章</a:t>
            </a:r>
            <a:endParaRPr lang="zh-CN" altLang="en-US" sz="2000" b="1" dirty="0">
              <a:solidFill>
                <a:schemeClr val="accent6">
                  <a:lumMod val="50000"/>
                </a:schemeClr>
              </a:solidFill>
              <a:latin typeface="Impact MT Std" pitchFamily="34" charset="0"/>
              <a:ea typeface="微软雅黑" panose="020B0503020204020204" pitchFamily="34" charset="-122"/>
              <a:cs typeface="Arial Unicode MS" panose="020B0604020202020204" pitchFamily="34" charset="-122"/>
            </a:endParaRPr>
          </a:p>
        </p:txBody>
      </p:sp>
      <p:sp>
        <p:nvSpPr>
          <p:cNvPr id="84" name="文本框 25"/>
          <p:cNvSpPr txBox="1"/>
          <p:nvPr/>
        </p:nvSpPr>
        <p:spPr>
          <a:xfrm>
            <a:off x="7131363" y="912136"/>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发展前景</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11" name="矩形 110"/>
          <p:cNvSpPr/>
          <p:nvPr/>
        </p:nvSpPr>
        <p:spPr>
          <a:xfrm>
            <a:off x="1705100" y="4311895"/>
            <a:ext cx="1368152" cy="1368152"/>
          </a:xfrm>
          <a:prstGeom prst="rect">
            <a:avLst/>
          </a:prstGeom>
          <a:noFill/>
          <a:ln w="104775">
            <a:solidFill>
              <a:schemeClr val="bg1">
                <a:lumMod val="65000"/>
                <a:alpha val="47059"/>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p:cNvSpPr/>
          <p:nvPr/>
        </p:nvSpPr>
        <p:spPr>
          <a:xfrm>
            <a:off x="1991146" y="4057402"/>
            <a:ext cx="1368152" cy="1368152"/>
          </a:xfrm>
          <a:prstGeom prst="rect">
            <a:avLst/>
          </a:prstGeom>
          <a:blipFill>
            <a:blip r:embed="rId4">
              <a:extLst>
                <a:ext uri="{BEBA8EAE-BF5A-486C-A8C5-ECC9F3942E4B}">
                  <a14:imgProps xmlns:a14="http://schemas.microsoft.com/office/drawing/2010/main">
                    <a14:imgLayer r:embed="rId5">
                      <a14:imgEffect>
                        <a14:sharpenSoften amount="-71000"/>
                      </a14:imgEffect>
                    </a14:imgLayer>
                  </a14:imgProps>
                </a:ext>
              </a:extLst>
            </a:blip>
            <a:srcRect/>
            <a:stretch>
              <a:fillRect l="-160504" t="-30254" r="-444681" b="-198656"/>
            </a:stretch>
          </a:blipFill>
          <a:ln w="76200">
            <a:solidFill>
              <a:srgbClr val="984807"/>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Rectangle 3"/>
          <p:cNvSpPr/>
          <p:nvPr/>
        </p:nvSpPr>
        <p:spPr>
          <a:xfrm>
            <a:off x="768996" y="4201418"/>
            <a:ext cx="1564432" cy="432048"/>
          </a:xfrm>
          <a:prstGeom prst="rect">
            <a:avLst/>
          </a:prstGeom>
          <a:solidFill>
            <a:schemeClr val="accent6">
              <a:lumMod val="75000"/>
              <a:alpha val="7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13" name="矩形 112"/>
          <p:cNvSpPr/>
          <p:nvPr/>
        </p:nvSpPr>
        <p:spPr>
          <a:xfrm>
            <a:off x="768995" y="4243756"/>
            <a:ext cx="1564433"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领导寄语</a:t>
            </a:r>
            <a:endParaRPr lang="en-US" altLang="zh-CN" b="1" dirty="0">
              <a:solidFill>
                <a:schemeClr val="bg1"/>
              </a:solidFill>
              <a:latin typeface="微软雅黑" pitchFamily="34" charset="-122"/>
              <a:ea typeface="微软雅黑" pitchFamily="34" charset="-122"/>
            </a:endParaRPr>
          </a:p>
        </p:txBody>
      </p:sp>
      <p:sp>
        <p:nvSpPr>
          <p:cNvPr id="114" name="Freeform 12"/>
          <p:cNvSpPr>
            <a:spLocks/>
          </p:cNvSpPr>
          <p:nvPr/>
        </p:nvSpPr>
        <p:spPr bwMode="auto">
          <a:xfrm>
            <a:off x="3718905" y="4005064"/>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6">
              <a:lumMod val="50000"/>
            </a:schemeClr>
          </a:solidFill>
          <a:ln>
            <a:noFill/>
          </a:ln>
          <a:extLst/>
        </p:spPr>
        <p:txBody>
          <a:bodyPr/>
          <a:lstStyle/>
          <a:p>
            <a:endParaRPr lang="zh-CN" altLang="en-US">
              <a:solidFill>
                <a:schemeClr val="tx1">
                  <a:lumMod val="50000"/>
                  <a:lumOff val="50000"/>
                </a:schemeClr>
              </a:solidFill>
            </a:endParaRPr>
          </a:p>
        </p:txBody>
      </p:sp>
      <p:sp>
        <p:nvSpPr>
          <p:cNvPr id="115" name="Freeform 12"/>
          <p:cNvSpPr>
            <a:spLocks/>
          </p:cNvSpPr>
          <p:nvPr/>
        </p:nvSpPr>
        <p:spPr bwMode="auto">
          <a:xfrm flipH="1" flipV="1">
            <a:off x="10393485" y="508887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6">
              <a:lumMod val="50000"/>
            </a:schemeClr>
          </a:solidFill>
          <a:ln>
            <a:noFill/>
          </a:ln>
          <a:extLst/>
        </p:spPr>
        <p:txBody>
          <a:bodyPr/>
          <a:lstStyle/>
          <a:p>
            <a:endParaRPr lang="zh-CN" altLang="en-US">
              <a:solidFill>
                <a:schemeClr val="tx1">
                  <a:lumMod val="50000"/>
                  <a:lumOff val="50000"/>
                </a:schemeClr>
              </a:solidFill>
            </a:endParaRPr>
          </a:p>
        </p:txBody>
      </p:sp>
      <p:sp>
        <p:nvSpPr>
          <p:cNvPr id="116" name="TextBox 115"/>
          <p:cNvSpPr txBox="1"/>
          <p:nvPr/>
        </p:nvSpPr>
        <p:spPr>
          <a:xfrm>
            <a:off x="4078945" y="4319265"/>
            <a:ext cx="6624480" cy="1212640"/>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32" name="矩形 31"/>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00157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up)">
                                      <p:cBhvr>
                                        <p:cTn id="7" dur="500"/>
                                        <p:tgtEl>
                                          <p:spTgt spid="7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wipe(left)">
                                      <p:cBhvr>
                                        <p:cTn id="11" dur="500"/>
                                        <p:tgtEl>
                                          <p:spTgt spid="77"/>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dissolve">
                                      <p:cBhvr>
                                        <p:cTn id="15" dur="500"/>
                                        <p:tgtEl>
                                          <p:spTgt spid="83"/>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84"/>
                                        </p:tgtEl>
                                        <p:attrNameLst>
                                          <p:attrName>style.visibility</p:attrName>
                                        </p:attrNameLst>
                                      </p:cBhvr>
                                      <p:to>
                                        <p:strVal val="visible"/>
                                      </p:to>
                                    </p:set>
                                    <p:animEffect transition="in" filter="dissolve">
                                      <p:cBhvr>
                                        <p:cTn id="18" dur="500"/>
                                        <p:tgtEl>
                                          <p:spTgt spid="84"/>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5"/>
                                        </p:tgtEl>
                                        <p:attrNameLst>
                                          <p:attrName>style.visibility</p:attrName>
                                        </p:attrNameLst>
                                      </p:cBhvr>
                                      <p:to>
                                        <p:strVal val="visible"/>
                                      </p:to>
                                    </p:set>
                                    <p:animEffect transition="in" filter="wipe(up)">
                                      <p:cBhvr>
                                        <p:cTn id="22" dur="500"/>
                                        <p:tgtEl>
                                          <p:spTgt spid="85"/>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86"/>
                                        </p:tgtEl>
                                        <p:attrNameLst>
                                          <p:attrName>style.visibility</p:attrName>
                                        </p:attrNameLst>
                                      </p:cBhvr>
                                      <p:to>
                                        <p:strVal val="visible"/>
                                      </p:to>
                                    </p:set>
                                    <p:animEffect transition="in" filter="wipe(right)">
                                      <p:cBhvr>
                                        <p:cTn id="26" dur="500"/>
                                        <p:tgtEl>
                                          <p:spTgt spid="86"/>
                                        </p:tgtEl>
                                      </p:cBhvr>
                                    </p:animEffect>
                                  </p:childTnLst>
                                </p:cTn>
                              </p:par>
                            </p:childTnLst>
                          </p:cTn>
                        </p:par>
                        <p:par>
                          <p:cTn id="27" fill="hold">
                            <p:stCondLst>
                              <p:cond delay="2500"/>
                            </p:stCondLst>
                            <p:childTnLst>
                              <p:par>
                                <p:cTn id="28" presetID="9" presetClass="entr" presetSubtype="0" fill="hold" grpId="0" nodeType="afterEffect">
                                  <p:stCondLst>
                                    <p:cond delay="0"/>
                                  </p:stCondLst>
                                  <p:childTnLst>
                                    <p:set>
                                      <p:cBhvr>
                                        <p:cTn id="29" dur="1" fill="hold">
                                          <p:stCondLst>
                                            <p:cond delay="0"/>
                                          </p:stCondLst>
                                        </p:cTn>
                                        <p:tgtEl>
                                          <p:spTgt spid="107"/>
                                        </p:tgtEl>
                                        <p:attrNameLst>
                                          <p:attrName>style.visibility</p:attrName>
                                        </p:attrNameLst>
                                      </p:cBhvr>
                                      <p:to>
                                        <p:strVal val="visible"/>
                                      </p:to>
                                    </p:set>
                                    <p:animEffect transition="in" filter="dissolve">
                                      <p:cBhvr>
                                        <p:cTn id="30" dur="500"/>
                                        <p:tgtEl>
                                          <p:spTgt spid="107"/>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108"/>
                                        </p:tgtEl>
                                        <p:attrNameLst>
                                          <p:attrName>style.visibility</p:attrName>
                                        </p:attrNameLst>
                                      </p:cBhvr>
                                      <p:to>
                                        <p:strVal val="visible"/>
                                      </p:to>
                                    </p:set>
                                    <p:animEffect transition="in" filter="dissolve">
                                      <p:cBhvr>
                                        <p:cTn id="33" dur="500"/>
                                        <p:tgtEl>
                                          <p:spTgt spid="108"/>
                                        </p:tgtEl>
                                      </p:cBhvr>
                                    </p:animEffect>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10"/>
                                        </p:tgtEl>
                                        <p:attrNameLst>
                                          <p:attrName>style.visibility</p:attrName>
                                        </p:attrNameLst>
                                      </p:cBhvr>
                                      <p:to>
                                        <p:strVal val="visible"/>
                                      </p:to>
                                    </p:set>
                                    <p:anim calcmode="lin" valueType="num">
                                      <p:cBhvr additive="base">
                                        <p:cTn id="37" dur="500" fill="hold"/>
                                        <p:tgtEl>
                                          <p:spTgt spid="110"/>
                                        </p:tgtEl>
                                        <p:attrNameLst>
                                          <p:attrName>ppt_x</p:attrName>
                                        </p:attrNameLst>
                                      </p:cBhvr>
                                      <p:tavLst>
                                        <p:tav tm="0">
                                          <p:val>
                                            <p:strVal val="0-#ppt_w/2"/>
                                          </p:val>
                                        </p:tav>
                                        <p:tav tm="100000">
                                          <p:val>
                                            <p:strVal val="#ppt_x"/>
                                          </p:val>
                                        </p:tav>
                                      </p:tavLst>
                                    </p:anim>
                                    <p:anim calcmode="lin" valueType="num">
                                      <p:cBhvr additive="base">
                                        <p:cTn id="38" dur="500" fill="hold"/>
                                        <p:tgtEl>
                                          <p:spTgt spid="110"/>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111"/>
                                        </p:tgtEl>
                                        <p:attrNameLst>
                                          <p:attrName>style.visibility</p:attrName>
                                        </p:attrNameLst>
                                      </p:cBhvr>
                                      <p:to>
                                        <p:strVal val="visible"/>
                                      </p:to>
                                    </p:set>
                                    <p:anim calcmode="lin" valueType="num">
                                      <p:cBhvr additive="base">
                                        <p:cTn id="42" dur="500" fill="hold"/>
                                        <p:tgtEl>
                                          <p:spTgt spid="111"/>
                                        </p:tgtEl>
                                        <p:attrNameLst>
                                          <p:attrName>ppt_x</p:attrName>
                                        </p:attrNameLst>
                                      </p:cBhvr>
                                      <p:tavLst>
                                        <p:tav tm="0">
                                          <p:val>
                                            <p:strVal val="0-#ppt_w/2"/>
                                          </p:val>
                                        </p:tav>
                                        <p:tav tm="100000">
                                          <p:val>
                                            <p:strVal val="#ppt_x"/>
                                          </p:val>
                                        </p:tav>
                                      </p:tavLst>
                                    </p:anim>
                                    <p:anim calcmode="lin" valueType="num">
                                      <p:cBhvr additive="base">
                                        <p:cTn id="43" dur="500" fill="hold"/>
                                        <p:tgtEl>
                                          <p:spTgt spid="111"/>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2" presetClass="entr" presetSubtype="2" fill="hold" grpId="0" nodeType="afterEffect">
                                  <p:stCondLst>
                                    <p:cond delay="0"/>
                                  </p:stCondLst>
                                  <p:childTnLst>
                                    <p:set>
                                      <p:cBhvr>
                                        <p:cTn id="46" dur="1" fill="hold">
                                          <p:stCondLst>
                                            <p:cond delay="0"/>
                                          </p:stCondLst>
                                        </p:cTn>
                                        <p:tgtEl>
                                          <p:spTgt spid="112"/>
                                        </p:tgtEl>
                                        <p:attrNameLst>
                                          <p:attrName>style.visibility</p:attrName>
                                        </p:attrNameLst>
                                      </p:cBhvr>
                                      <p:to>
                                        <p:strVal val="visible"/>
                                      </p:to>
                                    </p:set>
                                    <p:animEffect transition="in" filter="wipe(right)">
                                      <p:cBhvr>
                                        <p:cTn id="47" dur="500"/>
                                        <p:tgtEl>
                                          <p:spTgt spid="112"/>
                                        </p:tgtEl>
                                      </p:cBhvr>
                                    </p:animEffect>
                                  </p:childTnLst>
                                </p:cTn>
                              </p:par>
                              <p:par>
                                <p:cTn id="48" presetID="14" presetClass="entr" presetSubtype="10" fill="hold" grpId="0" nodeType="withEffect">
                                  <p:stCondLst>
                                    <p:cond delay="500"/>
                                  </p:stCondLst>
                                  <p:childTnLst>
                                    <p:set>
                                      <p:cBhvr>
                                        <p:cTn id="49" dur="1" fill="hold">
                                          <p:stCondLst>
                                            <p:cond delay="0"/>
                                          </p:stCondLst>
                                        </p:cTn>
                                        <p:tgtEl>
                                          <p:spTgt spid="113"/>
                                        </p:tgtEl>
                                        <p:attrNameLst>
                                          <p:attrName>style.visibility</p:attrName>
                                        </p:attrNameLst>
                                      </p:cBhvr>
                                      <p:to>
                                        <p:strVal val="visible"/>
                                      </p:to>
                                    </p:set>
                                    <p:animEffect transition="in" filter="randombar(horizontal)">
                                      <p:cBhvr>
                                        <p:cTn id="50" dur="400"/>
                                        <p:tgtEl>
                                          <p:spTgt spid="113"/>
                                        </p:tgtEl>
                                      </p:cBhvr>
                                    </p:animEffect>
                                  </p:childTnLst>
                                </p:cTn>
                              </p:par>
                            </p:childTnLst>
                          </p:cTn>
                        </p:par>
                        <p:par>
                          <p:cTn id="51" fill="hold">
                            <p:stCondLst>
                              <p:cond delay="4900"/>
                            </p:stCondLst>
                            <p:childTnLst>
                              <p:par>
                                <p:cTn id="52" presetID="1" presetClass="entr" presetSubtype="0" fill="hold" grpId="0" nodeType="afterEffect">
                                  <p:stCondLst>
                                    <p:cond delay="0"/>
                                  </p:stCondLst>
                                  <p:childTnLst>
                                    <p:set>
                                      <p:cBhvr>
                                        <p:cTn id="53" dur="1" fill="hold">
                                          <p:stCondLst>
                                            <p:cond delay="0"/>
                                          </p:stCondLst>
                                        </p:cTn>
                                        <p:tgtEl>
                                          <p:spTgt spid="114"/>
                                        </p:tgtEl>
                                        <p:attrNameLst>
                                          <p:attrName>style.visibility</p:attrName>
                                        </p:attrNameLst>
                                      </p:cBhvr>
                                      <p:to>
                                        <p:strVal val="visible"/>
                                      </p:to>
                                    </p:set>
                                  </p:childTnLst>
                                </p:cTn>
                              </p:par>
                              <p:par>
                                <p:cTn id="54" presetID="35" presetClass="path" presetSubtype="0" accel="50000" decel="50000" fill="hold" grpId="1" nodeType="withEffect">
                                  <p:stCondLst>
                                    <p:cond delay="0"/>
                                  </p:stCondLst>
                                  <p:childTnLst>
                                    <p:animMotion origin="layout" path="M -3.56836E-6 -3.7037E-7 L 0.36686 0.15278 " pathEditMode="relative" rAng="0" ptsTypes="AA">
                                      <p:cBhvr>
                                        <p:cTn id="55" dur="500" spd="-99900" fill="hold"/>
                                        <p:tgtEl>
                                          <p:spTgt spid="114"/>
                                        </p:tgtEl>
                                        <p:attrNameLst>
                                          <p:attrName>ppt_x,ppt_y</p:attrName>
                                        </p:attrNameLst>
                                      </p:cBhvr>
                                      <p:rCtr x="18343" y="7639"/>
                                    </p:animMotion>
                                  </p:childTnLst>
                                </p:cTn>
                              </p:par>
                              <p:par>
                                <p:cTn id="56" presetID="1" presetClass="entr" presetSubtype="0" fill="hold" grpId="0" nodeType="withEffect">
                                  <p:stCondLst>
                                    <p:cond delay="0"/>
                                  </p:stCondLst>
                                  <p:childTnLst>
                                    <p:set>
                                      <p:cBhvr>
                                        <p:cTn id="57" dur="1" fill="hold">
                                          <p:stCondLst>
                                            <p:cond delay="0"/>
                                          </p:stCondLst>
                                        </p:cTn>
                                        <p:tgtEl>
                                          <p:spTgt spid="115"/>
                                        </p:tgtEl>
                                        <p:attrNameLst>
                                          <p:attrName>style.visibility</p:attrName>
                                        </p:attrNameLst>
                                      </p:cBhvr>
                                      <p:to>
                                        <p:strVal val="visible"/>
                                      </p:to>
                                    </p:set>
                                  </p:childTnLst>
                                </p:cTn>
                              </p:par>
                              <p:par>
                                <p:cTn id="58" presetID="35" presetClass="path" presetSubtype="0" accel="50000" decel="50000" fill="hold" grpId="1" nodeType="withEffect">
                                  <p:stCondLst>
                                    <p:cond delay="0"/>
                                  </p:stCondLst>
                                  <p:childTnLst>
                                    <p:animMotion origin="layout" path="M 7.85742E-7 -3.33333E-6 L -0.39495 -0.11018 " pathEditMode="relative" rAng="0" ptsTypes="AA">
                                      <p:cBhvr>
                                        <p:cTn id="59" dur="500" spd="-99900" fill="hold"/>
                                        <p:tgtEl>
                                          <p:spTgt spid="115"/>
                                        </p:tgtEl>
                                        <p:attrNameLst>
                                          <p:attrName>ppt_x,ppt_y</p:attrName>
                                        </p:attrNameLst>
                                      </p:cBhvr>
                                      <p:rCtr x="-19748" y="-5509"/>
                                    </p:animMotion>
                                  </p:childTnLst>
                                </p:cTn>
                              </p:par>
                            </p:childTnLst>
                          </p:cTn>
                        </p:par>
                        <p:par>
                          <p:cTn id="60" fill="hold">
                            <p:stCondLst>
                              <p:cond delay="5400"/>
                            </p:stCondLst>
                            <p:childTnLst>
                              <p:par>
                                <p:cTn id="61" presetID="18" presetClass="entr" presetSubtype="3" fill="hold" grpId="0" nodeType="afterEffect">
                                  <p:stCondLst>
                                    <p:cond delay="0"/>
                                  </p:stCondLst>
                                  <p:childTnLst>
                                    <p:set>
                                      <p:cBhvr>
                                        <p:cTn id="62" dur="1" fill="hold">
                                          <p:stCondLst>
                                            <p:cond delay="0"/>
                                          </p:stCondLst>
                                        </p:cTn>
                                        <p:tgtEl>
                                          <p:spTgt spid="116"/>
                                        </p:tgtEl>
                                        <p:attrNameLst>
                                          <p:attrName>style.visibility</p:attrName>
                                        </p:attrNameLst>
                                      </p:cBhvr>
                                      <p:to>
                                        <p:strVal val="visible"/>
                                      </p:to>
                                    </p:set>
                                    <p:animEffect transition="in" filter="strips(upRight)">
                                      <p:cBhvr>
                                        <p:cTn id="63"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83" grpId="0"/>
      <p:bldP spid="84" grpId="0"/>
      <p:bldP spid="111" grpId="0" animBg="1"/>
      <p:bldP spid="110" grpId="0" animBg="1"/>
      <p:bldP spid="112" grpId="0" animBg="1"/>
      <p:bldP spid="113" grpId="0"/>
      <p:bldP spid="114" grpId="0" animBg="1"/>
      <p:bldP spid="114" grpId="1" animBg="1"/>
      <p:bldP spid="115" grpId="0" animBg="1"/>
      <p:bldP spid="115" grpId="1" animBg="1"/>
      <p:bldP spid="116"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extLst>
              <a:ext uri="{BEBA8EAE-BF5A-486C-A8C5-ECC9F3942E4B}">
                <a14:imgProps xmlns:a14="http://schemas.microsoft.com/office/drawing/2010/main">
                  <a14:imgLayer r:embed="rId4">
                    <a14:imgEffect>
                      <a14:brightnessContrast bright="22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47" name="矩形 46"/>
          <p:cNvSpPr/>
          <p:nvPr/>
        </p:nvSpPr>
        <p:spPr>
          <a:xfrm>
            <a:off x="0" y="0"/>
            <a:ext cx="12195175" cy="6858000"/>
          </a:xfrm>
          <a:prstGeom prst="rect">
            <a:avLst/>
          </a:prstGeom>
          <a:solidFill>
            <a:schemeClr val="accent6">
              <a:lumMod val="40000"/>
              <a:lumOff val="60000"/>
              <a:alpha val="1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 y="-9730"/>
            <a:ext cx="12195175" cy="6867731"/>
            <a:chOff x="-1" y="-9730"/>
            <a:chExt cx="12195175" cy="6867731"/>
          </a:xfrm>
        </p:grpSpPr>
        <p:pic>
          <p:nvPicPr>
            <p:cNvPr id="46" name="Picture 2" descr="C:\Users\Administrator\Desktop\1.jp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1000" contrast="27000"/>
                      </a14:imgEffect>
                    </a14:imgLayer>
                  </a14:imgProps>
                </a:ext>
                <a:ext uri="{28A0092B-C50C-407E-A947-70E740481C1C}">
                  <a14:useLocalDpi xmlns:a14="http://schemas.microsoft.com/office/drawing/2010/main" val="0"/>
                </a:ext>
              </a:extLst>
            </a:blip>
            <a:srcRect/>
            <a:stretch>
              <a:fillRect/>
            </a:stretch>
          </p:blipFill>
          <p:spPr bwMode="auto">
            <a:xfrm>
              <a:off x="-1" y="0"/>
              <a:ext cx="12195175" cy="6858001"/>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3" descr="C:\Users\Administrator\Desktop\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27264" y="-9730"/>
              <a:ext cx="6238875" cy="685641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椭圆 1"/>
          <p:cNvSpPr/>
          <p:nvPr/>
        </p:nvSpPr>
        <p:spPr>
          <a:xfrm>
            <a:off x="2879" y="1195919"/>
            <a:ext cx="5545449" cy="5545449"/>
          </a:xfrm>
          <a:prstGeom prst="ellipse">
            <a:avLst/>
          </a:prstGeom>
          <a:solidFill>
            <a:schemeClr val="accent6">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597243" y="1790283"/>
            <a:ext cx="4356720" cy="4356720"/>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Oval 4"/>
          <p:cNvSpPr/>
          <p:nvPr/>
        </p:nvSpPr>
        <p:spPr>
          <a:xfrm>
            <a:off x="4369395" y="2536687"/>
            <a:ext cx="626458" cy="6292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91" name="标题 4"/>
          <p:cNvSpPr txBox="1">
            <a:spLocks/>
          </p:cNvSpPr>
          <p:nvPr/>
        </p:nvSpPr>
        <p:spPr>
          <a:xfrm>
            <a:off x="1345059" y="2996952"/>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发展前景</a:t>
            </a:r>
          </a:p>
        </p:txBody>
      </p:sp>
      <p:sp>
        <p:nvSpPr>
          <p:cNvPr id="92" name="标题 4"/>
          <p:cNvSpPr txBox="1">
            <a:spLocks/>
          </p:cNvSpPr>
          <p:nvPr/>
        </p:nvSpPr>
        <p:spPr>
          <a:xfrm>
            <a:off x="1345059" y="3531580"/>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长期战略目标</a:t>
            </a:r>
          </a:p>
        </p:txBody>
      </p:sp>
      <p:grpSp>
        <p:nvGrpSpPr>
          <p:cNvPr id="93" name="组合 92"/>
          <p:cNvGrpSpPr/>
          <p:nvPr/>
        </p:nvGrpSpPr>
        <p:grpSpPr>
          <a:xfrm>
            <a:off x="1417067" y="4365104"/>
            <a:ext cx="1436675" cy="215444"/>
            <a:chOff x="4369395" y="3284984"/>
            <a:chExt cx="1436675" cy="215444"/>
          </a:xfrm>
        </p:grpSpPr>
        <p:sp>
          <p:nvSpPr>
            <p:cNvPr id="9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产品开发计划</a:t>
              </a:r>
              <a:endParaRPr lang="zh-CN" altLang="en-US" sz="1400" dirty="0">
                <a:solidFill>
                  <a:schemeClr val="bg1"/>
                </a:solidFill>
                <a:latin typeface="微软雅黑" pitchFamily="34" charset="-122"/>
                <a:ea typeface="微软雅黑" pitchFamily="34" charset="-122"/>
              </a:endParaRPr>
            </a:p>
          </p:txBody>
        </p:sp>
        <p:grpSp>
          <p:nvGrpSpPr>
            <p:cNvPr id="95" name="组合 94"/>
            <p:cNvGrpSpPr/>
            <p:nvPr/>
          </p:nvGrpSpPr>
          <p:grpSpPr>
            <a:xfrm>
              <a:off x="4369395" y="3316401"/>
              <a:ext cx="168551" cy="168551"/>
              <a:chOff x="5005199" y="3717032"/>
              <a:chExt cx="168551" cy="168551"/>
            </a:xfrm>
          </p:grpSpPr>
          <p:sp>
            <p:nvSpPr>
              <p:cNvPr id="96" name="椭圆 95"/>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7" name="等腰三角形 9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8" name="组合 97"/>
          <p:cNvGrpSpPr/>
          <p:nvPr/>
        </p:nvGrpSpPr>
        <p:grpSpPr>
          <a:xfrm>
            <a:off x="2857227" y="4365104"/>
            <a:ext cx="1436675" cy="215444"/>
            <a:chOff x="4369395" y="3284984"/>
            <a:chExt cx="1436675" cy="215444"/>
          </a:xfrm>
        </p:grpSpPr>
        <p:sp>
          <p:nvSpPr>
            <p:cNvPr id="9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市场开拓计划</a:t>
              </a:r>
              <a:endParaRPr lang="zh-CN" altLang="en-US" sz="1400" dirty="0">
                <a:solidFill>
                  <a:schemeClr val="bg1"/>
                </a:solidFill>
                <a:latin typeface="微软雅黑" pitchFamily="34" charset="-122"/>
                <a:ea typeface="微软雅黑" pitchFamily="34" charset="-122"/>
              </a:endParaRPr>
            </a:p>
          </p:txBody>
        </p:sp>
        <p:grpSp>
          <p:nvGrpSpPr>
            <p:cNvPr id="100" name="组合 99"/>
            <p:cNvGrpSpPr/>
            <p:nvPr/>
          </p:nvGrpSpPr>
          <p:grpSpPr>
            <a:xfrm>
              <a:off x="4369395" y="3316401"/>
              <a:ext cx="168551" cy="168551"/>
              <a:chOff x="5005199" y="3717032"/>
              <a:chExt cx="168551" cy="168551"/>
            </a:xfrm>
          </p:grpSpPr>
          <p:sp>
            <p:nvSpPr>
              <p:cNvPr id="101" name="椭圆 100"/>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2" name="等腰三角形 10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3" name="组合 102"/>
          <p:cNvGrpSpPr/>
          <p:nvPr/>
        </p:nvGrpSpPr>
        <p:grpSpPr>
          <a:xfrm>
            <a:off x="1417067" y="4653716"/>
            <a:ext cx="1599929" cy="215444"/>
            <a:chOff x="4369395" y="3284984"/>
            <a:chExt cx="1599929" cy="215444"/>
          </a:xfrm>
        </p:grpSpPr>
        <p:sp>
          <p:nvSpPr>
            <p:cNvPr id="104" name="文本框 9"/>
            <p:cNvSpPr txBox="1"/>
            <p:nvPr/>
          </p:nvSpPr>
          <p:spPr>
            <a:xfrm>
              <a:off x="4581935" y="3284984"/>
              <a:ext cx="1387389"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五年发展计划</a:t>
              </a:r>
              <a:endParaRPr lang="zh-CN" altLang="en-US" sz="1400" dirty="0">
                <a:solidFill>
                  <a:schemeClr val="bg1"/>
                </a:solidFill>
                <a:latin typeface="微软雅黑" pitchFamily="34" charset="-122"/>
                <a:ea typeface="微软雅黑" pitchFamily="34" charset="-122"/>
              </a:endParaRPr>
            </a:p>
          </p:txBody>
        </p:sp>
        <p:grpSp>
          <p:nvGrpSpPr>
            <p:cNvPr id="150" name="组合 149"/>
            <p:cNvGrpSpPr/>
            <p:nvPr/>
          </p:nvGrpSpPr>
          <p:grpSpPr>
            <a:xfrm>
              <a:off x="4369395" y="3316401"/>
              <a:ext cx="168551" cy="168551"/>
              <a:chOff x="5005199" y="3717032"/>
              <a:chExt cx="168551" cy="168551"/>
            </a:xfrm>
          </p:grpSpPr>
          <p:sp>
            <p:nvSpPr>
              <p:cNvPr id="151" name="椭圆 150"/>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2" name="等腰三角形 1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3" name="组合 152"/>
          <p:cNvGrpSpPr/>
          <p:nvPr/>
        </p:nvGrpSpPr>
        <p:grpSpPr>
          <a:xfrm>
            <a:off x="2857227" y="4653716"/>
            <a:ext cx="1436675" cy="215444"/>
            <a:chOff x="4369395" y="3284984"/>
            <a:chExt cx="1436675" cy="215444"/>
          </a:xfrm>
        </p:grpSpPr>
        <p:sp>
          <p:nvSpPr>
            <p:cNvPr id="15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销售网络布局</a:t>
              </a:r>
              <a:endParaRPr lang="zh-CN" altLang="en-US" sz="1400" dirty="0">
                <a:solidFill>
                  <a:schemeClr val="bg1"/>
                </a:solidFill>
                <a:latin typeface="微软雅黑" pitchFamily="34" charset="-122"/>
                <a:ea typeface="微软雅黑" pitchFamily="34" charset="-122"/>
              </a:endParaRPr>
            </a:p>
          </p:txBody>
        </p:sp>
        <p:grpSp>
          <p:nvGrpSpPr>
            <p:cNvPr id="155" name="组合 154"/>
            <p:cNvGrpSpPr/>
            <p:nvPr/>
          </p:nvGrpSpPr>
          <p:grpSpPr>
            <a:xfrm>
              <a:off x="4369395" y="3316401"/>
              <a:ext cx="168551" cy="168551"/>
              <a:chOff x="5005199" y="3717032"/>
              <a:chExt cx="168551" cy="168551"/>
            </a:xfrm>
          </p:grpSpPr>
          <p:sp>
            <p:nvSpPr>
              <p:cNvPr id="156" name="椭圆 155"/>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7" name="等腰三角形 15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8" name="组合 157"/>
          <p:cNvGrpSpPr/>
          <p:nvPr/>
        </p:nvGrpSpPr>
        <p:grpSpPr>
          <a:xfrm>
            <a:off x="1417067" y="4941168"/>
            <a:ext cx="1436675" cy="215444"/>
            <a:chOff x="4369395" y="3284984"/>
            <a:chExt cx="1436675" cy="215444"/>
          </a:xfrm>
        </p:grpSpPr>
        <p:sp>
          <p:nvSpPr>
            <p:cNvPr id="15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电器盈利计划</a:t>
              </a:r>
              <a:endParaRPr lang="zh-CN" altLang="en-US" sz="1400" dirty="0">
                <a:solidFill>
                  <a:schemeClr val="bg1"/>
                </a:solidFill>
                <a:latin typeface="微软雅黑" pitchFamily="34" charset="-122"/>
                <a:ea typeface="微软雅黑" pitchFamily="34" charset="-122"/>
              </a:endParaRPr>
            </a:p>
          </p:txBody>
        </p:sp>
        <p:grpSp>
          <p:nvGrpSpPr>
            <p:cNvPr id="160" name="组合 159"/>
            <p:cNvGrpSpPr/>
            <p:nvPr/>
          </p:nvGrpSpPr>
          <p:grpSpPr>
            <a:xfrm>
              <a:off x="4369395" y="3316401"/>
              <a:ext cx="168551" cy="168551"/>
              <a:chOff x="5005199" y="3717032"/>
              <a:chExt cx="168551" cy="168551"/>
            </a:xfrm>
          </p:grpSpPr>
          <p:sp>
            <p:nvSpPr>
              <p:cNvPr id="161" name="椭圆 160"/>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2" name="等腰三角形 16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63" name="组合 162"/>
          <p:cNvGrpSpPr/>
          <p:nvPr/>
        </p:nvGrpSpPr>
        <p:grpSpPr>
          <a:xfrm>
            <a:off x="2857227" y="4941168"/>
            <a:ext cx="1436675" cy="215444"/>
            <a:chOff x="4369395" y="3284984"/>
            <a:chExt cx="1436675" cy="215444"/>
          </a:xfrm>
        </p:grpSpPr>
        <p:sp>
          <p:nvSpPr>
            <p:cNvPr id="16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风险保障评估</a:t>
              </a:r>
              <a:endParaRPr lang="zh-CN" altLang="en-US" sz="1400" dirty="0">
                <a:solidFill>
                  <a:schemeClr val="bg1"/>
                </a:solidFill>
                <a:latin typeface="微软雅黑" pitchFamily="34" charset="-122"/>
                <a:ea typeface="微软雅黑" pitchFamily="34" charset="-122"/>
              </a:endParaRPr>
            </a:p>
          </p:txBody>
        </p:sp>
        <p:grpSp>
          <p:nvGrpSpPr>
            <p:cNvPr id="165" name="组合 164"/>
            <p:cNvGrpSpPr/>
            <p:nvPr/>
          </p:nvGrpSpPr>
          <p:grpSpPr>
            <a:xfrm>
              <a:off x="4369395" y="3316401"/>
              <a:ext cx="168551" cy="168551"/>
              <a:chOff x="5005199" y="3717032"/>
              <a:chExt cx="168551" cy="168551"/>
            </a:xfrm>
          </p:grpSpPr>
          <p:sp>
            <p:nvSpPr>
              <p:cNvPr id="166" name="椭圆 165"/>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7" name="等腰三角形 16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68" name="直接连接符 167"/>
          <p:cNvCxnSpPr/>
          <p:nvPr/>
        </p:nvCxnSpPr>
        <p:spPr>
          <a:xfrm>
            <a:off x="1464791" y="4076492"/>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KSO_Shape"/>
          <p:cNvSpPr>
            <a:spLocks/>
          </p:cNvSpPr>
          <p:nvPr/>
        </p:nvSpPr>
        <p:spPr bwMode="auto">
          <a:xfrm>
            <a:off x="4480635" y="2679612"/>
            <a:ext cx="403977" cy="3433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9" name="矩形 48"/>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7777807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21" presetClass="entr" presetSubtype="1" fill="hold" grpId="0" nodeType="withEffect">
                                  <p:stCondLst>
                                    <p:cond delay="500"/>
                                  </p:stCondLst>
                                  <p:childTnLst>
                                    <p:set>
                                      <p:cBhvr>
                                        <p:cTn id="17" dur="1" fill="hold">
                                          <p:stCondLst>
                                            <p:cond delay="0"/>
                                          </p:stCondLst>
                                        </p:cTn>
                                        <p:tgtEl>
                                          <p:spTgt spid="89"/>
                                        </p:tgtEl>
                                        <p:attrNameLst>
                                          <p:attrName>style.visibility</p:attrName>
                                        </p:attrNameLst>
                                      </p:cBhvr>
                                      <p:to>
                                        <p:strVal val="visible"/>
                                      </p:to>
                                    </p:set>
                                    <p:animEffect transition="in" filter="wheel(1)">
                                      <p:cBhvr>
                                        <p:cTn id="18" dur="400"/>
                                        <p:tgtEl>
                                          <p:spTgt spid="89"/>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91"/>
                                        </p:tgtEl>
                                        <p:attrNameLst>
                                          <p:attrName>style.visibility</p:attrName>
                                        </p:attrNameLst>
                                      </p:cBhvr>
                                      <p:to>
                                        <p:strVal val="visible"/>
                                      </p:to>
                                    </p:set>
                                    <p:anim calcmode="lin" valueType="num">
                                      <p:cBhvr>
                                        <p:cTn id="21" dur="500" fill="hold"/>
                                        <p:tgtEl>
                                          <p:spTgt spid="91"/>
                                        </p:tgtEl>
                                        <p:attrNameLst>
                                          <p:attrName>ppt_w</p:attrName>
                                        </p:attrNameLst>
                                      </p:cBhvr>
                                      <p:tavLst>
                                        <p:tav tm="0">
                                          <p:val>
                                            <p:fltVal val="0"/>
                                          </p:val>
                                        </p:tav>
                                        <p:tav tm="100000">
                                          <p:val>
                                            <p:strVal val="#ppt_w"/>
                                          </p:val>
                                        </p:tav>
                                      </p:tavLst>
                                    </p:anim>
                                    <p:anim calcmode="lin" valueType="num">
                                      <p:cBhvr>
                                        <p:cTn id="22" dur="500" fill="hold"/>
                                        <p:tgtEl>
                                          <p:spTgt spid="91"/>
                                        </p:tgtEl>
                                        <p:attrNameLst>
                                          <p:attrName>ppt_h</p:attrName>
                                        </p:attrNameLst>
                                      </p:cBhvr>
                                      <p:tavLst>
                                        <p:tav tm="0">
                                          <p:val>
                                            <p:fltVal val="0"/>
                                          </p:val>
                                        </p:tav>
                                        <p:tav tm="100000">
                                          <p:val>
                                            <p:strVal val="#ppt_h"/>
                                          </p:val>
                                        </p:tav>
                                      </p:tavLst>
                                    </p:anim>
                                    <p:animEffect transition="in" filter="fade">
                                      <p:cBhvr>
                                        <p:cTn id="23" dur="500"/>
                                        <p:tgtEl>
                                          <p:spTgt spid="91"/>
                                        </p:tgtEl>
                                      </p:cBhvr>
                                    </p:animEffect>
                                  </p:childTnLst>
                                </p:cTn>
                              </p:par>
                              <p:par>
                                <p:cTn id="24" presetID="42" presetClass="entr" presetSubtype="0" fill="hold" grpId="0" nodeType="withEffect">
                                  <p:stCondLst>
                                    <p:cond delay="50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53" presetClass="entr" presetSubtype="16" fill="hold" grpId="0" nodeType="withEffect">
                                  <p:stCondLst>
                                    <p:cond delay="500"/>
                                  </p:stCondLst>
                                  <p:childTnLst>
                                    <p:set>
                                      <p:cBhvr>
                                        <p:cTn id="30" dur="1" fill="hold">
                                          <p:stCondLst>
                                            <p:cond delay="0"/>
                                          </p:stCondLst>
                                        </p:cTn>
                                        <p:tgtEl>
                                          <p:spTgt spid="92"/>
                                        </p:tgtEl>
                                        <p:attrNameLst>
                                          <p:attrName>style.visibility</p:attrName>
                                        </p:attrNameLst>
                                      </p:cBhvr>
                                      <p:to>
                                        <p:strVal val="visible"/>
                                      </p:to>
                                    </p:set>
                                    <p:anim calcmode="lin" valueType="num">
                                      <p:cBhvr>
                                        <p:cTn id="31" dur="500" fill="hold"/>
                                        <p:tgtEl>
                                          <p:spTgt spid="92"/>
                                        </p:tgtEl>
                                        <p:attrNameLst>
                                          <p:attrName>ppt_w</p:attrName>
                                        </p:attrNameLst>
                                      </p:cBhvr>
                                      <p:tavLst>
                                        <p:tav tm="0">
                                          <p:val>
                                            <p:fltVal val="0"/>
                                          </p:val>
                                        </p:tav>
                                        <p:tav tm="100000">
                                          <p:val>
                                            <p:strVal val="#ppt_w"/>
                                          </p:val>
                                        </p:tav>
                                      </p:tavLst>
                                    </p:anim>
                                    <p:anim calcmode="lin" valueType="num">
                                      <p:cBhvr>
                                        <p:cTn id="32" dur="500" fill="hold"/>
                                        <p:tgtEl>
                                          <p:spTgt spid="92"/>
                                        </p:tgtEl>
                                        <p:attrNameLst>
                                          <p:attrName>ppt_h</p:attrName>
                                        </p:attrNameLst>
                                      </p:cBhvr>
                                      <p:tavLst>
                                        <p:tav tm="0">
                                          <p:val>
                                            <p:fltVal val="0"/>
                                          </p:val>
                                        </p:tav>
                                        <p:tav tm="100000">
                                          <p:val>
                                            <p:strVal val="#ppt_h"/>
                                          </p:val>
                                        </p:tav>
                                      </p:tavLst>
                                    </p:anim>
                                    <p:animEffect transition="in" filter="fade">
                                      <p:cBhvr>
                                        <p:cTn id="33" dur="500"/>
                                        <p:tgtEl>
                                          <p:spTgt spid="92"/>
                                        </p:tgtEl>
                                      </p:cBhvr>
                                    </p:animEffect>
                                  </p:childTnLst>
                                </p:cTn>
                              </p:par>
                              <p:par>
                                <p:cTn id="34" presetID="53" presetClass="entr" presetSubtype="16" fill="hold" nodeType="withEffect">
                                  <p:stCondLst>
                                    <p:cond delay="500"/>
                                  </p:stCondLst>
                                  <p:childTnLst>
                                    <p:set>
                                      <p:cBhvr>
                                        <p:cTn id="35" dur="1" fill="hold">
                                          <p:stCondLst>
                                            <p:cond delay="0"/>
                                          </p:stCondLst>
                                        </p:cTn>
                                        <p:tgtEl>
                                          <p:spTgt spid="93"/>
                                        </p:tgtEl>
                                        <p:attrNameLst>
                                          <p:attrName>style.visibility</p:attrName>
                                        </p:attrNameLst>
                                      </p:cBhvr>
                                      <p:to>
                                        <p:strVal val="visible"/>
                                      </p:to>
                                    </p:set>
                                    <p:anim calcmode="lin" valueType="num">
                                      <p:cBhvr>
                                        <p:cTn id="36" dur="500" fill="hold"/>
                                        <p:tgtEl>
                                          <p:spTgt spid="93"/>
                                        </p:tgtEl>
                                        <p:attrNameLst>
                                          <p:attrName>ppt_w</p:attrName>
                                        </p:attrNameLst>
                                      </p:cBhvr>
                                      <p:tavLst>
                                        <p:tav tm="0">
                                          <p:val>
                                            <p:fltVal val="0"/>
                                          </p:val>
                                        </p:tav>
                                        <p:tav tm="100000">
                                          <p:val>
                                            <p:strVal val="#ppt_w"/>
                                          </p:val>
                                        </p:tav>
                                      </p:tavLst>
                                    </p:anim>
                                    <p:anim calcmode="lin" valueType="num">
                                      <p:cBhvr>
                                        <p:cTn id="37" dur="500" fill="hold"/>
                                        <p:tgtEl>
                                          <p:spTgt spid="93"/>
                                        </p:tgtEl>
                                        <p:attrNameLst>
                                          <p:attrName>ppt_h</p:attrName>
                                        </p:attrNameLst>
                                      </p:cBhvr>
                                      <p:tavLst>
                                        <p:tav tm="0">
                                          <p:val>
                                            <p:fltVal val="0"/>
                                          </p:val>
                                        </p:tav>
                                        <p:tav tm="100000">
                                          <p:val>
                                            <p:strVal val="#ppt_h"/>
                                          </p:val>
                                        </p:tav>
                                      </p:tavLst>
                                    </p:anim>
                                    <p:animEffect transition="in" filter="fade">
                                      <p:cBhvr>
                                        <p:cTn id="38" dur="500"/>
                                        <p:tgtEl>
                                          <p:spTgt spid="93"/>
                                        </p:tgtEl>
                                      </p:cBhvr>
                                    </p:animEffect>
                                  </p:childTnLst>
                                </p:cTn>
                              </p:par>
                              <p:par>
                                <p:cTn id="39" presetID="53" presetClass="entr" presetSubtype="16" fill="hold" nodeType="withEffect">
                                  <p:stCondLst>
                                    <p:cond delay="500"/>
                                  </p:stCondLst>
                                  <p:childTnLst>
                                    <p:set>
                                      <p:cBhvr>
                                        <p:cTn id="40" dur="1" fill="hold">
                                          <p:stCondLst>
                                            <p:cond delay="0"/>
                                          </p:stCondLst>
                                        </p:cTn>
                                        <p:tgtEl>
                                          <p:spTgt spid="98"/>
                                        </p:tgtEl>
                                        <p:attrNameLst>
                                          <p:attrName>style.visibility</p:attrName>
                                        </p:attrNameLst>
                                      </p:cBhvr>
                                      <p:to>
                                        <p:strVal val="visible"/>
                                      </p:to>
                                    </p:set>
                                    <p:anim calcmode="lin" valueType="num">
                                      <p:cBhvr>
                                        <p:cTn id="41" dur="500" fill="hold"/>
                                        <p:tgtEl>
                                          <p:spTgt spid="98"/>
                                        </p:tgtEl>
                                        <p:attrNameLst>
                                          <p:attrName>ppt_w</p:attrName>
                                        </p:attrNameLst>
                                      </p:cBhvr>
                                      <p:tavLst>
                                        <p:tav tm="0">
                                          <p:val>
                                            <p:fltVal val="0"/>
                                          </p:val>
                                        </p:tav>
                                        <p:tav tm="100000">
                                          <p:val>
                                            <p:strVal val="#ppt_w"/>
                                          </p:val>
                                        </p:tav>
                                      </p:tavLst>
                                    </p:anim>
                                    <p:anim calcmode="lin" valueType="num">
                                      <p:cBhvr>
                                        <p:cTn id="42" dur="500" fill="hold"/>
                                        <p:tgtEl>
                                          <p:spTgt spid="98"/>
                                        </p:tgtEl>
                                        <p:attrNameLst>
                                          <p:attrName>ppt_h</p:attrName>
                                        </p:attrNameLst>
                                      </p:cBhvr>
                                      <p:tavLst>
                                        <p:tav tm="0">
                                          <p:val>
                                            <p:fltVal val="0"/>
                                          </p:val>
                                        </p:tav>
                                        <p:tav tm="100000">
                                          <p:val>
                                            <p:strVal val="#ppt_h"/>
                                          </p:val>
                                        </p:tav>
                                      </p:tavLst>
                                    </p:anim>
                                    <p:animEffect transition="in" filter="fade">
                                      <p:cBhvr>
                                        <p:cTn id="43" dur="500"/>
                                        <p:tgtEl>
                                          <p:spTgt spid="98"/>
                                        </p:tgtEl>
                                      </p:cBhvr>
                                    </p:animEffect>
                                  </p:childTnLst>
                                </p:cTn>
                              </p:par>
                              <p:par>
                                <p:cTn id="44" presetID="53" presetClass="entr" presetSubtype="16" fill="hold" nodeType="withEffect">
                                  <p:stCondLst>
                                    <p:cond delay="500"/>
                                  </p:stCondLst>
                                  <p:childTnLst>
                                    <p:set>
                                      <p:cBhvr>
                                        <p:cTn id="45" dur="1" fill="hold">
                                          <p:stCondLst>
                                            <p:cond delay="0"/>
                                          </p:stCondLst>
                                        </p:cTn>
                                        <p:tgtEl>
                                          <p:spTgt spid="103"/>
                                        </p:tgtEl>
                                        <p:attrNameLst>
                                          <p:attrName>style.visibility</p:attrName>
                                        </p:attrNameLst>
                                      </p:cBhvr>
                                      <p:to>
                                        <p:strVal val="visible"/>
                                      </p:to>
                                    </p:set>
                                    <p:anim calcmode="lin" valueType="num">
                                      <p:cBhvr>
                                        <p:cTn id="46" dur="500" fill="hold"/>
                                        <p:tgtEl>
                                          <p:spTgt spid="103"/>
                                        </p:tgtEl>
                                        <p:attrNameLst>
                                          <p:attrName>ppt_w</p:attrName>
                                        </p:attrNameLst>
                                      </p:cBhvr>
                                      <p:tavLst>
                                        <p:tav tm="0">
                                          <p:val>
                                            <p:fltVal val="0"/>
                                          </p:val>
                                        </p:tav>
                                        <p:tav tm="100000">
                                          <p:val>
                                            <p:strVal val="#ppt_w"/>
                                          </p:val>
                                        </p:tav>
                                      </p:tavLst>
                                    </p:anim>
                                    <p:anim calcmode="lin" valueType="num">
                                      <p:cBhvr>
                                        <p:cTn id="47" dur="500" fill="hold"/>
                                        <p:tgtEl>
                                          <p:spTgt spid="103"/>
                                        </p:tgtEl>
                                        <p:attrNameLst>
                                          <p:attrName>ppt_h</p:attrName>
                                        </p:attrNameLst>
                                      </p:cBhvr>
                                      <p:tavLst>
                                        <p:tav tm="0">
                                          <p:val>
                                            <p:fltVal val="0"/>
                                          </p:val>
                                        </p:tav>
                                        <p:tav tm="100000">
                                          <p:val>
                                            <p:strVal val="#ppt_h"/>
                                          </p:val>
                                        </p:tav>
                                      </p:tavLst>
                                    </p:anim>
                                    <p:animEffect transition="in" filter="fade">
                                      <p:cBhvr>
                                        <p:cTn id="48" dur="500"/>
                                        <p:tgtEl>
                                          <p:spTgt spid="103"/>
                                        </p:tgtEl>
                                      </p:cBhvr>
                                    </p:animEffect>
                                  </p:childTnLst>
                                </p:cTn>
                              </p:par>
                              <p:par>
                                <p:cTn id="49" presetID="53" presetClass="entr" presetSubtype="16" fill="hold" nodeType="withEffect">
                                  <p:stCondLst>
                                    <p:cond delay="500"/>
                                  </p:stCondLst>
                                  <p:childTnLst>
                                    <p:set>
                                      <p:cBhvr>
                                        <p:cTn id="50" dur="1" fill="hold">
                                          <p:stCondLst>
                                            <p:cond delay="0"/>
                                          </p:stCondLst>
                                        </p:cTn>
                                        <p:tgtEl>
                                          <p:spTgt spid="153"/>
                                        </p:tgtEl>
                                        <p:attrNameLst>
                                          <p:attrName>style.visibility</p:attrName>
                                        </p:attrNameLst>
                                      </p:cBhvr>
                                      <p:to>
                                        <p:strVal val="visible"/>
                                      </p:to>
                                    </p:set>
                                    <p:anim calcmode="lin" valueType="num">
                                      <p:cBhvr>
                                        <p:cTn id="51" dur="500" fill="hold"/>
                                        <p:tgtEl>
                                          <p:spTgt spid="153"/>
                                        </p:tgtEl>
                                        <p:attrNameLst>
                                          <p:attrName>ppt_w</p:attrName>
                                        </p:attrNameLst>
                                      </p:cBhvr>
                                      <p:tavLst>
                                        <p:tav tm="0">
                                          <p:val>
                                            <p:fltVal val="0"/>
                                          </p:val>
                                        </p:tav>
                                        <p:tav tm="100000">
                                          <p:val>
                                            <p:strVal val="#ppt_w"/>
                                          </p:val>
                                        </p:tav>
                                      </p:tavLst>
                                    </p:anim>
                                    <p:anim calcmode="lin" valueType="num">
                                      <p:cBhvr>
                                        <p:cTn id="52" dur="500" fill="hold"/>
                                        <p:tgtEl>
                                          <p:spTgt spid="153"/>
                                        </p:tgtEl>
                                        <p:attrNameLst>
                                          <p:attrName>ppt_h</p:attrName>
                                        </p:attrNameLst>
                                      </p:cBhvr>
                                      <p:tavLst>
                                        <p:tav tm="0">
                                          <p:val>
                                            <p:fltVal val="0"/>
                                          </p:val>
                                        </p:tav>
                                        <p:tav tm="100000">
                                          <p:val>
                                            <p:strVal val="#ppt_h"/>
                                          </p:val>
                                        </p:tav>
                                      </p:tavLst>
                                    </p:anim>
                                    <p:animEffect transition="in" filter="fade">
                                      <p:cBhvr>
                                        <p:cTn id="53" dur="500"/>
                                        <p:tgtEl>
                                          <p:spTgt spid="153"/>
                                        </p:tgtEl>
                                      </p:cBhvr>
                                    </p:animEffect>
                                  </p:childTnLst>
                                </p:cTn>
                              </p:par>
                              <p:par>
                                <p:cTn id="54" presetID="53" presetClass="entr" presetSubtype="16" fill="hold" nodeType="withEffect">
                                  <p:stCondLst>
                                    <p:cond delay="500"/>
                                  </p:stCondLst>
                                  <p:childTnLst>
                                    <p:set>
                                      <p:cBhvr>
                                        <p:cTn id="55" dur="1" fill="hold">
                                          <p:stCondLst>
                                            <p:cond delay="0"/>
                                          </p:stCondLst>
                                        </p:cTn>
                                        <p:tgtEl>
                                          <p:spTgt spid="158"/>
                                        </p:tgtEl>
                                        <p:attrNameLst>
                                          <p:attrName>style.visibility</p:attrName>
                                        </p:attrNameLst>
                                      </p:cBhvr>
                                      <p:to>
                                        <p:strVal val="visible"/>
                                      </p:to>
                                    </p:set>
                                    <p:anim calcmode="lin" valueType="num">
                                      <p:cBhvr>
                                        <p:cTn id="56" dur="500" fill="hold"/>
                                        <p:tgtEl>
                                          <p:spTgt spid="158"/>
                                        </p:tgtEl>
                                        <p:attrNameLst>
                                          <p:attrName>ppt_w</p:attrName>
                                        </p:attrNameLst>
                                      </p:cBhvr>
                                      <p:tavLst>
                                        <p:tav tm="0">
                                          <p:val>
                                            <p:fltVal val="0"/>
                                          </p:val>
                                        </p:tav>
                                        <p:tav tm="100000">
                                          <p:val>
                                            <p:strVal val="#ppt_w"/>
                                          </p:val>
                                        </p:tav>
                                      </p:tavLst>
                                    </p:anim>
                                    <p:anim calcmode="lin" valueType="num">
                                      <p:cBhvr>
                                        <p:cTn id="57" dur="500" fill="hold"/>
                                        <p:tgtEl>
                                          <p:spTgt spid="158"/>
                                        </p:tgtEl>
                                        <p:attrNameLst>
                                          <p:attrName>ppt_h</p:attrName>
                                        </p:attrNameLst>
                                      </p:cBhvr>
                                      <p:tavLst>
                                        <p:tav tm="0">
                                          <p:val>
                                            <p:fltVal val="0"/>
                                          </p:val>
                                        </p:tav>
                                        <p:tav tm="100000">
                                          <p:val>
                                            <p:strVal val="#ppt_h"/>
                                          </p:val>
                                        </p:tav>
                                      </p:tavLst>
                                    </p:anim>
                                    <p:animEffect transition="in" filter="fade">
                                      <p:cBhvr>
                                        <p:cTn id="58" dur="500"/>
                                        <p:tgtEl>
                                          <p:spTgt spid="158"/>
                                        </p:tgtEl>
                                      </p:cBhvr>
                                    </p:animEffect>
                                  </p:childTnLst>
                                </p:cTn>
                              </p:par>
                              <p:par>
                                <p:cTn id="59" presetID="53" presetClass="entr" presetSubtype="16" fill="hold" nodeType="withEffect">
                                  <p:stCondLst>
                                    <p:cond delay="500"/>
                                  </p:stCondLst>
                                  <p:childTnLst>
                                    <p:set>
                                      <p:cBhvr>
                                        <p:cTn id="60" dur="1" fill="hold">
                                          <p:stCondLst>
                                            <p:cond delay="0"/>
                                          </p:stCondLst>
                                        </p:cTn>
                                        <p:tgtEl>
                                          <p:spTgt spid="163"/>
                                        </p:tgtEl>
                                        <p:attrNameLst>
                                          <p:attrName>style.visibility</p:attrName>
                                        </p:attrNameLst>
                                      </p:cBhvr>
                                      <p:to>
                                        <p:strVal val="visible"/>
                                      </p:to>
                                    </p:set>
                                    <p:anim calcmode="lin" valueType="num">
                                      <p:cBhvr>
                                        <p:cTn id="61" dur="500" fill="hold"/>
                                        <p:tgtEl>
                                          <p:spTgt spid="163"/>
                                        </p:tgtEl>
                                        <p:attrNameLst>
                                          <p:attrName>ppt_w</p:attrName>
                                        </p:attrNameLst>
                                      </p:cBhvr>
                                      <p:tavLst>
                                        <p:tav tm="0">
                                          <p:val>
                                            <p:fltVal val="0"/>
                                          </p:val>
                                        </p:tav>
                                        <p:tav tm="100000">
                                          <p:val>
                                            <p:strVal val="#ppt_w"/>
                                          </p:val>
                                        </p:tav>
                                      </p:tavLst>
                                    </p:anim>
                                    <p:anim calcmode="lin" valueType="num">
                                      <p:cBhvr>
                                        <p:cTn id="62" dur="500" fill="hold"/>
                                        <p:tgtEl>
                                          <p:spTgt spid="163"/>
                                        </p:tgtEl>
                                        <p:attrNameLst>
                                          <p:attrName>ppt_h</p:attrName>
                                        </p:attrNameLst>
                                      </p:cBhvr>
                                      <p:tavLst>
                                        <p:tav tm="0">
                                          <p:val>
                                            <p:fltVal val="0"/>
                                          </p:val>
                                        </p:tav>
                                        <p:tav tm="100000">
                                          <p:val>
                                            <p:strVal val="#ppt_h"/>
                                          </p:val>
                                        </p:tav>
                                      </p:tavLst>
                                    </p:anim>
                                    <p:animEffect transition="in" filter="fade">
                                      <p:cBhvr>
                                        <p:cTn id="63" dur="500"/>
                                        <p:tgtEl>
                                          <p:spTgt spid="163"/>
                                        </p:tgtEl>
                                      </p:cBhvr>
                                    </p:animEffect>
                                  </p:childTnLst>
                                </p:cTn>
                              </p:par>
                              <p:par>
                                <p:cTn id="64" presetID="53" presetClass="entr" presetSubtype="16" fill="hold" nodeType="withEffect">
                                  <p:stCondLst>
                                    <p:cond delay="500"/>
                                  </p:stCondLst>
                                  <p:childTnLst>
                                    <p:set>
                                      <p:cBhvr>
                                        <p:cTn id="65" dur="1" fill="hold">
                                          <p:stCondLst>
                                            <p:cond delay="0"/>
                                          </p:stCondLst>
                                        </p:cTn>
                                        <p:tgtEl>
                                          <p:spTgt spid="168"/>
                                        </p:tgtEl>
                                        <p:attrNameLst>
                                          <p:attrName>style.visibility</p:attrName>
                                        </p:attrNameLst>
                                      </p:cBhvr>
                                      <p:to>
                                        <p:strVal val="visible"/>
                                      </p:to>
                                    </p:set>
                                    <p:anim calcmode="lin" valueType="num">
                                      <p:cBhvr>
                                        <p:cTn id="66" dur="500" fill="hold"/>
                                        <p:tgtEl>
                                          <p:spTgt spid="168"/>
                                        </p:tgtEl>
                                        <p:attrNameLst>
                                          <p:attrName>ppt_w</p:attrName>
                                        </p:attrNameLst>
                                      </p:cBhvr>
                                      <p:tavLst>
                                        <p:tav tm="0">
                                          <p:val>
                                            <p:fltVal val="0"/>
                                          </p:val>
                                        </p:tav>
                                        <p:tav tm="100000">
                                          <p:val>
                                            <p:strVal val="#ppt_w"/>
                                          </p:val>
                                        </p:tav>
                                      </p:tavLst>
                                    </p:anim>
                                    <p:anim calcmode="lin" valueType="num">
                                      <p:cBhvr>
                                        <p:cTn id="67" dur="500" fill="hold"/>
                                        <p:tgtEl>
                                          <p:spTgt spid="168"/>
                                        </p:tgtEl>
                                        <p:attrNameLst>
                                          <p:attrName>ppt_h</p:attrName>
                                        </p:attrNameLst>
                                      </p:cBhvr>
                                      <p:tavLst>
                                        <p:tav tm="0">
                                          <p:val>
                                            <p:fltVal val="0"/>
                                          </p:val>
                                        </p:tav>
                                        <p:tav tm="100000">
                                          <p:val>
                                            <p:strVal val="#ppt_h"/>
                                          </p:val>
                                        </p:tav>
                                      </p:tavLst>
                                    </p:anim>
                                    <p:animEffect transition="in" filter="fade">
                                      <p:cBhvr>
                                        <p:cTn id="68"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7" grpId="0" animBg="1"/>
      <p:bldP spid="89" grpId="0" animBg="1"/>
      <p:bldP spid="91" grpId="0"/>
      <p:bldP spid="92" grpId="0"/>
      <p:bldP spid="4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产品开发计划</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a:t>
            </a:r>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发展前景</a:t>
            </a:r>
            <a:endParaRPr lang="zh-CN" altLang="en-US" sz="1400" dirty="0">
              <a:solidFill>
                <a:schemeClr val="bg1"/>
              </a:solidFill>
              <a:latin typeface="微软雅黑" pitchFamily="34" charset="-122"/>
              <a:ea typeface="微软雅黑" pitchFamily="34" charset="-122"/>
            </a:endParaRPr>
          </a:p>
        </p:txBody>
      </p:sp>
      <p:sp>
        <p:nvSpPr>
          <p:cNvPr id="29" name="KSO_Shape"/>
          <p:cNvSpPr>
            <a:spLocks/>
          </p:cNvSpPr>
          <p:nvPr/>
        </p:nvSpPr>
        <p:spPr bwMode="auto">
          <a:xfrm>
            <a:off x="351562" y="188951"/>
            <a:ext cx="301153" cy="2559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grpSp>
        <p:nvGrpSpPr>
          <p:cNvPr id="30" name="组合 29"/>
          <p:cNvGrpSpPr/>
          <p:nvPr/>
        </p:nvGrpSpPr>
        <p:grpSpPr>
          <a:xfrm>
            <a:off x="799641" y="1834699"/>
            <a:ext cx="6120680" cy="3682533"/>
            <a:chOff x="3022028" y="1587732"/>
            <a:chExt cx="6120680" cy="3682533"/>
          </a:xfrm>
        </p:grpSpPr>
        <p:pic>
          <p:nvPicPr>
            <p:cNvPr id="31"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32" name="矩形 31"/>
            <p:cNvSpPr/>
            <p:nvPr/>
          </p:nvSpPr>
          <p:spPr>
            <a:xfrm>
              <a:off x="3937348" y="2060861"/>
              <a:ext cx="4320480" cy="2376251"/>
            </a:xfrm>
            <a:prstGeom prst="rect">
              <a:avLst/>
            </a:prstGeom>
            <a:blipFill>
              <a:blip r:embed="rId4">
                <a:extLst>
                  <a:ext uri="{BEBA8EAE-BF5A-486C-A8C5-ECC9F3942E4B}">
                    <a14:imgProps xmlns:a14="http://schemas.microsoft.com/office/drawing/2010/main">
                      <a14:imgLayer r:embed="rId5">
                        <a14:imgEffect>
                          <a14:brightnessContrast bright="22000"/>
                        </a14:imgEffect>
                      </a14:imgLayer>
                    </a14:imgProps>
                  </a:ext>
                </a:extLst>
              </a:blip>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燕尾形 32"/>
          <p:cNvSpPr/>
          <p:nvPr/>
        </p:nvSpPr>
        <p:spPr>
          <a:xfrm rot="5400000">
            <a:off x="7033691" y="2064036"/>
            <a:ext cx="360040" cy="576064"/>
          </a:xfrm>
          <a:prstGeom prst="chevron">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4" name="直接连接符 33"/>
          <p:cNvCxnSpPr/>
          <p:nvPr/>
        </p:nvCxnSpPr>
        <p:spPr>
          <a:xfrm>
            <a:off x="7213711" y="26401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7550709" y="161951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矩形 35"/>
          <p:cNvSpPr>
            <a:spLocks noChangeArrowheads="1"/>
          </p:cNvSpPr>
          <p:nvPr/>
        </p:nvSpPr>
        <p:spPr bwMode="auto">
          <a:xfrm>
            <a:off x="7537747"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37" name="燕尾形 36"/>
          <p:cNvSpPr/>
          <p:nvPr/>
        </p:nvSpPr>
        <p:spPr>
          <a:xfrm rot="5400000">
            <a:off x="7033691" y="3432188"/>
            <a:ext cx="360040" cy="576064"/>
          </a:xfrm>
          <a:prstGeom prst="chevron">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8" name="直接连接符 37"/>
          <p:cNvCxnSpPr/>
          <p:nvPr/>
        </p:nvCxnSpPr>
        <p:spPr>
          <a:xfrm>
            <a:off x="7213711" y="400825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7550709" y="298766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矩形 47"/>
          <p:cNvSpPr>
            <a:spLocks noChangeArrowheads="1"/>
          </p:cNvSpPr>
          <p:nvPr/>
        </p:nvSpPr>
        <p:spPr bwMode="auto">
          <a:xfrm>
            <a:off x="7537747"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41" name="燕尾形 40"/>
          <p:cNvSpPr/>
          <p:nvPr/>
        </p:nvSpPr>
        <p:spPr>
          <a:xfrm rot="5400000">
            <a:off x="7033691" y="4872348"/>
            <a:ext cx="360040" cy="576064"/>
          </a:xfrm>
          <a:prstGeom prst="chevron">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2" name="直接连接符 41"/>
          <p:cNvCxnSpPr/>
          <p:nvPr/>
        </p:nvCxnSpPr>
        <p:spPr>
          <a:xfrm>
            <a:off x="7213711" y="544841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7550709" y="442782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矩形 47"/>
          <p:cNvSpPr>
            <a:spLocks noChangeArrowheads="1"/>
          </p:cNvSpPr>
          <p:nvPr/>
        </p:nvSpPr>
        <p:spPr bwMode="auto">
          <a:xfrm>
            <a:off x="7537747"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45" name="矩形 44"/>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703558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left)">
                                      <p:cBhvr>
                                        <p:cTn id="26" dur="500"/>
                                        <p:tgtEl>
                                          <p:spTgt spid="36"/>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1000"/>
                                        <p:tgtEl>
                                          <p:spTgt spid="37"/>
                                        </p:tgtEl>
                                      </p:cBhvr>
                                    </p:animEffect>
                                    <p:anim calcmode="lin" valueType="num">
                                      <p:cBhvr>
                                        <p:cTn id="31" dur="1000" fill="hold"/>
                                        <p:tgtEl>
                                          <p:spTgt spid="37"/>
                                        </p:tgtEl>
                                        <p:attrNameLst>
                                          <p:attrName>ppt_x</p:attrName>
                                        </p:attrNameLst>
                                      </p:cBhvr>
                                      <p:tavLst>
                                        <p:tav tm="0">
                                          <p:val>
                                            <p:strVal val="#ppt_x"/>
                                          </p:val>
                                        </p:tav>
                                        <p:tav tm="100000">
                                          <p:val>
                                            <p:strVal val="#ppt_x"/>
                                          </p:val>
                                        </p:tav>
                                      </p:tavLst>
                                    </p:anim>
                                    <p:anim calcmode="lin" valueType="num">
                                      <p:cBhvr>
                                        <p:cTn id="32" dur="1000" fill="hold"/>
                                        <p:tgtEl>
                                          <p:spTgt spid="37"/>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wipe(left)">
                                      <p:cBhvr>
                                        <p:cTn id="36" dur="500"/>
                                        <p:tgtEl>
                                          <p:spTgt spid="38"/>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left)">
                                      <p:cBhvr>
                                        <p:cTn id="40" dur="500"/>
                                        <p:tgtEl>
                                          <p:spTgt spid="39"/>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500"/>
                                        <p:tgtEl>
                                          <p:spTgt spid="40"/>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1000"/>
                                        <p:tgtEl>
                                          <p:spTgt spid="41"/>
                                        </p:tgtEl>
                                      </p:cBhvr>
                                    </p:animEffect>
                                    <p:anim calcmode="lin" valueType="num">
                                      <p:cBhvr>
                                        <p:cTn id="48" dur="1000" fill="hold"/>
                                        <p:tgtEl>
                                          <p:spTgt spid="41"/>
                                        </p:tgtEl>
                                        <p:attrNameLst>
                                          <p:attrName>ppt_x</p:attrName>
                                        </p:attrNameLst>
                                      </p:cBhvr>
                                      <p:tavLst>
                                        <p:tav tm="0">
                                          <p:val>
                                            <p:strVal val="#ppt_x"/>
                                          </p:val>
                                        </p:tav>
                                        <p:tav tm="100000">
                                          <p:val>
                                            <p:strVal val="#ppt_x"/>
                                          </p:val>
                                        </p:tav>
                                      </p:tavLst>
                                    </p:anim>
                                    <p:anim calcmode="lin" valueType="num">
                                      <p:cBhvr>
                                        <p:cTn id="49" dur="1000" fill="hold"/>
                                        <p:tgtEl>
                                          <p:spTgt spid="41"/>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left)">
                                      <p:cBhvr>
                                        <p:cTn id="53" dur="500"/>
                                        <p:tgtEl>
                                          <p:spTgt spid="42"/>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p:bldP spid="36" grpId="0"/>
      <p:bldP spid="37" grpId="0" animBg="1"/>
      <p:bldP spid="39" grpId="0"/>
      <p:bldP spid="40" grpId="0"/>
      <p:bldP spid="41" grpId="0" animBg="1"/>
      <p:bldP spid="43" grpId="0"/>
      <p:bldP spid="4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市场开拓计划</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flipV="1">
            <a:off x="3721323" y="2108935"/>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a:off x="3721323" y="3185644"/>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6630771" y="1774613"/>
            <a:ext cx="546935" cy="546935"/>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1" name="标题 4"/>
          <p:cNvSpPr txBox="1">
            <a:spLocks/>
          </p:cNvSpPr>
          <p:nvPr/>
        </p:nvSpPr>
        <p:spPr>
          <a:xfrm>
            <a:off x="6659900" y="1869186"/>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01</a:t>
            </a:r>
          </a:p>
        </p:txBody>
      </p:sp>
      <p:cxnSp>
        <p:nvCxnSpPr>
          <p:cNvPr id="52" name="肘形连接符 51"/>
          <p:cNvCxnSpPr/>
          <p:nvPr/>
        </p:nvCxnSpPr>
        <p:spPr>
          <a:xfrm flipV="1">
            <a:off x="4340267" y="3096734"/>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3" name="肘形连接符 52"/>
          <p:cNvCxnSpPr/>
          <p:nvPr/>
        </p:nvCxnSpPr>
        <p:spPr>
          <a:xfrm>
            <a:off x="4297387" y="4173486"/>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7350852" y="2782725"/>
            <a:ext cx="546935" cy="546935"/>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5" name="标题 4"/>
          <p:cNvSpPr txBox="1">
            <a:spLocks/>
          </p:cNvSpPr>
          <p:nvPr/>
        </p:nvSpPr>
        <p:spPr>
          <a:xfrm>
            <a:off x="7379981" y="287729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02</a:t>
            </a:r>
          </a:p>
        </p:txBody>
      </p:sp>
      <p:sp>
        <p:nvSpPr>
          <p:cNvPr id="56" name="椭圆 55"/>
          <p:cNvSpPr/>
          <p:nvPr/>
        </p:nvSpPr>
        <p:spPr>
          <a:xfrm>
            <a:off x="6558764" y="3689700"/>
            <a:ext cx="546935" cy="546935"/>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7" name="标题 4"/>
          <p:cNvSpPr txBox="1">
            <a:spLocks/>
          </p:cNvSpPr>
          <p:nvPr/>
        </p:nvSpPr>
        <p:spPr>
          <a:xfrm>
            <a:off x="6587893" y="3784273"/>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03</a:t>
            </a:r>
          </a:p>
        </p:txBody>
      </p:sp>
      <p:sp>
        <p:nvSpPr>
          <p:cNvPr id="58" name="椭圆 57"/>
          <p:cNvSpPr/>
          <p:nvPr/>
        </p:nvSpPr>
        <p:spPr>
          <a:xfrm>
            <a:off x="7278844" y="4697812"/>
            <a:ext cx="546935" cy="546935"/>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9" name="标题 4"/>
          <p:cNvSpPr txBox="1">
            <a:spLocks/>
          </p:cNvSpPr>
          <p:nvPr/>
        </p:nvSpPr>
        <p:spPr>
          <a:xfrm>
            <a:off x="7307973" y="479238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04</a:t>
            </a:r>
          </a:p>
        </p:txBody>
      </p:sp>
      <p:sp>
        <p:nvSpPr>
          <p:cNvPr id="60" name="Freeform 9"/>
          <p:cNvSpPr>
            <a:spLocks/>
          </p:cNvSpPr>
          <p:nvPr/>
        </p:nvSpPr>
        <p:spPr bwMode="auto">
          <a:xfrm flipH="1">
            <a:off x="1633091" y="2393556"/>
            <a:ext cx="2952328" cy="18435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accent6">
              <a:lumMod val="50000"/>
            </a:schemeClr>
          </a:solidFill>
          <a:ln>
            <a:noFill/>
          </a:ln>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61" name="KSO_Shape"/>
          <p:cNvSpPr>
            <a:spLocks/>
          </p:cNvSpPr>
          <p:nvPr/>
        </p:nvSpPr>
        <p:spPr bwMode="auto">
          <a:xfrm>
            <a:off x="2683259" y="2998179"/>
            <a:ext cx="634342" cy="634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62" name="矩形 61"/>
          <p:cNvSpPr/>
          <p:nvPr/>
        </p:nvSpPr>
        <p:spPr>
          <a:xfrm>
            <a:off x="1993131" y="3752424"/>
            <a:ext cx="2127831"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市场前景</a:t>
            </a:r>
            <a:endParaRPr lang="en-US" altLang="zh-CN" b="1" dirty="0">
              <a:solidFill>
                <a:schemeClr val="bg1"/>
              </a:solidFill>
              <a:latin typeface="微软雅黑" pitchFamily="34" charset="-122"/>
              <a:ea typeface="微软雅黑" pitchFamily="34" charset="-122"/>
            </a:endParaRPr>
          </a:p>
        </p:txBody>
      </p:sp>
      <p:sp>
        <p:nvSpPr>
          <p:cNvPr id="66" name="矩形 65"/>
          <p:cNvSpPr/>
          <p:nvPr/>
        </p:nvSpPr>
        <p:spPr>
          <a:xfrm>
            <a:off x="2281163" y="4365104"/>
            <a:ext cx="208754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7" name="矩形 47"/>
          <p:cNvSpPr>
            <a:spLocks noChangeArrowheads="1"/>
          </p:cNvSpPr>
          <p:nvPr/>
        </p:nvSpPr>
        <p:spPr bwMode="auto">
          <a:xfrm>
            <a:off x="1849115" y="4738353"/>
            <a:ext cx="249310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68" name="矩形 67"/>
          <p:cNvSpPr/>
          <p:nvPr/>
        </p:nvSpPr>
        <p:spPr>
          <a:xfrm>
            <a:off x="7394418" y="1628800"/>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0" name="矩形 47"/>
          <p:cNvSpPr>
            <a:spLocks noChangeArrowheads="1"/>
          </p:cNvSpPr>
          <p:nvPr/>
        </p:nvSpPr>
        <p:spPr bwMode="auto">
          <a:xfrm>
            <a:off x="7393731" y="1930041"/>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73" name="矩形 72"/>
          <p:cNvSpPr/>
          <p:nvPr/>
        </p:nvSpPr>
        <p:spPr>
          <a:xfrm>
            <a:off x="8186506" y="2708920"/>
            <a:ext cx="3188134"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4" name="矩形 47"/>
          <p:cNvSpPr>
            <a:spLocks noChangeArrowheads="1"/>
          </p:cNvSpPr>
          <p:nvPr/>
        </p:nvSpPr>
        <p:spPr bwMode="auto">
          <a:xfrm>
            <a:off x="8185819" y="3010161"/>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75" name="矩形 74"/>
          <p:cNvSpPr/>
          <p:nvPr/>
        </p:nvSpPr>
        <p:spPr>
          <a:xfrm>
            <a:off x="7394418" y="3563732"/>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6" name="矩形 47"/>
          <p:cNvSpPr>
            <a:spLocks noChangeArrowheads="1"/>
          </p:cNvSpPr>
          <p:nvPr/>
        </p:nvSpPr>
        <p:spPr bwMode="auto">
          <a:xfrm>
            <a:off x="7393731" y="3874257"/>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77" name="矩形 76"/>
          <p:cNvSpPr/>
          <p:nvPr/>
        </p:nvSpPr>
        <p:spPr>
          <a:xfrm>
            <a:off x="8114498" y="4581128"/>
            <a:ext cx="22330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8" name="矩形 47"/>
          <p:cNvSpPr>
            <a:spLocks noChangeArrowheads="1"/>
          </p:cNvSpPr>
          <p:nvPr/>
        </p:nvSpPr>
        <p:spPr bwMode="auto">
          <a:xfrm>
            <a:off x="8113811" y="4882369"/>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41" name="六边形 40"/>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六边形 41"/>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KSO_Shape"/>
          <p:cNvSpPr>
            <a:spLocks/>
          </p:cNvSpPr>
          <p:nvPr/>
        </p:nvSpPr>
        <p:spPr bwMode="auto">
          <a:xfrm>
            <a:off x="351562" y="188951"/>
            <a:ext cx="301153" cy="2559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4" name="矩形 43"/>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5" name="矩形 44"/>
          <p:cNvSpPr/>
          <p:nvPr/>
        </p:nvSpPr>
        <p:spPr>
          <a:xfrm>
            <a:off x="10347503" y="187549"/>
            <a:ext cx="1582732" cy="334417"/>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4"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a:t>
            </a:r>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章</a:t>
            </a:r>
            <a:endParaRPr lang="zh-CN" altLang="en-US" sz="1400" dirty="0">
              <a:solidFill>
                <a:schemeClr val="bg1"/>
              </a:solidFill>
              <a:latin typeface="微软雅黑" pitchFamily="34" charset="-122"/>
              <a:ea typeface="微软雅黑" pitchFamily="34" charset="-122"/>
            </a:endParaRPr>
          </a:p>
        </p:txBody>
      </p:sp>
      <p:sp>
        <p:nvSpPr>
          <p:cNvPr id="65"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发展前景</a:t>
            </a:r>
            <a:endParaRPr lang="zh-CN" altLang="en-US" sz="1400" dirty="0">
              <a:solidFill>
                <a:schemeClr val="bg1"/>
              </a:solidFill>
              <a:latin typeface="微软雅黑" pitchFamily="34" charset="-122"/>
              <a:ea typeface="微软雅黑" pitchFamily="34" charset="-122"/>
            </a:endParaRPr>
          </a:p>
        </p:txBody>
      </p:sp>
      <p:sp>
        <p:nvSpPr>
          <p:cNvPr id="69" name="矩形 68"/>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841524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grpId="1" nodeType="afterEffect">
                                  <p:stCondLst>
                                    <p:cond delay="0"/>
                                  </p:stCondLst>
                                  <p:childTnLst>
                                    <p:animRot by="120000">
                                      <p:cBhvr>
                                        <p:cTn id="12" dur="100" fill="hold">
                                          <p:stCondLst>
                                            <p:cond delay="0"/>
                                          </p:stCondLst>
                                        </p:cTn>
                                        <p:tgtEl>
                                          <p:spTgt spid="60"/>
                                        </p:tgtEl>
                                        <p:attrNameLst>
                                          <p:attrName>r</p:attrName>
                                        </p:attrNameLst>
                                      </p:cBhvr>
                                    </p:animRot>
                                    <p:animRot by="-240000">
                                      <p:cBhvr>
                                        <p:cTn id="13" dur="200" fill="hold">
                                          <p:stCondLst>
                                            <p:cond delay="200"/>
                                          </p:stCondLst>
                                        </p:cTn>
                                        <p:tgtEl>
                                          <p:spTgt spid="60"/>
                                        </p:tgtEl>
                                        <p:attrNameLst>
                                          <p:attrName>r</p:attrName>
                                        </p:attrNameLst>
                                      </p:cBhvr>
                                    </p:animRot>
                                    <p:animRot by="240000">
                                      <p:cBhvr>
                                        <p:cTn id="14" dur="200" fill="hold">
                                          <p:stCondLst>
                                            <p:cond delay="400"/>
                                          </p:stCondLst>
                                        </p:cTn>
                                        <p:tgtEl>
                                          <p:spTgt spid="60"/>
                                        </p:tgtEl>
                                        <p:attrNameLst>
                                          <p:attrName>r</p:attrName>
                                        </p:attrNameLst>
                                      </p:cBhvr>
                                    </p:animRot>
                                    <p:animRot by="-240000">
                                      <p:cBhvr>
                                        <p:cTn id="15" dur="200" fill="hold">
                                          <p:stCondLst>
                                            <p:cond delay="600"/>
                                          </p:stCondLst>
                                        </p:cTn>
                                        <p:tgtEl>
                                          <p:spTgt spid="60"/>
                                        </p:tgtEl>
                                        <p:attrNameLst>
                                          <p:attrName>r</p:attrName>
                                        </p:attrNameLst>
                                      </p:cBhvr>
                                    </p:animRot>
                                    <p:animRot by="120000">
                                      <p:cBhvr>
                                        <p:cTn id="16" dur="200" fill="hold">
                                          <p:stCondLst>
                                            <p:cond delay="800"/>
                                          </p:stCondLst>
                                        </p:cTn>
                                        <p:tgtEl>
                                          <p:spTgt spid="60"/>
                                        </p:tgtEl>
                                        <p:attrNameLst>
                                          <p:attrName>r</p:attrName>
                                        </p:attrNameLst>
                                      </p:cBhvr>
                                    </p:animRo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61"/>
                                        </p:tgtEl>
                                        <p:attrNameLst>
                                          <p:attrName>style.visibility</p:attrName>
                                        </p:attrNameLst>
                                      </p:cBhvr>
                                      <p:to>
                                        <p:strVal val="visible"/>
                                      </p:to>
                                    </p:set>
                                    <p:anim calcmode="lin" valueType="num">
                                      <p:cBhvr>
                                        <p:cTn id="20" dur="500" fill="hold"/>
                                        <p:tgtEl>
                                          <p:spTgt spid="61"/>
                                        </p:tgtEl>
                                        <p:attrNameLst>
                                          <p:attrName>ppt_w</p:attrName>
                                        </p:attrNameLst>
                                      </p:cBhvr>
                                      <p:tavLst>
                                        <p:tav tm="0">
                                          <p:val>
                                            <p:fltVal val="0"/>
                                          </p:val>
                                        </p:tav>
                                        <p:tav tm="100000">
                                          <p:val>
                                            <p:strVal val="#ppt_w"/>
                                          </p:val>
                                        </p:tav>
                                      </p:tavLst>
                                    </p:anim>
                                    <p:anim calcmode="lin" valueType="num">
                                      <p:cBhvr>
                                        <p:cTn id="21" dur="500" fill="hold"/>
                                        <p:tgtEl>
                                          <p:spTgt spid="61"/>
                                        </p:tgtEl>
                                        <p:attrNameLst>
                                          <p:attrName>ppt_h</p:attrName>
                                        </p:attrNameLst>
                                      </p:cBhvr>
                                      <p:tavLst>
                                        <p:tav tm="0">
                                          <p:val>
                                            <p:fltVal val="0"/>
                                          </p:val>
                                        </p:tav>
                                        <p:tav tm="100000">
                                          <p:val>
                                            <p:strVal val="#ppt_h"/>
                                          </p:val>
                                        </p:tav>
                                      </p:tavLst>
                                    </p:anim>
                                    <p:animEffect transition="in" filter="fade">
                                      <p:cBhvr>
                                        <p:cTn id="22" dur="500"/>
                                        <p:tgtEl>
                                          <p:spTgt spid="61"/>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p:cTn id="26" dur="500" fill="hold"/>
                                        <p:tgtEl>
                                          <p:spTgt spid="62"/>
                                        </p:tgtEl>
                                        <p:attrNameLst>
                                          <p:attrName>ppt_w</p:attrName>
                                        </p:attrNameLst>
                                      </p:cBhvr>
                                      <p:tavLst>
                                        <p:tav tm="0">
                                          <p:val>
                                            <p:fltVal val="0"/>
                                          </p:val>
                                        </p:tav>
                                        <p:tav tm="100000">
                                          <p:val>
                                            <p:strVal val="#ppt_w"/>
                                          </p:val>
                                        </p:tav>
                                      </p:tavLst>
                                    </p:anim>
                                    <p:anim calcmode="lin" valueType="num">
                                      <p:cBhvr>
                                        <p:cTn id="27" dur="500" fill="hold"/>
                                        <p:tgtEl>
                                          <p:spTgt spid="62"/>
                                        </p:tgtEl>
                                        <p:attrNameLst>
                                          <p:attrName>ppt_h</p:attrName>
                                        </p:attrNameLst>
                                      </p:cBhvr>
                                      <p:tavLst>
                                        <p:tav tm="0">
                                          <p:val>
                                            <p:fltVal val="0"/>
                                          </p:val>
                                        </p:tav>
                                        <p:tav tm="100000">
                                          <p:val>
                                            <p:strVal val="#ppt_h"/>
                                          </p:val>
                                        </p:tav>
                                      </p:tavLst>
                                    </p:anim>
                                    <p:animEffect transition="in" filter="fade">
                                      <p:cBhvr>
                                        <p:cTn id="28" dur="500"/>
                                        <p:tgtEl>
                                          <p:spTgt spid="62"/>
                                        </p:tgtEl>
                                      </p:cBhvr>
                                    </p:animEffect>
                                  </p:childTnLst>
                                </p:cTn>
                              </p:par>
                              <p:par>
                                <p:cTn id="29" presetID="2" presetClass="entr" presetSubtype="4" fill="hold" grpId="0" nodeType="withEffect">
                                  <p:stCondLst>
                                    <p:cond delay="500"/>
                                  </p:stCondLst>
                                  <p:childTnLst>
                                    <p:set>
                                      <p:cBhvr>
                                        <p:cTn id="30" dur="1" fill="hold">
                                          <p:stCondLst>
                                            <p:cond delay="0"/>
                                          </p:stCondLst>
                                        </p:cTn>
                                        <p:tgtEl>
                                          <p:spTgt spid="66"/>
                                        </p:tgtEl>
                                        <p:attrNameLst>
                                          <p:attrName>style.visibility</p:attrName>
                                        </p:attrNameLst>
                                      </p:cBhvr>
                                      <p:to>
                                        <p:strVal val="visible"/>
                                      </p:to>
                                    </p:set>
                                    <p:anim calcmode="lin" valueType="num">
                                      <p:cBhvr additive="base">
                                        <p:cTn id="31" dur="500" fill="hold"/>
                                        <p:tgtEl>
                                          <p:spTgt spid="66"/>
                                        </p:tgtEl>
                                        <p:attrNameLst>
                                          <p:attrName>ppt_x</p:attrName>
                                        </p:attrNameLst>
                                      </p:cBhvr>
                                      <p:tavLst>
                                        <p:tav tm="0">
                                          <p:val>
                                            <p:strVal val="#ppt_x"/>
                                          </p:val>
                                        </p:tav>
                                        <p:tav tm="100000">
                                          <p:val>
                                            <p:strVal val="#ppt_x"/>
                                          </p:val>
                                        </p:tav>
                                      </p:tavLst>
                                    </p:anim>
                                    <p:anim calcmode="lin" valueType="num">
                                      <p:cBhvr additive="base">
                                        <p:cTn id="32" dur="500" fill="hold"/>
                                        <p:tgtEl>
                                          <p:spTgt spid="6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fill="hold"/>
                                        <p:tgtEl>
                                          <p:spTgt spid="67"/>
                                        </p:tgtEl>
                                        <p:attrNameLst>
                                          <p:attrName>ppt_x</p:attrName>
                                        </p:attrNameLst>
                                      </p:cBhvr>
                                      <p:tavLst>
                                        <p:tav tm="0">
                                          <p:val>
                                            <p:strVal val="#ppt_x"/>
                                          </p:val>
                                        </p:tav>
                                        <p:tav tm="100000">
                                          <p:val>
                                            <p:strVal val="#ppt_x"/>
                                          </p:val>
                                        </p:tav>
                                      </p:tavLst>
                                    </p:anim>
                                    <p:anim calcmode="lin" valueType="num">
                                      <p:cBhvr additive="base">
                                        <p:cTn id="36" dur="500" fill="hold"/>
                                        <p:tgtEl>
                                          <p:spTgt spid="67"/>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wipe(down)">
                                      <p:cBhvr>
                                        <p:cTn id="40" dur="500"/>
                                        <p:tgtEl>
                                          <p:spTgt spid="48"/>
                                        </p:tgtEl>
                                      </p:cBhvr>
                                    </p:animEffect>
                                  </p:childTnLst>
                                </p:cTn>
                              </p:par>
                              <p:par>
                                <p:cTn id="41" presetID="53" presetClass="entr" presetSubtype="16" fill="hold" grpId="0" nodeType="withEffect">
                                  <p:stCondLst>
                                    <p:cond delay="50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par>
                                <p:cTn id="46" presetID="53" presetClass="entr" presetSubtype="16" fill="hold" grpId="0" nodeType="withEffect">
                                  <p:stCondLst>
                                    <p:cond delay="500"/>
                                  </p:stCondLst>
                                  <p:childTnLst>
                                    <p:set>
                                      <p:cBhvr>
                                        <p:cTn id="47" dur="1" fill="hold">
                                          <p:stCondLst>
                                            <p:cond delay="0"/>
                                          </p:stCondLst>
                                        </p:cTn>
                                        <p:tgtEl>
                                          <p:spTgt spid="51"/>
                                        </p:tgtEl>
                                        <p:attrNameLst>
                                          <p:attrName>style.visibility</p:attrName>
                                        </p:attrNameLst>
                                      </p:cBhvr>
                                      <p:to>
                                        <p:strVal val="visible"/>
                                      </p:to>
                                    </p:set>
                                    <p:anim calcmode="lin" valueType="num">
                                      <p:cBhvr>
                                        <p:cTn id="48" dur="500" fill="hold"/>
                                        <p:tgtEl>
                                          <p:spTgt spid="51"/>
                                        </p:tgtEl>
                                        <p:attrNameLst>
                                          <p:attrName>ppt_w</p:attrName>
                                        </p:attrNameLst>
                                      </p:cBhvr>
                                      <p:tavLst>
                                        <p:tav tm="0">
                                          <p:val>
                                            <p:fltVal val="0"/>
                                          </p:val>
                                        </p:tav>
                                        <p:tav tm="100000">
                                          <p:val>
                                            <p:strVal val="#ppt_w"/>
                                          </p:val>
                                        </p:tav>
                                      </p:tavLst>
                                    </p:anim>
                                    <p:anim calcmode="lin" valueType="num">
                                      <p:cBhvr>
                                        <p:cTn id="49" dur="500" fill="hold"/>
                                        <p:tgtEl>
                                          <p:spTgt spid="51"/>
                                        </p:tgtEl>
                                        <p:attrNameLst>
                                          <p:attrName>ppt_h</p:attrName>
                                        </p:attrNameLst>
                                      </p:cBhvr>
                                      <p:tavLst>
                                        <p:tav tm="0">
                                          <p:val>
                                            <p:fltVal val="0"/>
                                          </p:val>
                                        </p:tav>
                                        <p:tav tm="100000">
                                          <p:val>
                                            <p:strVal val="#ppt_h"/>
                                          </p:val>
                                        </p:tav>
                                      </p:tavLst>
                                    </p:anim>
                                    <p:animEffect transition="in" filter="fade">
                                      <p:cBhvr>
                                        <p:cTn id="50" dur="500"/>
                                        <p:tgtEl>
                                          <p:spTgt spid="51"/>
                                        </p:tgtEl>
                                      </p:cBhvr>
                                    </p:animEffect>
                                  </p:childTnLst>
                                </p:cTn>
                              </p:par>
                              <p:par>
                                <p:cTn id="51" presetID="53" presetClass="entr" presetSubtype="16" fill="hold" grpId="0" nodeType="withEffect">
                                  <p:stCondLst>
                                    <p:cond delay="500"/>
                                  </p:stCondLst>
                                  <p:childTnLst>
                                    <p:set>
                                      <p:cBhvr>
                                        <p:cTn id="52" dur="1" fill="hold">
                                          <p:stCondLst>
                                            <p:cond delay="0"/>
                                          </p:stCondLst>
                                        </p:cTn>
                                        <p:tgtEl>
                                          <p:spTgt spid="68"/>
                                        </p:tgtEl>
                                        <p:attrNameLst>
                                          <p:attrName>style.visibility</p:attrName>
                                        </p:attrNameLst>
                                      </p:cBhvr>
                                      <p:to>
                                        <p:strVal val="visible"/>
                                      </p:to>
                                    </p:set>
                                    <p:anim calcmode="lin" valueType="num">
                                      <p:cBhvr>
                                        <p:cTn id="53" dur="500" fill="hold"/>
                                        <p:tgtEl>
                                          <p:spTgt spid="68"/>
                                        </p:tgtEl>
                                        <p:attrNameLst>
                                          <p:attrName>ppt_w</p:attrName>
                                        </p:attrNameLst>
                                      </p:cBhvr>
                                      <p:tavLst>
                                        <p:tav tm="0">
                                          <p:val>
                                            <p:fltVal val="0"/>
                                          </p:val>
                                        </p:tav>
                                        <p:tav tm="100000">
                                          <p:val>
                                            <p:strVal val="#ppt_w"/>
                                          </p:val>
                                        </p:tav>
                                      </p:tavLst>
                                    </p:anim>
                                    <p:anim calcmode="lin" valueType="num">
                                      <p:cBhvr>
                                        <p:cTn id="54" dur="500" fill="hold"/>
                                        <p:tgtEl>
                                          <p:spTgt spid="68"/>
                                        </p:tgtEl>
                                        <p:attrNameLst>
                                          <p:attrName>ppt_h</p:attrName>
                                        </p:attrNameLst>
                                      </p:cBhvr>
                                      <p:tavLst>
                                        <p:tav tm="0">
                                          <p:val>
                                            <p:fltVal val="0"/>
                                          </p:val>
                                        </p:tav>
                                        <p:tav tm="100000">
                                          <p:val>
                                            <p:strVal val="#ppt_h"/>
                                          </p:val>
                                        </p:tav>
                                      </p:tavLst>
                                    </p:anim>
                                    <p:animEffect transition="in" filter="fade">
                                      <p:cBhvr>
                                        <p:cTn id="55" dur="500"/>
                                        <p:tgtEl>
                                          <p:spTgt spid="68"/>
                                        </p:tgtEl>
                                      </p:cBhvr>
                                    </p:animEffect>
                                  </p:childTnLst>
                                </p:cTn>
                              </p:par>
                              <p:par>
                                <p:cTn id="56" presetID="53" presetClass="entr" presetSubtype="16" fill="hold" grpId="0" nodeType="withEffect">
                                  <p:stCondLst>
                                    <p:cond delay="50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p:stCondLst>
                              <p:cond delay="4500"/>
                            </p:stCondLst>
                            <p:childTnLst>
                              <p:par>
                                <p:cTn id="62" presetID="22" presetClass="entr" presetSubtype="4" fill="hold" nodeType="after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wipe(down)">
                                      <p:cBhvr>
                                        <p:cTn id="64" dur="500"/>
                                        <p:tgtEl>
                                          <p:spTgt spid="52"/>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54"/>
                                        </p:tgtEl>
                                        <p:attrNameLst>
                                          <p:attrName>style.visibility</p:attrName>
                                        </p:attrNameLst>
                                      </p:cBhvr>
                                      <p:to>
                                        <p:strVal val="visible"/>
                                      </p:to>
                                    </p:set>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fltVal val="0"/>
                                          </p:val>
                                        </p:tav>
                                        <p:tav tm="100000">
                                          <p:val>
                                            <p:strVal val="#ppt_h"/>
                                          </p:val>
                                        </p:tav>
                                      </p:tavLst>
                                    </p:anim>
                                    <p:animEffect transition="in" filter="fade">
                                      <p:cBhvr>
                                        <p:cTn id="69" dur="500"/>
                                        <p:tgtEl>
                                          <p:spTgt spid="54"/>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55"/>
                                        </p:tgtEl>
                                        <p:attrNameLst>
                                          <p:attrName>style.visibility</p:attrName>
                                        </p:attrNameLst>
                                      </p:cBhvr>
                                      <p:to>
                                        <p:strVal val="visible"/>
                                      </p:to>
                                    </p:set>
                                    <p:anim calcmode="lin" valueType="num">
                                      <p:cBhvr>
                                        <p:cTn id="72" dur="500" fill="hold"/>
                                        <p:tgtEl>
                                          <p:spTgt spid="55"/>
                                        </p:tgtEl>
                                        <p:attrNameLst>
                                          <p:attrName>ppt_w</p:attrName>
                                        </p:attrNameLst>
                                      </p:cBhvr>
                                      <p:tavLst>
                                        <p:tav tm="0">
                                          <p:val>
                                            <p:fltVal val="0"/>
                                          </p:val>
                                        </p:tav>
                                        <p:tav tm="100000">
                                          <p:val>
                                            <p:strVal val="#ppt_w"/>
                                          </p:val>
                                        </p:tav>
                                      </p:tavLst>
                                    </p:anim>
                                    <p:anim calcmode="lin" valueType="num">
                                      <p:cBhvr>
                                        <p:cTn id="73" dur="500" fill="hold"/>
                                        <p:tgtEl>
                                          <p:spTgt spid="55"/>
                                        </p:tgtEl>
                                        <p:attrNameLst>
                                          <p:attrName>ppt_h</p:attrName>
                                        </p:attrNameLst>
                                      </p:cBhvr>
                                      <p:tavLst>
                                        <p:tav tm="0">
                                          <p:val>
                                            <p:fltVal val="0"/>
                                          </p:val>
                                        </p:tav>
                                        <p:tav tm="100000">
                                          <p:val>
                                            <p:strVal val="#ppt_h"/>
                                          </p:val>
                                        </p:tav>
                                      </p:tavLst>
                                    </p:anim>
                                    <p:animEffect transition="in" filter="fade">
                                      <p:cBhvr>
                                        <p:cTn id="74" dur="500"/>
                                        <p:tgtEl>
                                          <p:spTgt spid="55"/>
                                        </p:tgtEl>
                                      </p:cBhvr>
                                    </p:animEffect>
                                  </p:childTnLst>
                                </p:cTn>
                              </p:par>
                              <p:par>
                                <p:cTn id="75" presetID="53" presetClass="entr" presetSubtype="16" fill="hold" grpId="0" nodeType="withEffect">
                                  <p:stCondLst>
                                    <p:cond delay="500"/>
                                  </p:stCondLst>
                                  <p:childTnLst>
                                    <p:set>
                                      <p:cBhvr>
                                        <p:cTn id="76" dur="1" fill="hold">
                                          <p:stCondLst>
                                            <p:cond delay="0"/>
                                          </p:stCondLst>
                                        </p:cTn>
                                        <p:tgtEl>
                                          <p:spTgt spid="73"/>
                                        </p:tgtEl>
                                        <p:attrNameLst>
                                          <p:attrName>style.visibility</p:attrName>
                                        </p:attrNameLst>
                                      </p:cBhvr>
                                      <p:to>
                                        <p:strVal val="visible"/>
                                      </p:to>
                                    </p:set>
                                    <p:anim calcmode="lin" valueType="num">
                                      <p:cBhvr>
                                        <p:cTn id="77" dur="500" fill="hold"/>
                                        <p:tgtEl>
                                          <p:spTgt spid="73"/>
                                        </p:tgtEl>
                                        <p:attrNameLst>
                                          <p:attrName>ppt_w</p:attrName>
                                        </p:attrNameLst>
                                      </p:cBhvr>
                                      <p:tavLst>
                                        <p:tav tm="0">
                                          <p:val>
                                            <p:fltVal val="0"/>
                                          </p:val>
                                        </p:tav>
                                        <p:tav tm="100000">
                                          <p:val>
                                            <p:strVal val="#ppt_w"/>
                                          </p:val>
                                        </p:tav>
                                      </p:tavLst>
                                    </p:anim>
                                    <p:anim calcmode="lin" valueType="num">
                                      <p:cBhvr>
                                        <p:cTn id="78" dur="500" fill="hold"/>
                                        <p:tgtEl>
                                          <p:spTgt spid="73"/>
                                        </p:tgtEl>
                                        <p:attrNameLst>
                                          <p:attrName>ppt_h</p:attrName>
                                        </p:attrNameLst>
                                      </p:cBhvr>
                                      <p:tavLst>
                                        <p:tav tm="0">
                                          <p:val>
                                            <p:fltVal val="0"/>
                                          </p:val>
                                        </p:tav>
                                        <p:tav tm="100000">
                                          <p:val>
                                            <p:strVal val="#ppt_h"/>
                                          </p:val>
                                        </p:tav>
                                      </p:tavLst>
                                    </p:anim>
                                    <p:animEffect transition="in" filter="fade">
                                      <p:cBhvr>
                                        <p:cTn id="79" dur="500"/>
                                        <p:tgtEl>
                                          <p:spTgt spid="73"/>
                                        </p:tgtEl>
                                      </p:cBhvr>
                                    </p:animEffect>
                                  </p:childTnLst>
                                </p:cTn>
                              </p:par>
                              <p:par>
                                <p:cTn id="80" presetID="53" presetClass="entr" presetSubtype="16" fill="hold" grpId="0" nodeType="withEffect">
                                  <p:stCondLst>
                                    <p:cond delay="500"/>
                                  </p:stCondLst>
                                  <p:childTnLst>
                                    <p:set>
                                      <p:cBhvr>
                                        <p:cTn id="81" dur="1" fill="hold">
                                          <p:stCondLst>
                                            <p:cond delay="0"/>
                                          </p:stCondLst>
                                        </p:cTn>
                                        <p:tgtEl>
                                          <p:spTgt spid="74"/>
                                        </p:tgtEl>
                                        <p:attrNameLst>
                                          <p:attrName>style.visibility</p:attrName>
                                        </p:attrNameLst>
                                      </p:cBhvr>
                                      <p:to>
                                        <p:strVal val="visible"/>
                                      </p:to>
                                    </p:set>
                                    <p:anim calcmode="lin" valueType="num">
                                      <p:cBhvr>
                                        <p:cTn id="82" dur="500" fill="hold"/>
                                        <p:tgtEl>
                                          <p:spTgt spid="74"/>
                                        </p:tgtEl>
                                        <p:attrNameLst>
                                          <p:attrName>ppt_w</p:attrName>
                                        </p:attrNameLst>
                                      </p:cBhvr>
                                      <p:tavLst>
                                        <p:tav tm="0">
                                          <p:val>
                                            <p:fltVal val="0"/>
                                          </p:val>
                                        </p:tav>
                                        <p:tav tm="100000">
                                          <p:val>
                                            <p:strVal val="#ppt_w"/>
                                          </p:val>
                                        </p:tav>
                                      </p:tavLst>
                                    </p:anim>
                                    <p:anim calcmode="lin" valueType="num">
                                      <p:cBhvr>
                                        <p:cTn id="83" dur="500" fill="hold"/>
                                        <p:tgtEl>
                                          <p:spTgt spid="74"/>
                                        </p:tgtEl>
                                        <p:attrNameLst>
                                          <p:attrName>ppt_h</p:attrName>
                                        </p:attrNameLst>
                                      </p:cBhvr>
                                      <p:tavLst>
                                        <p:tav tm="0">
                                          <p:val>
                                            <p:fltVal val="0"/>
                                          </p:val>
                                        </p:tav>
                                        <p:tav tm="100000">
                                          <p:val>
                                            <p:strVal val="#ppt_h"/>
                                          </p:val>
                                        </p:tav>
                                      </p:tavLst>
                                    </p:anim>
                                    <p:animEffect transition="in" filter="fade">
                                      <p:cBhvr>
                                        <p:cTn id="84" dur="500"/>
                                        <p:tgtEl>
                                          <p:spTgt spid="74"/>
                                        </p:tgtEl>
                                      </p:cBhvr>
                                    </p:animEffect>
                                  </p:childTnLst>
                                </p:cTn>
                              </p:par>
                            </p:childTnLst>
                          </p:cTn>
                        </p:par>
                        <p:par>
                          <p:cTn id="85" fill="hold">
                            <p:stCondLst>
                              <p:cond delay="5500"/>
                            </p:stCondLst>
                            <p:childTnLst>
                              <p:par>
                                <p:cTn id="86" presetID="22" presetClass="entr" presetSubtype="8" fill="hold" nodeType="afterEffect">
                                  <p:stCondLst>
                                    <p:cond delay="0"/>
                                  </p:stCondLst>
                                  <p:childTnLst>
                                    <p:set>
                                      <p:cBhvr>
                                        <p:cTn id="87" dur="1" fill="hold">
                                          <p:stCondLst>
                                            <p:cond delay="0"/>
                                          </p:stCondLst>
                                        </p:cTn>
                                        <p:tgtEl>
                                          <p:spTgt spid="49"/>
                                        </p:tgtEl>
                                        <p:attrNameLst>
                                          <p:attrName>style.visibility</p:attrName>
                                        </p:attrNameLst>
                                      </p:cBhvr>
                                      <p:to>
                                        <p:strVal val="visible"/>
                                      </p:to>
                                    </p:set>
                                    <p:animEffect transition="in" filter="wipe(left)">
                                      <p:cBhvr>
                                        <p:cTn id="88" dur="500"/>
                                        <p:tgtEl>
                                          <p:spTgt spid="49"/>
                                        </p:tgtEl>
                                      </p:cBhvr>
                                    </p:animEffect>
                                  </p:childTnLst>
                                </p:cTn>
                              </p:par>
                              <p:par>
                                <p:cTn id="89" presetID="53" presetClass="entr" presetSubtype="16" fill="hold" grpId="0" nodeType="withEffect">
                                  <p:stCondLst>
                                    <p:cond delay="500"/>
                                  </p:stCondLst>
                                  <p:childTnLst>
                                    <p:set>
                                      <p:cBhvr>
                                        <p:cTn id="90" dur="1" fill="hold">
                                          <p:stCondLst>
                                            <p:cond delay="0"/>
                                          </p:stCondLst>
                                        </p:cTn>
                                        <p:tgtEl>
                                          <p:spTgt spid="56"/>
                                        </p:tgtEl>
                                        <p:attrNameLst>
                                          <p:attrName>style.visibility</p:attrName>
                                        </p:attrNameLst>
                                      </p:cBhvr>
                                      <p:to>
                                        <p:strVal val="visible"/>
                                      </p:to>
                                    </p:set>
                                    <p:anim calcmode="lin" valueType="num">
                                      <p:cBhvr>
                                        <p:cTn id="91" dur="500" fill="hold"/>
                                        <p:tgtEl>
                                          <p:spTgt spid="56"/>
                                        </p:tgtEl>
                                        <p:attrNameLst>
                                          <p:attrName>ppt_w</p:attrName>
                                        </p:attrNameLst>
                                      </p:cBhvr>
                                      <p:tavLst>
                                        <p:tav tm="0">
                                          <p:val>
                                            <p:fltVal val="0"/>
                                          </p:val>
                                        </p:tav>
                                        <p:tav tm="100000">
                                          <p:val>
                                            <p:strVal val="#ppt_w"/>
                                          </p:val>
                                        </p:tav>
                                      </p:tavLst>
                                    </p:anim>
                                    <p:anim calcmode="lin" valueType="num">
                                      <p:cBhvr>
                                        <p:cTn id="92" dur="500" fill="hold"/>
                                        <p:tgtEl>
                                          <p:spTgt spid="56"/>
                                        </p:tgtEl>
                                        <p:attrNameLst>
                                          <p:attrName>ppt_h</p:attrName>
                                        </p:attrNameLst>
                                      </p:cBhvr>
                                      <p:tavLst>
                                        <p:tav tm="0">
                                          <p:val>
                                            <p:fltVal val="0"/>
                                          </p:val>
                                        </p:tav>
                                        <p:tav tm="100000">
                                          <p:val>
                                            <p:strVal val="#ppt_h"/>
                                          </p:val>
                                        </p:tav>
                                      </p:tavLst>
                                    </p:anim>
                                    <p:animEffect transition="in" filter="fade">
                                      <p:cBhvr>
                                        <p:cTn id="93" dur="500"/>
                                        <p:tgtEl>
                                          <p:spTgt spid="56"/>
                                        </p:tgtEl>
                                      </p:cBhvr>
                                    </p:animEffect>
                                  </p:childTnLst>
                                </p:cTn>
                              </p:par>
                              <p:par>
                                <p:cTn id="94" presetID="53" presetClass="entr" presetSubtype="16" fill="hold" grpId="0" nodeType="withEffect">
                                  <p:stCondLst>
                                    <p:cond delay="500"/>
                                  </p:stCondLst>
                                  <p:childTnLst>
                                    <p:set>
                                      <p:cBhvr>
                                        <p:cTn id="95" dur="1" fill="hold">
                                          <p:stCondLst>
                                            <p:cond delay="0"/>
                                          </p:stCondLst>
                                        </p:cTn>
                                        <p:tgtEl>
                                          <p:spTgt spid="57"/>
                                        </p:tgtEl>
                                        <p:attrNameLst>
                                          <p:attrName>style.visibility</p:attrName>
                                        </p:attrNameLst>
                                      </p:cBhvr>
                                      <p:to>
                                        <p:strVal val="visible"/>
                                      </p:to>
                                    </p:set>
                                    <p:anim calcmode="lin" valueType="num">
                                      <p:cBhvr>
                                        <p:cTn id="96" dur="500" fill="hold"/>
                                        <p:tgtEl>
                                          <p:spTgt spid="57"/>
                                        </p:tgtEl>
                                        <p:attrNameLst>
                                          <p:attrName>ppt_w</p:attrName>
                                        </p:attrNameLst>
                                      </p:cBhvr>
                                      <p:tavLst>
                                        <p:tav tm="0">
                                          <p:val>
                                            <p:fltVal val="0"/>
                                          </p:val>
                                        </p:tav>
                                        <p:tav tm="100000">
                                          <p:val>
                                            <p:strVal val="#ppt_w"/>
                                          </p:val>
                                        </p:tav>
                                      </p:tavLst>
                                    </p:anim>
                                    <p:anim calcmode="lin" valueType="num">
                                      <p:cBhvr>
                                        <p:cTn id="97" dur="500" fill="hold"/>
                                        <p:tgtEl>
                                          <p:spTgt spid="57"/>
                                        </p:tgtEl>
                                        <p:attrNameLst>
                                          <p:attrName>ppt_h</p:attrName>
                                        </p:attrNameLst>
                                      </p:cBhvr>
                                      <p:tavLst>
                                        <p:tav tm="0">
                                          <p:val>
                                            <p:fltVal val="0"/>
                                          </p:val>
                                        </p:tav>
                                        <p:tav tm="100000">
                                          <p:val>
                                            <p:strVal val="#ppt_h"/>
                                          </p:val>
                                        </p:tav>
                                      </p:tavLst>
                                    </p:anim>
                                    <p:animEffect transition="in" filter="fade">
                                      <p:cBhvr>
                                        <p:cTn id="98" dur="500"/>
                                        <p:tgtEl>
                                          <p:spTgt spid="57"/>
                                        </p:tgtEl>
                                      </p:cBhvr>
                                    </p:animEffect>
                                  </p:childTnLst>
                                </p:cTn>
                              </p:par>
                              <p:par>
                                <p:cTn id="99" presetID="53" presetClass="entr" presetSubtype="16" fill="hold" grpId="0" nodeType="withEffect">
                                  <p:stCondLst>
                                    <p:cond delay="500"/>
                                  </p:stCondLst>
                                  <p:childTnLst>
                                    <p:set>
                                      <p:cBhvr>
                                        <p:cTn id="100" dur="1" fill="hold">
                                          <p:stCondLst>
                                            <p:cond delay="0"/>
                                          </p:stCondLst>
                                        </p:cTn>
                                        <p:tgtEl>
                                          <p:spTgt spid="75"/>
                                        </p:tgtEl>
                                        <p:attrNameLst>
                                          <p:attrName>style.visibility</p:attrName>
                                        </p:attrNameLst>
                                      </p:cBhvr>
                                      <p:to>
                                        <p:strVal val="visible"/>
                                      </p:to>
                                    </p:set>
                                    <p:anim calcmode="lin" valueType="num">
                                      <p:cBhvr>
                                        <p:cTn id="101" dur="500" fill="hold"/>
                                        <p:tgtEl>
                                          <p:spTgt spid="75"/>
                                        </p:tgtEl>
                                        <p:attrNameLst>
                                          <p:attrName>ppt_w</p:attrName>
                                        </p:attrNameLst>
                                      </p:cBhvr>
                                      <p:tavLst>
                                        <p:tav tm="0">
                                          <p:val>
                                            <p:fltVal val="0"/>
                                          </p:val>
                                        </p:tav>
                                        <p:tav tm="100000">
                                          <p:val>
                                            <p:strVal val="#ppt_w"/>
                                          </p:val>
                                        </p:tav>
                                      </p:tavLst>
                                    </p:anim>
                                    <p:anim calcmode="lin" valueType="num">
                                      <p:cBhvr>
                                        <p:cTn id="102" dur="500" fill="hold"/>
                                        <p:tgtEl>
                                          <p:spTgt spid="75"/>
                                        </p:tgtEl>
                                        <p:attrNameLst>
                                          <p:attrName>ppt_h</p:attrName>
                                        </p:attrNameLst>
                                      </p:cBhvr>
                                      <p:tavLst>
                                        <p:tav tm="0">
                                          <p:val>
                                            <p:fltVal val="0"/>
                                          </p:val>
                                        </p:tav>
                                        <p:tav tm="100000">
                                          <p:val>
                                            <p:strVal val="#ppt_h"/>
                                          </p:val>
                                        </p:tav>
                                      </p:tavLst>
                                    </p:anim>
                                    <p:animEffect transition="in" filter="fade">
                                      <p:cBhvr>
                                        <p:cTn id="103" dur="500"/>
                                        <p:tgtEl>
                                          <p:spTgt spid="75"/>
                                        </p:tgtEl>
                                      </p:cBhvr>
                                    </p:animEffect>
                                  </p:childTnLst>
                                </p:cTn>
                              </p:par>
                              <p:par>
                                <p:cTn id="104" presetID="53" presetClass="entr" presetSubtype="16" fill="hold" grpId="0" nodeType="withEffect">
                                  <p:stCondLst>
                                    <p:cond delay="500"/>
                                  </p:stCondLst>
                                  <p:childTnLst>
                                    <p:set>
                                      <p:cBhvr>
                                        <p:cTn id="105" dur="1" fill="hold">
                                          <p:stCondLst>
                                            <p:cond delay="0"/>
                                          </p:stCondLst>
                                        </p:cTn>
                                        <p:tgtEl>
                                          <p:spTgt spid="76"/>
                                        </p:tgtEl>
                                        <p:attrNameLst>
                                          <p:attrName>style.visibility</p:attrName>
                                        </p:attrNameLst>
                                      </p:cBhvr>
                                      <p:to>
                                        <p:strVal val="visible"/>
                                      </p:to>
                                    </p:set>
                                    <p:anim calcmode="lin" valueType="num">
                                      <p:cBhvr>
                                        <p:cTn id="106" dur="500" fill="hold"/>
                                        <p:tgtEl>
                                          <p:spTgt spid="76"/>
                                        </p:tgtEl>
                                        <p:attrNameLst>
                                          <p:attrName>ppt_w</p:attrName>
                                        </p:attrNameLst>
                                      </p:cBhvr>
                                      <p:tavLst>
                                        <p:tav tm="0">
                                          <p:val>
                                            <p:fltVal val="0"/>
                                          </p:val>
                                        </p:tav>
                                        <p:tav tm="100000">
                                          <p:val>
                                            <p:strVal val="#ppt_w"/>
                                          </p:val>
                                        </p:tav>
                                      </p:tavLst>
                                    </p:anim>
                                    <p:anim calcmode="lin" valueType="num">
                                      <p:cBhvr>
                                        <p:cTn id="107" dur="500" fill="hold"/>
                                        <p:tgtEl>
                                          <p:spTgt spid="76"/>
                                        </p:tgtEl>
                                        <p:attrNameLst>
                                          <p:attrName>ppt_h</p:attrName>
                                        </p:attrNameLst>
                                      </p:cBhvr>
                                      <p:tavLst>
                                        <p:tav tm="0">
                                          <p:val>
                                            <p:fltVal val="0"/>
                                          </p:val>
                                        </p:tav>
                                        <p:tav tm="100000">
                                          <p:val>
                                            <p:strVal val="#ppt_h"/>
                                          </p:val>
                                        </p:tav>
                                      </p:tavLst>
                                    </p:anim>
                                    <p:animEffect transition="in" filter="fade">
                                      <p:cBhvr>
                                        <p:cTn id="108" dur="500"/>
                                        <p:tgtEl>
                                          <p:spTgt spid="76"/>
                                        </p:tgtEl>
                                      </p:cBhvr>
                                    </p:animEffect>
                                  </p:childTnLst>
                                </p:cTn>
                              </p:par>
                            </p:childTnLst>
                          </p:cTn>
                        </p:par>
                        <p:par>
                          <p:cTn id="109" fill="hold">
                            <p:stCondLst>
                              <p:cond delay="6500"/>
                            </p:stCondLst>
                            <p:childTnLst>
                              <p:par>
                                <p:cTn id="110" presetID="22" presetClass="entr" presetSubtype="8" fill="hold" nodeType="afterEffect">
                                  <p:stCondLst>
                                    <p:cond delay="0"/>
                                  </p:stCondLst>
                                  <p:childTnLst>
                                    <p:set>
                                      <p:cBhvr>
                                        <p:cTn id="111" dur="1" fill="hold">
                                          <p:stCondLst>
                                            <p:cond delay="0"/>
                                          </p:stCondLst>
                                        </p:cTn>
                                        <p:tgtEl>
                                          <p:spTgt spid="53"/>
                                        </p:tgtEl>
                                        <p:attrNameLst>
                                          <p:attrName>style.visibility</p:attrName>
                                        </p:attrNameLst>
                                      </p:cBhvr>
                                      <p:to>
                                        <p:strVal val="visible"/>
                                      </p:to>
                                    </p:set>
                                    <p:animEffect transition="in" filter="wipe(left)">
                                      <p:cBhvr>
                                        <p:cTn id="112" dur="500"/>
                                        <p:tgtEl>
                                          <p:spTgt spid="53"/>
                                        </p:tgtEl>
                                      </p:cBhvr>
                                    </p:animEffect>
                                  </p:childTnLst>
                                </p:cTn>
                              </p:par>
                              <p:par>
                                <p:cTn id="113" presetID="53" presetClass="entr" presetSubtype="16" fill="hold" grpId="0" nodeType="withEffect">
                                  <p:stCondLst>
                                    <p:cond delay="500"/>
                                  </p:stCondLst>
                                  <p:childTnLst>
                                    <p:set>
                                      <p:cBhvr>
                                        <p:cTn id="114" dur="1" fill="hold">
                                          <p:stCondLst>
                                            <p:cond delay="0"/>
                                          </p:stCondLst>
                                        </p:cTn>
                                        <p:tgtEl>
                                          <p:spTgt spid="58"/>
                                        </p:tgtEl>
                                        <p:attrNameLst>
                                          <p:attrName>style.visibility</p:attrName>
                                        </p:attrNameLst>
                                      </p:cBhvr>
                                      <p:to>
                                        <p:strVal val="visible"/>
                                      </p:to>
                                    </p:set>
                                    <p:anim calcmode="lin" valueType="num">
                                      <p:cBhvr>
                                        <p:cTn id="115" dur="500" fill="hold"/>
                                        <p:tgtEl>
                                          <p:spTgt spid="58"/>
                                        </p:tgtEl>
                                        <p:attrNameLst>
                                          <p:attrName>ppt_w</p:attrName>
                                        </p:attrNameLst>
                                      </p:cBhvr>
                                      <p:tavLst>
                                        <p:tav tm="0">
                                          <p:val>
                                            <p:fltVal val="0"/>
                                          </p:val>
                                        </p:tav>
                                        <p:tav tm="100000">
                                          <p:val>
                                            <p:strVal val="#ppt_w"/>
                                          </p:val>
                                        </p:tav>
                                      </p:tavLst>
                                    </p:anim>
                                    <p:anim calcmode="lin" valueType="num">
                                      <p:cBhvr>
                                        <p:cTn id="116" dur="500" fill="hold"/>
                                        <p:tgtEl>
                                          <p:spTgt spid="58"/>
                                        </p:tgtEl>
                                        <p:attrNameLst>
                                          <p:attrName>ppt_h</p:attrName>
                                        </p:attrNameLst>
                                      </p:cBhvr>
                                      <p:tavLst>
                                        <p:tav tm="0">
                                          <p:val>
                                            <p:fltVal val="0"/>
                                          </p:val>
                                        </p:tav>
                                        <p:tav tm="100000">
                                          <p:val>
                                            <p:strVal val="#ppt_h"/>
                                          </p:val>
                                        </p:tav>
                                      </p:tavLst>
                                    </p:anim>
                                    <p:animEffect transition="in" filter="fade">
                                      <p:cBhvr>
                                        <p:cTn id="117" dur="500"/>
                                        <p:tgtEl>
                                          <p:spTgt spid="58"/>
                                        </p:tgtEl>
                                      </p:cBhvr>
                                    </p:animEffect>
                                  </p:childTnLst>
                                </p:cTn>
                              </p:par>
                              <p:par>
                                <p:cTn id="118" presetID="53" presetClass="entr" presetSubtype="16" fill="hold" grpId="0" nodeType="withEffect">
                                  <p:stCondLst>
                                    <p:cond delay="500"/>
                                  </p:stCondLst>
                                  <p:childTnLst>
                                    <p:set>
                                      <p:cBhvr>
                                        <p:cTn id="119" dur="1" fill="hold">
                                          <p:stCondLst>
                                            <p:cond delay="0"/>
                                          </p:stCondLst>
                                        </p:cTn>
                                        <p:tgtEl>
                                          <p:spTgt spid="59"/>
                                        </p:tgtEl>
                                        <p:attrNameLst>
                                          <p:attrName>style.visibility</p:attrName>
                                        </p:attrNameLst>
                                      </p:cBhvr>
                                      <p:to>
                                        <p:strVal val="visible"/>
                                      </p:to>
                                    </p:set>
                                    <p:anim calcmode="lin" valueType="num">
                                      <p:cBhvr>
                                        <p:cTn id="120" dur="500" fill="hold"/>
                                        <p:tgtEl>
                                          <p:spTgt spid="59"/>
                                        </p:tgtEl>
                                        <p:attrNameLst>
                                          <p:attrName>ppt_w</p:attrName>
                                        </p:attrNameLst>
                                      </p:cBhvr>
                                      <p:tavLst>
                                        <p:tav tm="0">
                                          <p:val>
                                            <p:fltVal val="0"/>
                                          </p:val>
                                        </p:tav>
                                        <p:tav tm="100000">
                                          <p:val>
                                            <p:strVal val="#ppt_w"/>
                                          </p:val>
                                        </p:tav>
                                      </p:tavLst>
                                    </p:anim>
                                    <p:anim calcmode="lin" valueType="num">
                                      <p:cBhvr>
                                        <p:cTn id="121" dur="500" fill="hold"/>
                                        <p:tgtEl>
                                          <p:spTgt spid="59"/>
                                        </p:tgtEl>
                                        <p:attrNameLst>
                                          <p:attrName>ppt_h</p:attrName>
                                        </p:attrNameLst>
                                      </p:cBhvr>
                                      <p:tavLst>
                                        <p:tav tm="0">
                                          <p:val>
                                            <p:fltVal val="0"/>
                                          </p:val>
                                        </p:tav>
                                        <p:tav tm="100000">
                                          <p:val>
                                            <p:strVal val="#ppt_h"/>
                                          </p:val>
                                        </p:tav>
                                      </p:tavLst>
                                    </p:anim>
                                    <p:animEffect transition="in" filter="fade">
                                      <p:cBhvr>
                                        <p:cTn id="122" dur="500"/>
                                        <p:tgtEl>
                                          <p:spTgt spid="59"/>
                                        </p:tgtEl>
                                      </p:cBhvr>
                                    </p:animEffect>
                                  </p:childTnLst>
                                </p:cTn>
                              </p:par>
                              <p:par>
                                <p:cTn id="123" presetID="53" presetClass="entr" presetSubtype="16" fill="hold" grpId="0" nodeType="withEffect">
                                  <p:stCondLst>
                                    <p:cond delay="500"/>
                                  </p:stCondLst>
                                  <p:childTnLst>
                                    <p:set>
                                      <p:cBhvr>
                                        <p:cTn id="124" dur="1" fill="hold">
                                          <p:stCondLst>
                                            <p:cond delay="0"/>
                                          </p:stCondLst>
                                        </p:cTn>
                                        <p:tgtEl>
                                          <p:spTgt spid="77"/>
                                        </p:tgtEl>
                                        <p:attrNameLst>
                                          <p:attrName>style.visibility</p:attrName>
                                        </p:attrNameLst>
                                      </p:cBhvr>
                                      <p:to>
                                        <p:strVal val="visible"/>
                                      </p:to>
                                    </p:set>
                                    <p:anim calcmode="lin" valueType="num">
                                      <p:cBhvr>
                                        <p:cTn id="125" dur="500" fill="hold"/>
                                        <p:tgtEl>
                                          <p:spTgt spid="77"/>
                                        </p:tgtEl>
                                        <p:attrNameLst>
                                          <p:attrName>ppt_w</p:attrName>
                                        </p:attrNameLst>
                                      </p:cBhvr>
                                      <p:tavLst>
                                        <p:tav tm="0">
                                          <p:val>
                                            <p:fltVal val="0"/>
                                          </p:val>
                                        </p:tav>
                                        <p:tav tm="100000">
                                          <p:val>
                                            <p:strVal val="#ppt_w"/>
                                          </p:val>
                                        </p:tav>
                                      </p:tavLst>
                                    </p:anim>
                                    <p:anim calcmode="lin" valueType="num">
                                      <p:cBhvr>
                                        <p:cTn id="126" dur="500" fill="hold"/>
                                        <p:tgtEl>
                                          <p:spTgt spid="77"/>
                                        </p:tgtEl>
                                        <p:attrNameLst>
                                          <p:attrName>ppt_h</p:attrName>
                                        </p:attrNameLst>
                                      </p:cBhvr>
                                      <p:tavLst>
                                        <p:tav tm="0">
                                          <p:val>
                                            <p:fltVal val="0"/>
                                          </p:val>
                                        </p:tav>
                                        <p:tav tm="100000">
                                          <p:val>
                                            <p:strVal val="#ppt_h"/>
                                          </p:val>
                                        </p:tav>
                                      </p:tavLst>
                                    </p:anim>
                                    <p:animEffect transition="in" filter="fade">
                                      <p:cBhvr>
                                        <p:cTn id="127" dur="500"/>
                                        <p:tgtEl>
                                          <p:spTgt spid="77"/>
                                        </p:tgtEl>
                                      </p:cBhvr>
                                    </p:animEffect>
                                  </p:childTnLst>
                                </p:cTn>
                              </p:par>
                              <p:par>
                                <p:cTn id="128" presetID="53" presetClass="entr" presetSubtype="16" fill="hold" grpId="0" nodeType="withEffect">
                                  <p:stCondLst>
                                    <p:cond delay="500"/>
                                  </p:stCondLst>
                                  <p:childTnLst>
                                    <p:set>
                                      <p:cBhvr>
                                        <p:cTn id="129" dur="1" fill="hold">
                                          <p:stCondLst>
                                            <p:cond delay="0"/>
                                          </p:stCondLst>
                                        </p:cTn>
                                        <p:tgtEl>
                                          <p:spTgt spid="78"/>
                                        </p:tgtEl>
                                        <p:attrNameLst>
                                          <p:attrName>style.visibility</p:attrName>
                                        </p:attrNameLst>
                                      </p:cBhvr>
                                      <p:to>
                                        <p:strVal val="visible"/>
                                      </p:to>
                                    </p:set>
                                    <p:anim calcmode="lin" valueType="num">
                                      <p:cBhvr>
                                        <p:cTn id="130" dur="500" fill="hold"/>
                                        <p:tgtEl>
                                          <p:spTgt spid="78"/>
                                        </p:tgtEl>
                                        <p:attrNameLst>
                                          <p:attrName>ppt_w</p:attrName>
                                        </p:attrNameLst>
                                      </p:cBhvr>
                                      <p:tavLst>
                                        <p:tav tm="0">
                                          <p:val>
                                            <p:fltVal val="0"/>
                                          </p:val>
                                        </p:tav>
                                        <p:tav tm="100000">
                                          <p:val>
                                            <p:strVal val="#ppt_w"/>
                                          </p:val>
                                        </p:tav>
                                      </p:tavLst>
                                    </p:anim>
                                    <p:anim calcmode="lin" valueType="num">
                                      <p:cBhvr>
                                        <p:cTn id="131" dur="500" fill="hold"/>
                                        <p:tgtEl>
                                          <p:spTgt spid="78"/>
                                        </p:tgtEl>
                                        <p:attrNameLst>
                                          <p:attrName>ppt_h</p:attrName>
                                        </p:attrNameLst>
                                      </p:cBhvr>
                                      <p:tavLst>
                                        <p:tav tm="0">
                                          <p:val>
                                            <p:fltVal val="0"/>
                                          </p:val>
                                        </p:tav>
                                        <p:tav tm="100000">
                                          <p:val>
                                            <p:strVal val="#ppt_h"/>
                                          </p:val>
                                        </p:tav>
                                      </p:tavLst>
                                    </p:anim>
                                    <p:animEffect transition="in" filter="fade">
                                      <p:cBhvr>
                                        <p:cTn id="13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p:bldP spid="54" grpId="0" animBg="1"/>
      <p:bldP spid="55" grpId="0"/>
      <p:bldP spid="56" grpId="0" animBg="1"/>
      <p:bldP spid="57" grpId="0"/>
      <p:bldP spid="58" grpId="0" animBg="1"/>
      <p:bldP spid="59" grpId="0"/>
      <p:bldP spid="60" grpId="0" animBg="1"/>
      <p:bldP spid="60" grpId="1" animBg="1"/>
      <p:bldP spid="61" grpId="0" animBg="1"/>
      <p:bldP spid="62" grpId="0"/>
      <p:bldP spid="66" grpId="0"/>
      <p:bldP spid="67" grpId="0"/>
      <p:bldP spid="68" grpId="0"/>
      <p:bldP spid="70" grpId="0"/>
      <p:bldP spid="73" grpId="0"/>
      <p:bldP spid="74" grpId="0"/>
      <p:bldP spid="75" grpId="0"/>
      <p:bldP spid="76" grpId="0"/>
      <p:bldP spid="77" grpId="0"/>
      <p:bldP spid="7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五年发展计划</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任意多边形 15"/>
          <p:cNvSpPr/>
          <p:nvPr/>
        </p:nvSpPr>
        <p:spPr>
          <a:xfrm>
            <a:off x="-32084" y="2979130"/>
            <a:ext cx="12240125" cy="1271902"/>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rgbClr val="3F404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63965" y="3335348"/>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2016</a:t>
            </a:r>
          </a:p>
          <a:p>
            <a:pPr algn="ct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8" name="矩形 17"/>
          <p:cNvSpPr/>
          <p:nvPr/>
        </p:nvSpPr>
        <p:spPr>
          <a:xfrm>
            <a:off x="2830958" y="3431325"/>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2017</a:t>
            </a:r>
          </a:p>
          <a:p>
            <a:pPr algn="ct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9" name="矩形 18"/>
          <p:cNvSpPr/>
          <p:nvPr/>
        </p:nvSpPr>
        <p:spPr>
          <a:xfrm>
            <a:off x="5107122" y="3941407"/>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2018</a:t>
            </a:r>
          </a:p>
          <a:p>
            <a:pPr algn="ct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0" name="矩形 19"/>
          <p:cNvSpPr/>
          <p:nvPr/>
        </p:nvSpPr>
        <p:spPr>
          <a:xfrm>
            <a:off x="7237244" y="2492896"/>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2019</a:t>
            </a:r>
          </a:p>
          <a:p>
            <a:pPr algn="ct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1" name="矩形 20"/>
          <p:cNvSpPr/>
          <p:nvPr/>
        </p:nvSpPr>
        <p:spPr>
          <a:xfrm>
            <a:off x="9467771" y="2348880"/>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2020</a:t>
            </a:r>
          </a:p>
          <a:p>
            <a:pPr algn="ct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2" name="组合 21"/>
          <p:cNvGrpSpPr/>
          <p:nvPr/>
        </p:nvGrpSpPr>
        <p:grpSpPr>
          <a:xfrm>
            <a:off x="1312185" y="2647567"/>
            <a:ext cx="663125" cy="663125"/>
            <a:chOff x="8077071" y="845254"/>
            <a:chExt cx="2036801" cy="2036802"/>
          </a:xfrm>
        </p:grpSpPr>
        <p:sp>
          <p:nvSpPr>
            <p:cNvPr id="23" name="椭圆 22"/>
            <p:cNvSpPr/>
            <p:nvPr/>
          </p:nvSpPr>
          <p:spPr>
            <a:xfrm>
              <a:off x="8077071" y="845254"/>
              <a:ext cx="2036801" cy="2036802"/>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4"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25" name="组合 24"/>
          <p:cNvGrpSpPr/>
          <p:nvPr/>
        </p:nvGrpSpPr>
        <p:grpSpPr>
          <a:xfrm>
            <a:off x="3579178" y="2743544"/>
            <a:ext cx="663125" cy="663125"/>
            <a:chOff x="8125599" y="1434035"/>
            <a:chExt cx="2036802" cy="2036802"/>
          </a:xfrm>
        </p:grpSpPr>
        <p:sp>
          <p:nvSpPr>
            <p:cNvPr id="26" name="椭圆 25"/>
            <p:cNvSpPr/>
            <p:nvPr/>
          </p:nvSpPr>
          <p:spPr>
            <a:xfrm>
              <a:off x="8125599" y="1434035"/>
              <a:ext cx="2036802" cy="203680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8" name="组合 27"/>
          <p:cNvGrpSpPr/>
          <p:nvPr/>
        </p:nvGrpSpPr>
        <p:grpSpPr>
          <a:xfrm>
            <a:off x="5855345" y="3253626"/>
            <a:ext cx="663125" cy="663125"/>
            <a:chOff x="8125599" y="1434035"/>
            <a:chExt cx="2036802" cy="2036802"/>
          </a:xfrm>
        </p:grpSpPr>
        <p:sp>
          <p:nvSpPr>
            <p:cNvPr id="30" name="椭圆 29"/>
            <p:cNvSpPr/>
            <p:nvPr/>
          </p:nvSpPr>
          <p:spPr>
            <a:xfrm>
              <a:off x="8125599" y="1434035"/>
              <a:ext cx="2036802" cy="2036802"/>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31" name="组合 30"/>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32"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4"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5" name="组合 34"/>
          <p:cNvGrpSpPr/>
          <p:nvPr/>
        </p:nvGrpSpPr>
        <p:grpSpPr>
          <a:xfrm>
            <a:off x="7985466" y="3849513"/>
            <a:ext cx="663125" cy="663125"/>
            <a:chOff x="8125599" y="1434035"/>
            <a:chExt cx="2036802" cy="2036802"/>
          </a:xfrm>
        </p:grpSpPr>
        <p:sp>
          <p:nvSpPr>
            <p:cNvPr id="36" name="椭圆 35"/>
            <p:cNvSpPr/>
            <p:nvPr/>
          </p:nvSpPr>
          <p:spPr>
            <a:xfrm>
              <a:off x="8125599" y="1434035"/>
              <a:ext cx="2036802" cy="203680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8" name="组合 37"/>
          <p:cNvGrpSpPr/>
          <p:nvPr/>
        </p:nvGrpSpPr>
        <p:grpSpPr>
          <a:xfrm>
            <a:off x="10215992" y="3771407"/>
            <a:ext cx="663125" cy="663125"/>
            <a:chOff x="8125599" y="1434035"/>
            <a:chExt cx="2036802" cy="2036802"/>
          </a:xfrm>
        </p:grpSpPr>
        <p:sp>
          <p:nvSpPr>
            <p:cNvPr id="39" name="椭圆 38"/>
            <p:cNvSpPr/>
            <p:nvPr/>
          </p:nvSpPr>
          <p:spPr>
            <a:xfrm>
              <a:off x="8125599" y="1434035"/>
              <a:ext cx="2036802" cy="2036802"/>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0"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41" name="六边形 40"/>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六边形 41"/>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KSO_Shape"/>
          <p:cNvSpPr>
            <a:spLocks/>
          </p:cNvSpPr>
          <p:nvPr/>
        </p:nvSpPr>
        <p:spPr bwMode="auto">
          <a:xfrm>
            <a:off x="351562" y="188951"/>
            <a:ext cx="301153" cy="2559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4" name="矩形 43"/>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5" name="矩形 44"/>
          <p:cNvSpPr/>
          <p:nvPr/>
        </p:nvSpPr>
        <p:spPr>
          <a:xfrm>
            <a:off x="10347503" y="187549"/>
            <a:ext cx="1582732" cy="334417"/>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8"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a:t>
            </a:r>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章</a:t>
            </a:r>
            <a:endParaRPr lang="zh-CN" altLang="en-US" sz="1400" dirty="0">
              <a:solidFill>
                <a:schemeClr val="bg1"/>
              </a:solidFill>
              <a:latin typeface="微软雅黑" pitchFamily="34" charset="-122"/>
              <a:ea typeface="微软雅黑" pitchFamily="34" charset="-122"/>
            </a:endParaRPr>
          </a:p>
        </p:txBody>
      </p:sp>
      <p:sp>
        <p:nvSpPr>
          <p:cNvPr id="59"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发展前景</a:t>
            </a:r>
            <a:endParaRPr lang="zh-CN" altLang="en-US" sz="1400" dirty="0">
              <a:solidFill>
                <a:schemeClr val="bg1"/>
              </a:solidFill>
              <a:latin typeface="微软雅黑" pitchFamily="34" charset="-122"/>
              <a:ea typeface="微软雅黑" pitchFamily="34" charset="-122"/>
            </a:endParaRPr>
          </a:p>
        </p:txBody>
      </p:sp>
      <p:sp>
        <p:nvSpPr>
          <p:cNvPr id="60" name="矩形 59"/>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9757593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par>
                              <p:cTn id="8" fill="hold">
                                <p:stCondLst>
                                  <p:cond delay="1000"/>
                                </p:stCondLst>
                                <p:childTnLst>
                                  <p:par>
                                    <p:cTn id="9" presetID="2" presetClass="entr" presetSubtype="1" fill="hold" nodeType="afterEffect" p14:presetBounceEnd="53333">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53333">
                                          <p:cBhvr additive="base">
                                            <p:cTn id="11" dur="750" fill="hold"/>
                                            <p:tgtEl>
                                              <p:spTgt spid="22"/>
                                            </p:tgtEl>
                                            <p:attrNameLst>
                                              <p:attrName>ppt_x</p:attrName>
                                            </p:attrNameLst>
                                          </p:cBhvr>
                                          <p:tavLst>
                                            <p:tav tm="0">
                                              <p:val>
                                                <p:strVal val="#ppt_x"/>
                                              </p:val>
                                            </p:tav>
                                            <p:tav tm="100000">
                                              <p:val>
                                                <p:strVal val="#ppt_x"/>
                                              </p:val>
                                            </p:tav>
                                          </p:tavLst>
                                        </p:anim>
                                        <p:anim calcmode="lin" valueType="num" p14:bounceEnd="53333">
                                          <p:cBhvr additive="base">
                                            <p:cTn id="12" dur="750" fill="hold"/>
                                            <p:tgtEl>
                                              <p:spTgt spid="22"/>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750"/>
                                </p:stCondLst>
                                <p:childTnLst>
                                  <p:par>
                                    <p:cTn id="17" presetID="2" presetClass="entr" presetSubtype="1" fill="hold" nodeType="afterEffect" p14:presetBounceEnd="53333">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14:bounceEnd="53333">
                                          <p:cBhvr additive="base">
                                            <p:cTn id="19" dur="750" fill="hold"/>
                                            <p:tgtEl>
                                              <p:spTgt spid="25"/>
                                            </p:tgtEl>
                                            <p:attrNameLst>
                                              <p:attrName>ppt_x</p:attrName>
                                            </p:attrNameLst>
                                          </p:cBhvr>
                                          <p:tavLst>
                                            <p:tav tm="0">
                                              <p:val>
                                                <p:strVal val="#ppt_x"/>
                                              </p:val>
                                            </p:tav>
                                            <p:tav tm="100000">
                                              <p:val>
                                                <p:strVal val="#ppt_x"/>
                                              </p:val>
                                            </p:tav>
                                          </p:tavLst>
                                        </p:anim>
                                        <p:anim calcmode="lin" valueType="num" p14:bounceEnd="53333">
                                          <p:cBhvr additive="base">
                                            <p:cTn id="20" dur="750" fill="hold"/>
                                            <p:tgtEl>
                                              <p:spTgt spid="25"/>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p:stCondLst>
                                  <p:cond delay="2500"/>
                                </p:stCondLst>
                                <p:childTnLst>
                                  <p:par>
                                    <p:cTn id="25" presetID="2" presetClass="entr" presetSubtype="1" fill="hold" nodeType="afterEffect" p14:presetBounceEnd="53333">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14:bounceEnd="53333">
                                          <p:cBhvr additive="base">
                                            <p:cTn id="27" dur="750" fill="hold"/>
                                            <p:tgtEl>
                                              <p:spTgt spid="28"/>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28"/>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500"/>
                                            <p:tgtEl>
                                              <p:spTgt spid="19"/>
                                            </p:tgtEl>
                                          </p:cBhvr>
                                        </p:animEffect>
                                      </p:childTnLst>
                                    </p:cTn>
                                  </p:par>
                                </p:childTnLst>
                              </p:cTn>
                            </p:par>
                            <p:par>
                              <p:cTn id="32" fill="hold">
                                <p:stCondLst>
                                  <p:cond delay="3250"/>
                                </p:stCondLst>
                                <p:childTnLst>
                                  <p:par>
                                    <p:cTn id="33" presetID="2" presetClass="entr" presetSubtype="1" fill="hold" nodeType="afterEffect" p14:presetBounceEnd="53333">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14:bounceEnd="53333">
                                          <p:cBhvr additive="base">
                                            <p:cTn id="35" dur="750" fill="hold"/>
                                            <p:tgtEl>
                                              <p:spTgt spid="35"/>
                                            </p:tgtEl>
                                            <p:attrNameLst>
                                              <p:attrName>ppt_x</p:attrName>
                                            </p:attrNameLst>
                                          </p:cBhvr>
                                          <p:tavLst>
                                            <p:tav tm="0">
                                              <p:val>
                                                <p:strVal val="#ppt_x"/>
                                              </p:val>
                                            </p:tav>
                                            <p:tav tm="100000">
                                              <p:val>
                                                <p:strVal val="#ppt_x"/>
                                              </p:val>
                                            </p:tav>
                                          </p:tavLst>
                                        </p:anim>
                                        <p:anim calcmode="lin" valueType="num" p14:bounceEnd="53333">
                                          <p:cBhvr additive="base">
                                            <p:cTn id="36" dur="750" fill="hold"/>
                                            <p:tgtEl>
                                              <p:spTgt spid="35"/>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childTnLst>
                              </p:cTn>
                            </p:par>
                            <p:par>
                              <p:cTn id="40" fill="hold">
                                <p:stCondLst>
                                  <p:cond delay="4000"/>
                                </p:stCondLst>
                                <p:childTnLst>
                                  <p:par>
                                    <p:cTn id="41" presetID="2" presetClass="entr" presetSubtype="1" fill="hold" nodeType="afterEffect" p14:presetBounceEnd="53333">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14:bounceEnd="53333">
                                          <p:cBhvr additive="base">
                                            <p:cTn id="43" dur="750" fill="hold"/>
                                            <p:tgtEl>
                                              <p:spTgt spid="38"/>
                                            </p:tgtEl>
                                            <p:attrNameLst>
                                              <p:attrName>ppt_x</p:attrName>
                                            </p:attrNameLst>
                                          </p:cBhvr>
                                          <p:tavLst>
                                            <p:tav tm="0">
                                              <p:val>
                                                <p:strVal val="#ppt_x"/>
                                              </p:val>
                                            </p:tav>
                                            <p:tav tm="100000">
                                              <p:val>
                                                <p:strVal val="#ppt_x"/>
                                              </p:val>
                                            </p:tav>
                                          </p:tavLst>
                                        </p:anim>
                                        <p:anim calcmode="lin" valueType="num" p14:bounceEnd="53333">
                                          <p:cBhvr additive="base">
                                            <p:cTn id="44" dur="750" fill="hold"/>
                                            <p:tgtEl>
                                              <p:spTgt spid="38"/>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ppt_x"/>
                                              </p:val>
                                            </p:tav>
                                            <p:tav tm="100000">
                                              <p:val>
                                                <p:strVal val="#ppt_x"/>
                                              </p:val>
                                            </p:tav>
                                          </p:tavLst>
                                        </p:anim>
                                        <p:anim calcmode="lin" valueType="num">
                                          <p:cBhvr additive="base">
                                            <p:cTn id="12" dur="750" fill="hold"/>
                                            <p:tgtEl>
                                              <p:spTgt spid="22"/>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750"/>
                                </p:stCondLst>
                                <p:childTnLst>
                                  <p:par>
                                    <p:cTn id="17" presetID="2" presetClass="entr" presetSubtype="1"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ppt_x"/>
                                              </p:val>
                                            </p:tav>
                                            <p:tav tm="100000">
                                              <p:val>
                                                <p:strVal val="#ppt_x"/>
                                              </p:val>
                                            </p:tav>
                                          </p:tavLst>
                                        </p:anim>
                                        <p:anim calcmode="lin" valueType="num">
                                          <p:cBhvr additive="base">
                                            <p:cTn id="20" dur="750" fill="hold"/>
                                            <p:tgtEl>
                                              <p:spTgt spid="25"/>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750" fill="hold"/>
                                            <p:tgtEl>
                                              <p:spTgt spid="28"/>
                                            </p:tgtEl>
                                            <p:attrNameLst>
                                              <p:attrName>ppt_x</p:attrName>
                                            </p:attrNameLst>
                                          </p:cBhvr>
                                          <p:tavLst>
                                            <p:tav tm="0">
                                              <p:val>
                                                <p:strVal val="#ppt_x"/>
                                              </p:val>
                                            </p:tav>
                                            <p:tav tm="100000">
                                              <p:val>
                                                <p:strVal val="#ppt_x"/>
                                              </p:val>
                                            </p:tav>
                                          </p:tavLst>
                                        </p:anim>
                                        <p:anim calcmode="lin" valueType="num">
                                          <p:cBhvr additive="base">
                                            <p:cTn id="28" dur="750" fill="hold"/>
                                            <p:tgtEl>
                                              <p:spTgt spid="28"/>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500"/>
                                            <p:tgtEl>
                                              <p:spTgt spid="19"/>
                                            </p:tgtEl>
                                          </p:cBhvr>
                                        </p:animEffect>
                                      </p:childTnLst>
                                    </p:cTn>
                                  </p:par>
                                </p:childTnLst>
                              </p:cTn>
                            </p:par>
                            <p:par>
                              <p:cTn id="32" fill="hold">
                                <p:stCondLst>
                                  <p:cond delay="3250"/>
                                </p:stCondLst>
                                <p:childTnLst>
                                  <p:par>
                                    <p:cTn id="33" presetID="2" presetClass="entr" presetSubtype="1"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750" fill="hold"/>
                                            <p:tgtEl>
                                              <p:spTgt spid="35"/>
                                            </p:tgtEl>
                                            <p:attrNameLst>
                                              <p:attrName>ppt_x</p:attrName>
                                            </p:attrNameLst>
                                          </p:cBhvr>
                                          <p:tavLst>
                                            <p:tav tm="0">
                                              <p:val>
                                                <p:strVal val="#ppt_x"/>
                                              </p:val>
                                            </p:tav>
                                            <p:tav tm="100000">
                                              <p:val>
                                                <p:strVal val="#ppt_x"/>
                                              </p:val>
                                            </p:tav>
                                          </p:tavLst>
                                        </p:anim>
                                        <p:anim calcmode="lin" valueType="num">
                                          <p:cBhvr additive="base">
                                            <p:cTn id="36" dur="750" fill="hold"/>
                                            <p:tgtEl>
                                              <p:spTgt spid="35"/>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750" fill="hold"/>
                                            <p:tgtEl>
                                              <p:spTgt spid="38"/>
                                            </p:tgtEl>
                                            <p:attrNameLst>
                                              <p:attrName>ppt_x</p:attrName>
                                            </p:attrNameLst>
                                          </p:cBhvr>
                                          <p:tavLst>
                                            <p:tav tm="0">
                                              <p:val>
                                                <p:strVal val="#ppt_x"/>
                                              </p:val>
                                            </p:tav>
                                            <p:tav tm="100000">
                                              <p:val>
                                                <p:strVal val="#ppt_x"/>
                                              </p:val>
                                            </p:tav>
                                          </p:tavLst>
                                        </p:anim>
                                        <p:anim calcmode="lin" valueType="num">
                                          <p:cBhvr additive="base">
                                            <p:cTn id="44" dur="750" fill="hold"/>
                                            <p:tgtEl>
                                              <p:spTgt spid="38"/>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19" grpId="0"/>
          <p:bldP spid="20" grpId="0"/>
          <p:bldP spid="21"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箭头连接符 39"/>
          <p:cNvCxnSpPr/>
          <p:nvPr/>
        </p:nvCxnSpPr>
        <p:spPr>
          <a:xfrm flipV="1">
            <a:off x="8444619" y="1340768"/>
            <a:ext cx="1069078" cy="1345406"/>
          </a:xfrm>
          <a:prstGeom prst="straightConnector1">
            <a:avLst/>
          </a:prstGeom>
          <a:ln w="28575">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 name="任意多边形 1"/>
          <p:cNvSpPr/>
          <p:nvPr/>
        </p:nvSpPr>
        <p:spPr>
          <a:xfrm>
            <a:off x="-23093" y="2688849"/>
            <a:ext cx="8456670" cy="3669916"/>
          </a:xfrm>
          <a:custGeom>
            <a:avLst/>
            <a:gdLst>
              <a:gd name="connsiteX0" fmla="*/ 0 w 8259581"/>
              <a:gd name="connsiteY0" fmla="*/ 3582649 h 3582649"/>
              <a:gd name="connsiteX1" fmla="*/ 1633928 w 8259581"/>
              <a:gd name="connsiteY1" fmla="*/ 1514006 h 3582649"/>
              <a:gd name="connsiteX2" fmla="*/ 2788171 w 8259581"/>
              <a:gd name="connsiteY2" fmla="*/ 1753849 h 3582649"/>
              <a:gd name="connsiteX3" fmla="*/ 4287187 w 8259581"/>
              <a:gd name="connsiteY3" fmla="*/ 944380 h 3582649"/>
              <a:gd name="connsiteX4" fmla="*/ 6370820 w 8259581"/>
              <a:gd name="connsiteY4" fmla="*/ 1244184 h 3582649"/>
              <a:gd name="connsiteX5" fmla="*/ 8259581 w 8259581"/>
              <a:gd name="connsiteY5" fmla="*/ 0 h 358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59581" h="3582649">
                <a:moveTo>
                  <a:pt x="0" y="3582649"/>
                </a:moveTo>
                <a:cubicBezTo>
                  <a:pt x="584616" y="2700727"/>
                  <a:pt x="1169233" y="1818806"/>
                  <a:pt x="1633928" y="1514006"/>
                </a:cubicBezTo>
                <a:cubicBezTo>
                  <a:pt x="2098623" y="1209206"/>
                  <a:pt x="2345961" y="1848787"/>
                  <a:pt x="2788171" y="1753849"/>
                </a:cubicBezTo>
                <a:cubicBezTo>
                  <a:pt x="3230381" y="1658911"/>
                  <a:pt x="3690079" y="1029324"/>
                  <a:pt x="4287187" y="944380"/>
                </a:cubicBezTo>
                <a:cubicBezTo>
                  <a:pt x="4884295" y="859436"/>
                  <a:pt x="5708754" y="1401581"/>
                  <a:pt x="6370820" y="1244184"/>
                </a:cubicBezTo>
                <a:cubicBezTo>
                  <a:pt x="7032886" y="1086787"/>
                  <a:pt x="7897319" y="237344"/>
                  <a:pt x="8259581" y="0"/>
                </a:cubicBez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销售网络布局</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6" name="椭圆 105"/>
          <p:cNvSpPr/>
          <p:nvPr/>
        </p:nvSpPr>
        <p:spPr>
          <a:xfrm>
            <a:off x="4185105" y="3332827"/>
            <a:ext cx="648072" cy="64807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Freeform 44"/>
          <p:cNvSpPr>
            <a:spLocks noEditPoints="1"/>
          </p:cNvSpPr>
          <p:nvPr/>
        </p:nvSpPr>
        <p:spPr bwMode="auto">
          <a:xfrm>
            <a:off x="4284271" y="3488982"/>
            <a:ext cx="393071" cy="392545"/>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108" name="椭圆 107"/>
          <p:cNvSpPr/>
          <p:nvPr/>
        </p:nvSpPr>
        <p:spPr>
          <a:xfrm>
            <a:off x="6230397" y="3581618"/>
            <a:ext cx="691012" cy="691012"/>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Freeform 36"/>
          <p:cNvSpPr>
            <a:spLocks noEditPoints="1"/>
          </p:cNvSpPr>
          <p:nvPr/>
        </p:nvSpPr>
        <p:spPr bwMode="auto">
          <a:xfrm>
            <a:off x="6345301" y="3803831"/>
            <a:ext cx="461204" cy="25845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110" name="椭圆 109"/>
          <p:cNvSpPr/>
          <p:nvPr/>
        </p:nvSpPr>
        <p:spPr>
          <a:xfrm>
            <a:off x="8145545" y="2247804"/>
            <a:ext cx="792088" cy="792088"/>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Freeform 9"/>
          <p:cNvSpPr>
            <a:spLocks noEditPoints="1"/>
          </p:cNvSpPr>
          <p:nvPr/>
        </p:nvSpPr>
        <p:spPr bwMode="auto">
          <a:xfrm rot="19469485">
            <a:off x="8306322" y="2406363"/>
            <a:ext cx="470534" cy="501382"/>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13" name="椭圆 112"/>
          <p:cNvSpPr/>
          <p:nvPr/>
        </p:nvSpPr>
        <p:spPr>
          <a:xfrm>
            <a:off x="2876496" y="4341200"/>
            <a:ext cx="165708" cy="165708"/>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1592817" y="3933056"/>
            <a:ext cx="504056" cy="504056"/>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49"/>
          <p:cNvSpPr>
            <a:spLocks noEditPoints="1"/>
          </p:cNvSpPr>
          <p:nvPr/>
        </p:nvSpPr>
        <p:spPr bwMode="auto">
          <a:xfrm>
            <a:off x="1713289" y="4083064"/>
            <a:ext cx="239568" cy="204040"/>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116" name="矩形 115"/>
          <p:cNvSpPr/>
          <p:nvPr/>
        </p:nvSpPr>
        <p:spPr>
          <a:xfrm>
            <a:off x="872737" y="2362271"/>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7" name="矩形 47"/>
          <p:cNvSpPr>
            <a:spLocks noChangeArrowheads="1"/>
          </p:cNvSpPr>
          <p:nvPr/>
        </p:nvSpPr>
        <p:spPr bwMode="auto">
          <a:xfrm>
            <a:off x="872737" y="2712469"/>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118" name="矩形 117"/>
          <p:cNvSpPr/>
          <p:nvPr/>
        </p:nvSpPr>
        <p:spPr>
          <a:xfrm>
            <a:off x="3753057" y="429309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9" name="矩形 47"/>
          <p:cNvSpPr>
            <a:spLocks noChangeArrowheads="1"/>
          </p:cNvSpPr>
          <p:nvPr/>
        </p:nvSpPr>
        <p:spPr bwMode="auto">
          <a:xfrm>
            <a:off x="3465025" y="4643294"/>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120" name="矩形 119"/>
          <p:cNvSpPr/>
          <p:nvPr/>
        </p:nvSpPr>
        <p:spPr>
          <a:xfrm>
            <a:off x="5553257" y="2002231"/>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1" name="矩形 47"/>
          <p:cNvSpPr>
            <a:spLocks noChangeArrowheads="1"/>
          </p:cNvSpPr>
          <p:nvPr/>
        </p:nvSpPr>
        <p:spPr bwMode="auto">
          <a:xfrm>
            <a:off x="5553257" y="2352429"/>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122" name="矩形 121"/>
          <p:cNvSpPr/>
          <p:nvPr/>
        </p:nvSpPr>
        <p:spPr>
          <a:xfrm>
            <a:off x="8217553" y="3370383"/>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3" name="矩形 47"/>
          <p:cNvSpPr>
            <a:spLocks noChangeArrowheads="1"/>
          </p:cNvSpPr>
          <p:nvPr/>
        </p:nvSpPr>
        <p:spPr bwMode="auto">
          <a:xfrm>
            <a:off x="8217553" y="3720581"/>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35" name="六边形 34"/>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六边形 35"/>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KSO_Shape"/>
          <p:cNvSpPr>
            <a:spLocks/>
          </p:cNvSpPr>
          <p:nvPr/>
        </p:nvSpPr>
        <p:spPr bwMode="auto">
          <a:xfrm>
            <a:off x="351562" y="188951"/>
            <a:ext cx="301153" cy="2559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8" name="矩形 37"/>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9" name="矩形 38"/>
          <p:cNvSpPr/>
          <p:nvPr/>
        </p:nvSpPr>
        <p:spPr>
          <a:xfrm>
            <a:off x="10347503" y="187549"/>
            <a:ext cx="1582732" cy="334417"/>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a:t>
            </a:r>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章</a:t>
            </a:r>
            <a:endParaRPr lang="zh-CN" altLang="en-US" sz="1400" dirty="0">
              <a:solidFill>
                <a:schemeClr val="bg1"/>
              </a:solidFill>
              <a:latin typeface="微软雅黑" pitchFamily="34" charset="-122"/>
              <a:ea typeface="微软雅黑" pitchFamily="34" charset="-122"/>
            </a:endParaRPr>
          </a:p>
        </p:txBody>
      </p:sp>
      <p:sp>
        <p:nvSpPr>
          <p:cNvPr id="4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发展前景</a:t>
            </a:r>
            <a:endParaRPr lang="zh-CN" altLang="en-US" sz="1400" dirty="0">
              <a:solidFill>
                <a:schemeClr val="bg1"/>
              </a:solidFill>
              <a:latin typeface="微软雅黑" pitchFamily="34" charset="-122"/>
              <a:ea typeface="微软雅黑" pitchFamily="34" charset="-122"/>
            </a:endParaRPr>
          </a:p>
        </p:txBody>
      </p:sp>
      <p:sp>
        <p:nvSpPr>
          <p:cNvPr id="43" name="矩形 42"/>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9433620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p:cTn id="7" dur="500" fill="hold"/>
                                        <p:tgtEl>
                                          <p:spTgt spid="114"/>
                                        </p:tgtEl>
                                        <p:attrNameLst>
                                          <p:attrName>ppt_w</p:attrName>
                                        </p:attrNameLst>
                                      </p:cBhvr>
                                      <p:tavLst>
                                        <p:tav tm="0">
                                          <p:val>
                                            <p:fltVal val="0"/>
                                          </p:val>
                                        </p:tav>
                                        <p:tav tm="100000">
                                          <p:val>
                                            <p:strVal val="#ppt_w"/>
                                          </p:val>
                                        </p:tav>
                                      </p:tavLst>
                                    </p:anim>
                                    <p:anim calcmode="lin" valueType="num">
                                      <p:cBhvr>
                                        <p:cTn id="8" dur="500" fill="hold"/>
                                        <p:tgtEl>
                                          <p:spTgt spid="114"/>
                                        </p:tgtEl>
                                        <p:attrNameLst>
                                          <p:attrName>ppt_h</p:attrName>
                                        </p:attrNameLst>
                                      </p:cBhvr>
                                      <p:tavLst>
                                        <p:tav tm="0">
                                          <p:val>
                                            <p:fltVal val="0"/>
                                          </p:val>
                                        </p:tav>
                                        <p:tav tm="100000">
                                          <p:val>
                                            <p:strVal val="#ppt_h"/>
                                          </p:val>
                                        </p:tav>
                                      </p:tavLst>
                                    </p:anim>
                                    <p:animEffect transition="in" filter="fade">
                                      <p:cBhvr>
                                        <p:cTn id="9" dur="500"/>
                                        <p:tgtEl>
                                          <p:spTgt spid="1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5"/>
                                        </p:tgtEl>
                                        <p:attrNameLst>
                                          <p:attrName>style.visibility</p:attrName>
                                        </p:attrNameLst>
                                      </p:cBhvr>
                                      <p:to>
                                        <p:strVal val="visible"/>
                                      </p:to>
                                    </p:set>
                                    <p:anim calcmode="lin" valueType="num">
                                      <p:cBhvr>
                                        <p:cTn id="12" dur="500" fill="hold"/>
                                        <p:tgtEl>
                                          <p:spTgt spid="115"/>
                                        </p:tgtEl>
                                        <p:attrNameLst>
                                          <p:attrName>ppt_w</p:attrName>
                                        </p:attrNameLst>
                                      </p:cBhvr>
                                      <p:tavLst>
                                        <p:tav tm="0">
                                          <p:val>
                                            <p:fltVal val="0"/>
                                          </p:val>
                                        </p:tav>
                                        <p:tav tm="100000">
                                          <p:val>
                                            <p:strVal val="#ppt_w"/>
                                          </p:val>
                                        </p:tav>
                                      </p:tavLst>
                                    </p:anim>
                                    <p:anim calcmode="lin" valueType="num">
                                      <p:cBhvr>
                                        <p:cTn id="13" dur="500" fill="hold"/>
                                        <p:tgtEl>
                                          <p:spTgt spid="115"/>
                                        </p:tgtEl>
                                        <p:attrNameLst>
                                          <p:attrName>ppt_h</p:attrName>
                                        </p:attrNameLst>
                                      </p:cBhvr>
                                      <p:tavLst>
                                        <p:tav tm="0">
                                          <p:val>
                                            <p:fltVal val="0"/>
                                          </p:val>
                                        </p:tav>
                                        <p:tav tm="100000">
                                          <p:val>
                                            <p:strVal val="#ppt_h"/>
                                          </p:val>
                                        </p:tav>
                                      </p:tavLst>
                                    </p:anim>
                                    <p:animEffect transition="in" filter="fade">
                                      <p:cBhvr>
                                        <p:cTn id="14" dur="500"/>
                                        <p:tgtEl>
                                          <p:spTgt spid="1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3"/>
                                        </p:tgtEl>
                                        <p:attrNameLst>
                                          <p:attrName>style.visibility</p:attrName>
                                        </p:attrNameLst>
                                      </p:cBhvr>
                                      <p:to>
                                        <p:strVal val="visible"/>
                                      </p:to>
                                    </p:set>
                                    <p:anim calcmode="lin" valueType="num">
                                      <p:cBhvr>
                                        <p:cTn id="17" dur="500" fill="hold"/>
                                        <p:tgtEl>
                                          <p:spTgt spid="113"/>
                                        </p:tgtEl>
                                        <p:attrNameLst>
                                          <p:attrName>ppt_w</p:attrName>
                                        </p:attrNameLst>
                                      </p:cBhvr>
                                      <p:tavLst>
                                        <p:tav tm="0">
                                          <p:val>
                                            <p:fltVal val="0"/>
                                          </p:val>
                                        </p:tav>
                                        <p:tav tm="100000">
                                          <p:val>
                                            <p:strVal val="#ppt_w"/>
                                          </p:val>
                                        </p:tav>
                                      </p:tavLst>
                                    </p:anim>
                                    <p:anim calcmode="lin" valueType="num">
                                      <p:cBhvr>
                                        <p:cTn id="18" dur="500" fill="hold"/>
                                        <p:tgtEl>
                                          <p:spTgt spid="113"/>
                                        </p:tgtEl>
                                        <p:attrNameLst>
                                          <p:attrName>ppt_h</p:attrName>
                                        </p:attrNameLst>
                                      </p:cBhvr>
                                      <p:tavLst>
                                        <p:tav tm="0">
                                          <p:val>
                                            <p:fltVal val="0"/>
                                          </p:val>
                                        </p:tav>
                                        <p:tav tm="100000">
                                          <p:val>
                                            <p:strVal val="#ppt_h"/>
                                          </p:val>
                                        </p:tav>
                                      </p:tavLst>
                                    </p:anim>
                                    <p:animEffect transition="in" filter="fade">
                                      <p:cBhvr>
                                        <p:cTn id="19" dur="500"/>
                                        <p:tgtEl>
                                          <p:spTgt spid="11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6"/>
                                        </p:tgtEl>
                                        <p:attrNameLst>
                                          <p:attrName>style.visibility</p:attrName>
                                        </p:attrNameLst>
                                      </p:cBhvr>
                                      <p:to>
                                        <p:strVal val="visible"/>
                                      </p:to>
                                    </p:set>
                                    <p:anim calcmode="lin" valueType="num">
                                      <p:cBhvr>
                                        <p:cTn id="22" dur="500" fill="hold"/>
                                        <p:tgtEl>
                                          <p:spTgt spid="106"/>
                                        </p:tgtEl>
                                        <p:attrNameLst>
                                          <p:attrName>ppt_w</p:attrName>
                                        </p:attrNameLst>
                                      </p:cBhvr>
                                      <p:tavLst>
                                        <p:tav tm="0">
                                          <p:val>
                                            <p:fltVal val="0"/>
                                          </p:val>
                                        </p:tav>
                                        <p:tav tm="100000">
                                          <p:val>
                                            <p:strVal val="#ppt_w"/>
                                          </p:val>
                                        </p:tav>
                                      </p:tavLst>
                                    </p:anim>
                                    <p:anim calcmode="lin" valueType="num">
                                      <p:cBhvr>
                                        <p:cTn id="23" dur="500" fill="hold"/>
                                        <p:tgtEl>
                                          <p:spTgt spid="106"/>
                                        </p:tgtEl>
                                        <p:attrNameLst>
                                          <p:attrName>ppt_h</p:attrName>
                                        </p:attrNameLst>
                                      </p:cBhvr>
                                      <p:tavLst>
                                        <p:tav tm="0">
                                          <p:val>
                                            <p:fltVal val="0"/>
                                          </p:val>
                                        </p:tav>
                                        <p:tav tm="100000">
                                          <p:val>
                                            <p:strVal val="#ppt_h"/>
                                          </p:val>
                                        </p:tav>
                                      </p:tavLst>
                                    </p:anim>
                                    <p:animEffect transition="in" filter="fade">
                                      <p:cBhvr>
                                        <p:cTn id="24" dur="500"/>
                                        <p:tgtEl>
                                          <p:spTgt spid="10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7"/>
                                        </p:tgtEl>
                                        <p:attrNameLst>
                                          <p:attrName>style.visibility</p:attrName>
                                        </p:attrNameLst>
                                      </p:cBhvr>
                                      <p:to>
                                        <p:strVal val="visible"/>
                                      </p:to>
                                    </p:set>
                                    <p:anim calcmode="lin" valueType="num">
                                      <p:cBhvr>
                                        <p:cTn id="27" dur="500" fill="hold"/>
                                        <p:tgtEl>
                                          <p:spTgt spid="107"/>
                                        </p:tgtEl>
                                        <p:attrNameLst>
                                          <p:attrName>ppt_w</p:attrName>
                                        </p:attrNameLst>
                                      </p:cBhvr>
                                      <p:tavLst>
                                        <p:tav tm="0">
                                          <p:val>
                                            <p:fltVal val="0"/>
                                          </p:val>
                                        </p:tav>
                                        <p:tav tm="100000">
                                          <p:val>
                                            <p:strVal val="#ppt_w"/>
                                          </p:val>
                                        </p:tav>
                                      </p:tavLst>
                                    </p:anim>
                                    <p:anim calcmode="lin" valueType="num">
                                      <p:cBhvr>
                                        <p:cTn id="28" dur="500" fill="hold"/>
                                        <p:tgtEl>
                                          <p:spTgt spid="107"/>
                                        </p:tgtEl>
                                        <p:attrNameLst>
                                          <p:attrName>ppt_h</p:attrName>
                                        </p:attrNameLst>
                                      </p:cBhvr>
                                      <p:tavLst>
                                        <p:tav tm="0">
                                          <p:val>
                                            <p:fltVal val="0"/>
                                          </p:val>
                                        </p:tav>
                                        <p:tav tm="100000">
                                          <p:val>
                                            <p:strVal val="#ppt_h"/>
                                          </p:val>
                                        </p:tav>
                                      </p:tavLst>
                                    </p:anim>
                                    <p:animEffect transition="in" filter="fade">
                                      <p:cBhvr>
                                        <p:cTn id="29" dur="500"/>
                                        <p:tgtEl>
                                          <p:spTgt spid="10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8"/>
                                        </p:tgtEl>
                                        <p:attrNameLst>
                                          <p:attrName>style.visibility</p:attrName>
                                        </p:attrNameLst>
                                      </p:cBhvr>
                                      <p:to>
                                        <p:strVal val="visible"/>
                                      </p:to>
                                    </p:set>
                                    <p:anim calcmode="lin" valueType="num">
                                      <p:cBhvr>
                                        <p:cTn id="32" dur="500" fill="hold"/>
                                        <p:tgtEl>
                                          <p:spTgt spid="108"/>
                                        </p:tgtEl>
                                        <p:attrNameLst>
                                          <p:attrName>ppt_w</p:attrName>
                                        </p:attrNameLst>
                                      </p:cBhvr>
                                      <p:tavLst>
                                        <p:tav tm="0">
                                          <p:val>
                                            <p:fltVal val="0"/>
                                          </p:val>
                                        </p:tav>
                                        <p:tav tm="100000">
                                          <p:val>
                                            <p:strVal val="#ppt_w"/>
                                          </p:val>
                                        </p:tav>
                                      </p:tavLst>
                                    </p:anim>
                                    <p:anim calcmode="lin" valueType="num">
                                      <p:cBhvr>
                                        <p:cTn id="33" dur="500" fill="hold"/>
                                        <p:tgtEl>
                                          <p:spTgt spid="108"/>
                                        </p:tgtEl>
                                        <p:attrNameLst>
                                          <p:attrName>ppt_h</p:attrName>
                                        </p:attrNameLst>
                                      </p:cBhvr>
                                      <p:tavLst>
                                        <p:tav tm="0">
                                          <p:val>
                                            <p:fltVal val="0"/>
                                          </p:val>
                                        </p:tav>
                                        <p:tav tm="100000">
                                          <p:val>
                                            <p:strVal val="#ppt_h"/>
                                          </p:val>
                                        </p:tav>
                                      </p:tavLst>
                                    </p:anim>
                                    <p:animEffect transition="in" filter="fade">
                                      <p:cBhvr>
                                        <p:cTn id="34" dur="500"/>
                                        <p:tgtEl>
                                          <p:spTgt spid="10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9"/>
                                        </p:tgtEl>
                                        <p:attrNameLst>
                                          <p:attrName>style.visibility</p:attrName>
                                        </p:attrNameLst>
                                      </p:cBhvr>
                                      <p:to>
                                        <p:strVal val="visible"/>
                                      </p:to>
                                    </p:set>
                                    <p:anim calcmode="lin" valueType="num">
                                      <p:cBhvr>
                                        <p:cTn id="37" dur="500" fill="hold"/>
                                        <p:tgtEl>
                                          <p:spTgt spid="109"/>
                                        </p:tgtEl>
                                        <p:attrNameLst>
                                          <p:attrName>ppt_w</p:attrName>
                                        </p:attrNameLst>
                                      </p:cBhvr>
                                      <p:tavLst>
                                        <p:tav tm="0">
                                          <p:val>
                                            <p:fltVal val="0"/>
                                          </p:val>
                                        </p:tav>
                                        <p:tav tm="100000">
                                          <p:val>
                                            <p:strVal val="#ppt_w"/>
                                          </p:val>
                                        </p:tav>
                                      </p:tavLst>
                                    </p:anim>
                                    <p:anim calcmode="lin" valueType="num">
                                      <p:cBhvr>
                                        <p:cTn id="38" dur="500" fill="hold"/>
                                        <p:tgtEl>
                                          <p:spTgt spid="109"/>
                                        </p:tgtEl>
                                        <p:attrNameLst>
                                          <p:attrName>ppt_h</p:attrName>
                                        </p:attrNameLst>
                                      </p:cBhvr>
                                      <p:tavLst>
                                        <p:tav tm="0">
                                          <p:val>
                                            <p:fltVal val="0"/>
                                          </p:val>
                                        </p:tav>
                                        <p:tav tm="100000">
                                          <p:val>
                                            <p:strVal val="#ppt_h"/>
                                          </p:val>
                                        </p:tav>
                                      </p:tavLst>
                                    </p:anim>
                                    <p:animEffect transition="in" filter="fade">
                                      <p:cBhvr>
                                        <p:cTn id="39" dur="500"/>
                                        <p:tgtEl>
                                          <p:spTgt spid="10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0"/>
                                        </p:tgtEl>
                                        <p:attrNameLst>
                                          <p:attrName>style.visibility</p:attrName>
                                        </p:attrNameLst>
                                      </p:cBhvr>
                                      <p:to>
                                        <p:strVal val="visible"/>
                                      </p:to>
                                    </p:set>
                                    <p:anim calcmode="lin" valueType="num">
                                      <p:cBhvr>
                                        <p:cTn id="42" dur="500" fill="hold"/>
                                        <p:tgtEl>
                                          <p:spTgt spid="110"/>
                                        </p:tgtEl>
                                        <p:attrNameLst>
                                          <p:attrName>ppt_w</p:attrName>
                                        </p:attrNameLst>
                                      </p:cBhvr>
                                      <p:tavLst>
                                        <p:tav tm="0">
                                          <p:val>
                                            <p:fltVal val="0"/>
                                          </p:val>
                                        </p:tav>
                                        <p:tav tm="100000">
                                          <p:val>
                                            <p:strVal val="#ppt_w"/>
                                          </p:val>
                                        </p:tav>
                                      </p:tavLst>
                                    </p:anim>
                                    <p:anim calcmode="lin" valueType="num">
                                      <p:cBhvr>
                                        <p:cTn id="43" dur="500" fill="hold"/>
                                        <p:tgtEl>
                                          <p:spTgt spid="110"/>
                                        </p:tgtEl>
                                        <p:attrNameLst>
                                          <p:attrName>ppt_h</p:attrName>
                                        </p:attrNameLst>
                                      </p:cBhvr>
                                      <p:tavLst>
                                        <p:tav tm="0">
                                          <p:val>
                                            <p:fltVal val="0"/>
                                          </p:val>
                                        </p:tav>
                                        <p:tav tm="100000">
                                          <p:val>
                                            <p:strVal val="#ppt_h"/>
                                          </p:val>
                                        </p:tav>
                                      </p:tavLst>
                                    </p:anim>
                                    <p:animEffect transition="in" filter="fade">
                                      <p:cBhvr>
                                        <p:cTn id="44" dur="500"/>
                                        <p:tgtEl>
                                          <p:spTgt spid="11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11"/>
                                        </p:tgtEl>
                                        <p:attrNameLst>
                                          <p:attrName>style.visibility</p:attrName>
                                        </p:attrNameLst>
                                      </p:cBhvr>
                                      <p:to>
                                        <p:strVal val="visible"/>
                                      </p:to>
                                    </p:set>
                                    <p:anim calcmode="lin" valueType="num">
                                      <p:cBhvr>
                                        <p:cTn id="47" dur="500" fill="hold"/>
                                        <p:tgtEl>
                                          <p:spTgt spid="111"/>
                                        </p:tgtEl>
                                        <p:attrNameLst>
                                          <p:attrName>ppt_w</p:attrName>
                                        </p:attrNameLst>
                                      </p:cBhvr>
                                      <p:tavLst>
                                        <p:tav tm="0">
                                          <p:val>
                                            <p:fltVal val="0"/>
                                          </p:val>
                                        </p:tav>
                                        <p:tav tm="100000">
                                          <p:val>
                                            <p:strVal val="#ppt_w"/>
                                          </p:val>
                                        </p:tav>
                                      </p:tavLst>
                                    </p:anim>
                                    <p:anim calcmode="lin" valueType="num">
                                      <p:cBhvr>
                                        <p:cTn id="48" dur="500" fill="hold"/>
                                        <p:tgtEl>
                                          <p:spTgt spid="111"/>
                                        </p:tgtEl>
                                        <p:attrNameLst>
                                          <p:attrName>ppt_h</p:attrName>
                                        </p:attrNameLst>
                                      </p:cBhvr>
                                      <p:tavLst>
                                        <p:tav tm="0">
                                          <p:val>
                                            <p:fltVal val="0"/>
                                          </p:val>
                                        </p:tav>
                                        <p:tav tm="100000">
                                          <p:val>
                                            <p:strVal val="#ppt_h"/>
                                          </p:val>
                                        </p:tav>
                                      </p:tavLst>
                                    </p:anim>
                                    <p:animEffect transition="in" filter="fade">
                                      <p:cBhvr>
                                        <p:cTn id="49" dur="500"/>
                                        <p:tgtEl>
                                          <p:spTgt spid="111"/>
                                        </p:tgtEl>
                                      </p:cBhvr>
                                    </p:animEffect>
                                  </p:childTnLst>
                                </p:cTn>
                              </p:par>
                            </p:childTnLst>
                          </p:cTn>
                        </p:par>
                        <p:par>
                          <p:cTn id="50" fill="hold">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down)">
                                      <p:cBhvr>
                                        <p:cTn id="53" dur="500"/>
                                        <p:tgtEl>
                                          <p:spTgt spid="2"/>
                                        </p:tgtEl>
                                      </p:cBhvr>
                                    </p:animEffect>
                                  </p:childTnLst>
                                </p:cTn>
                              </p:par>
                            </p:childTnLst>
                          </p:cTn>
                        </p:par>
                        <p:par>
                          <p:cTn id="54" fill="hold">
                            <p:stCondLst>
                              <p:cond delay="1000"/>
                            </p:stCondLst>
                            <p:childTnLst>
                              <p:par>
                                <p:cTn id="55" presetID="22" presetClass="entr" presetSubtype="4"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16"/>
                                        </p:tgtEl>
                                        <p:attrNameLst>
                                          <p:attrName>style.visibility</p:attrName>
                                        </p:attrNameLst>
                                      </p:cBhvr>
                                      <p:to>
                                        <p:strVal val="visible"/>
                                      </p:to>
                                    </p:set>
                                    <p:animEffect transition="in" filter="wipe(left)">
                                      <p:cBhvr>
                                        <p:cTn id="61" dur="500"/>
                                        <p:tgtEl>
                                          <p:spTgt spid="11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17"/>
                                        </p:tgtEl>
                                        <p:attrNameLst>
                                          <p:attrName>style.visibility</p:attrName>
                                        </p:attrNameLst>
                                      </p:cBhvr>
                                      <p:to>
                                        <p:strVal val="visible"/>
                                      </p:to>
                                    </p:set>
                                    <p:animEffect transition="in" filter="wipe(left)">
                                      <p:cBhvr>
                                        <p:cTn id="64" dur="500"/>
                                        <p:tgtEl>
                                          <p:spTgt spid="117"/>
                                        </p:tgtEl>
                                      </p:cBhvr>
                                    </p:animEffect>
                                  </p:childTnLst>
                                </p:cTn>
                              </p:par>
                            </p:childTnLst>
                          </p:cTn>
                        </p:par>
                        <p:par>
                          <p:cTn id="65" fill="hold">
                            <p:stCondLst>
                              <p:cond delay="2000"/>
                            </p:stCondLst>
                            <p:childTnLst>
                              <p:par>
                                <p:cTn id="66" presetID="22" presetClass="entr" presetSubtype="8" fill="hold" grpId="0" nodeType="afterEffect">
                                  <p:stCondLst>
                                    <p:cond delay="0"/>
                                  </p:stCondLst>
                                  <p:childTnLst>
                                    <p:set>
                                      <p:cBhvr>
                                        <p:cTn id="67" dur="1" fill="hold">
                                          <p:stCondLst>
                                            <p:cond delay="0"/>
                                          </p:stCondLst>
                                        </p:cTn>
                                        <p:tgtEl>
                                          <p:spTgt spid="118"/>
                                        </p:tgtEl>
                                        <p:attrNameLst>
                                          <p:attrName>style.visibility</p:attrName>
                                        </p:attrNameLst>
                                      </p:cBhvr>
                                      <p:to>
                                        <p:strVal val="visible"/>
                                      </p:to>
                                    </p:set>
                                    <p:animEffect transition="in" filter="wipe(left)">
                                      <p:cBhvr>
                                        <p:cTn id="68" dur="500"/>
                                        <p:tgtEl>
                                          <p:spTgt spid="118"/>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19"/>
                                        </p:tgtEl>
                                        <p:attrNameLst>
                                          <p:attrName>style.visibility</p:attrName>
                                        </p:attrNameLst>
                                      </p:cBhvr>
                                      <p:to>
                                        <p:strVal val="visible"/>
                                      </p:to>
                                    </p:set>
                                    <p:animEffect transition="in" filter="wipe(left)">
                                      <p:cBhvr>
                                        <p:cTn id="71" dur="500"/>
                                        <p:tgtEl>
                                          <p:spTgt spid="119"/>
                                        </p:tgtEl>
                                      </p:cBhvr>
                                    </p:animEffect>
                                  </p:childTnLst>
                                </p:cTn>
                              </p:par>
                            </p:childTnLst>
                          </p:cTn>
                        </p:par>
                        <p:par>
                          <p:cTn id="72" fill="hold">
                            <p:stCondLst>
                              <p:cond delay="2500"/>
                            </p:stCondLst>
                            <p:childTnLst>
                              <p:par>
                                <p:cTn id="73" presetID="22" presetClass="entr" presetSubtype="8" fill="hold" grpId="0" nodeType="afterEffect">
                                  <p:stCondLst>
                                    <p:cond delay="0"/>
                                  </p:stCondLst>
                                  <p:childTnLst>
                                    <p:set>
                                      <p:cBhvr>
                                        <p:cTn id="74" dur="1" fill="hold">
                                          <p:stCondLst>
                                            <p:cond delay="0"/>
                                          </p:stCondLst>
                                        </p:cTn>
                                        <p:tgtEl>
                                          <p:spTgt spid="120"/>
                                        </p:tgtEl>
                                        <p:attrNameLst>
                                          <p:attrName>style.visibility</p:attrName>
                                        </p:attrNameLst>
                                      </p:cBhvr>
                                      <p:to>
                                        <p:strVal val="visible"/>
                                      </p:to>
                                    </p:set>
                                    <p:animEffect transition="in" filter="wipe(left)">
                                      <p:cBhvr>
                                        <p:cTn id="75" dur="500"/>
                                        <p:tgtEl>
                                          <p:spTgt spid="120"/>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121"/>
                                        </p:tgtEl>
                                        <p:attrNameLst>
                                          <p:attrName>style.visibility</p:attrName>
                                        </p:attrNameLst>
                                      </p:cBhvr>
                                      <p:to>
                                        <p:strVal val="visible"/>
                                      </p:to>
                                    </p:set>
                                    <p:animEffect transition="in" filter="wipe(left)">
                                      <p:cBhvr>
                                        <p:cTn id="78" dur="500"/>
                                        <p:tgtEl>
                                          <p:spTgt spid="121"/>
                                        </p:tgtEl>
                                      </p:cBhvr>
                                    </p:animEffect>
                                  </p:childTnLst>
                                </p:cTn>
                              </p:par>
                            </p:childTnLst>
                          </p:cTn>
                        </p:par>
                        <p:par>
                          <p:cTn id="79" fill="hold">
                            <p:stCondLst>
                              <p:cond delay="3000"/>
                            </p:stCondLst>
                            <p:childTnLst>
                              <p:par>
                                <p:cTn id="80" presetID="22" presetClass="entr" presetSubtype="8" fill="hold" grpId="0" nodeType="afterEffect">
                                  <p:stCondLst>
                                    <p:cond delay="0"/>
                                  </p:stCondLst>
                                  <p:childTnLst>
                                    <p:set>
                                      <p:cBhvr>
                                        <p:cTn id="81" dur="1" fill="hold">
                                          <p:stCondLst>
                                            <p:cond delay="0"/>
                                          </p:stCondLst>
                                        </p:cTn>
                                        <p:tgtEl>
                                          <p:spTgt spid="122"/>
                                        </p:tgtEl>
                                        <p:attrNameLst>
                                          <p:attrName>style.visibility</p:attrName>
                                        </p:attrNameLst>
                                      </p:cBhvr>
                                      <p:to>
                                        <p:strVal val="visible"/>
                                      </p:to>
                                    </p:set>
                                    <p:animEffect transition="in" filter="wipe(left)">
                                      <p:cBhvr>
                                        <p:cTn id="82" dur="500"/>
                                        <p:tgtEl>
                                          <p:spTgt spid="122"/>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23"/>
                                        </p:tgtEl>
                                        <p:attrNameLst>
                                          <p:attrName>style.visibility</p:attrName>
                                        </p:attrNameLst>
                                      </p:cBhvr>
                                      <p:to>
                                        <p:strVal val="visible"/>
                                      </p:to>
                                    </p:set>
                                    <p:animEffect transition="in" filter="wipe(left)">
                                      <p:cBhvr>
                                        <p:cTn id="85"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6" grpId="0" animBg="1"/>
      <p:bldP spid="107" grpId="0" animBg="1"/>
      <p:bldP spid="108" grpId="0" animBg="1"/>
      <p:bldP spid="109" grpId="0" animBg="1"/>
      <p:bldP spid="110" grpId="0" animBg="1"/>
      <p:bldP spid="111" grpId="0" animBg="1"/>
      <p:bldP spid="113" grpId="0" animBg="1"/>
      <p:bldP spid="114" grpId="0" animBg="1"/>
      <p:bldP spid="115" grpId="0" animBg="1"/>
      <p:bldP spid="116" grpId="0"/>
      <p:bldP spid="117" grpId="0"/>
      <p:bldP spid="118" grpId="0"/>
      <p:bldP spid="119" grpId="0"/>
      <p:bldP spid="120" grpId="0"/>
      <p:bldP spid="121" grpId="0"/>
      <p:bldP spid="122" grpId="0"/>
      <p:bldP spid="1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短期盈利计划</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7648023" y="1844824"/>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矩形 16"/>
          <p:cNvSpPr/>
          <p:nvPr/>
        </p:nvSpPr>
        <p:spPr>
          <a:xfrm>
            <a:off x="7635059" y="402392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矩形 17"/>
          <p:cNvSpPr/>
          <p:nvPr/>
        </p:nvSpPr>
        <p:spPr>
          <a:xfrm>
            <a:off x="2641203" y="2901219"/>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等腰三角形 18"/>
          <p:cNvSpPr>
            <a:spLocks noChangeAspect="1" noChangeArrowheads="1"/>
          </p:cNvSpPr>
          <p:nvPr/>
        </p:nvSpPr>
        <p:spPr bwMode="auto">
          <a:xfrm rot="5400000" flipV="1">
            <a:off x="7339678" y="2255403"/>
            <a:ext cx="239249" cy="206315"/>
          </a:xfrm>
          <a:prstGeom prst="triangle">
            <a:avLst>
              <a:gd name="adj" fmla="val 50000"/>
            </a:avLst>
          </a:prstGeom>
          <a:solidFill>
            <a:schemeClr val="accent6">
              <a:lumMod val="75000"/>
            </a:schemeClr>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20" name="矩形 47"/>
          <p:cNvSpPr>
            <a:spLocks noChangeArrowheads="1"/>
          </p:cNvSpPr>
          <p:nvPr/>
        </p:nvSpPr>
        <p:spPr bwMode="auto">
          <a:xfrm>
            <a:off x="7635061" y="2161206"/>
            <a:ext cx="2822407"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的综合描述说明。</a:t>
            </a:r>
            <a:endParaRPr lang="zh-CN" altLang="en-US" sz="1400" dirty="0">
              <a:solidFill>
                <a:schemeClr val="tx1">
                  <a:lumMod val="65000"/>
                  <a:lumOff val="35000"/>
                </a:schemeClr>
              </a:solidFill>
              <a:sym typeface="微软雅黑" pitchFamily="34" charset="-122"/>
            </a:endParaRPr>
          </a:p>
        </p:txBody>
      </p:sp>
      <p:sp>
        <p:nvSpPr>
          <p:cNvPr id="21" name="等腰三角形 18"/>
          <p:cNvSpPr>
            <a:spLocks noChangeAspect="1" noChangeArrowheads="1"/>
          </p:cNvSpPr>
          <p:nvPr/>
        </p:nvSpPr>
        <p:spPr bwMode="auto">
          <a:xfrm rot="5400000" flipV="1">
            <a:off x="7339678" y="4438471"/>
            <a:ext cx="239249" cy="206315"/>
          </a:xfrm>
          <a:prstGeom prst="triangle">
            <a:avLst>
              <a:gd name="adj" fmla="val 50000"/>
            </a:avLst>
          </a:prstGeom>
          <a:solidFill>
            <a:schemeClr val="accent6">
              <a:lumMod val="75000"/>
            </a:schemeClr>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22" name="矩形 47"/>
          <p:cNvSpPr>
            <a:spLocks noChangeArrowheads="1"/>
          </p:cNvSpPr>
          <p:nvPr/>
        </p:nvSpPr>
        <p:spPr bwMode="auto">
          <a:xfrm>
            <a:off x="7635061" y="4344278"/>
            <a:ext cx="2822407"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23" name="等腰三角形 18"/>
          <p:cNvSpPr>
            <a:spLocks noChangeAspect="1" noChangeArrowheads="1"/>
          </p:cNvSpPr>
          <p:nvPr/>
        </p:nvSpPr>
        <p:spPr bwMode="auto">
          <a:xfrm rot="16200000" flipH="1" flipV="1">
            <a:off x="4269367" y="3308515"/>
            <a:ext cx="239249" cy="206315"/>
          </a:xfrm>
          <a:prstGeom prst="triangle">
            <a:avLst>
              <a:gd name="adj" fmla="val 50000"/>
            </a:avLst>
          </a:prstGeom>
          <a:solidFill>
            <a:schemeClr val="accent6">
              <a:lumMod val="75000"/>
            </a:schemeClr>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24" name="矩形 47"/>
          <p:cNvSpPr>
            <a:spLocks noChangeArrowheads="1"/>
          </p:cNvSpPr>
          <p:nvPr/>
        </p:nvSpPr>
        <p:spPr bwMode="auto">
          <a:xfrm>
            <a:off x="1777107" y="3214314"/>
            <a:ext cx="2443253"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说明，在此录入上述图表的描述说明，在此录入上述图表的描述说明。在此录入上述图表的描述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25" name="形状 24"/>
          <p:cNvSpPr/>
          <p:nvPr/>
        </p:nvSpPr>
        <p:spPr>
          <a:xfrm>
            <a:off x="4635277" y="2731047"/>
            <a:ext cx="1867985" cy="1868267"/>
          </a:xfrm>
          <a:prstGeom prst="leftCircularArrow">
            <a:avLst>
              <a:gd name="adj1" fmla="val 8909"/>
              <a:gd name="adj2" fmla="val 1142322"/>
              <a:gd name="adj3" fmla="val 6293598"/>
              <a:gd name="adj4" fmla="val 18900002"/>
              <a:gd name="adj5" fmla="val 12500"/>
            </a:avLst>
          </a:prstGeom>
          <a:solidFill>
            <a:schemeClr val="accent6">
              <a:lumMod val="50000"/>
            </a:schemeClr>
          </a:solidFill>
          <a:ln>
            <a:noFill/>
          </a:ln>
          <a:effectLst/>
        </p:spPr>
        <p:style>
          <a:lnRef idx="0">
            <a:scrgbClr r="0" g="0" b="0"/>
          </a:lnRef>
          <a:fillRef idx="3">
            <a:scrgbClr r="0" g="0" b="0"/>
          </a:fillRef>
          <a:effectRef idx="2">
            <a:scrgbClr r="0" g="0" b="0"/>
          </a:effectRef>
          <a:fontRef idx="minor">
            <a:schemeClr val="lt1"/>
          </a:fontRef>
        </p:style>
      </p:sp>
      <p:sp>
        <p:nvSpPr>
          <p:cNvPr id="26" name="空心弧 25"/>
          <p:cNvSpPr/>
          <p:nvPr/>
        </p:nvSpPr>
        <p:spPr>
          <a:xfrm>
            <a:off x="5305528" y="3953591"/>
            <a:ext cx="1604887" cy="1605530"/>
          </a:xfrm>
          <a:prstGeom prst="blockArc">
            <a:avLst>
              <a:gd name="adj1" fmla="val 13624405"/>
              <a:gd name="adj2" fmla="val 17228224"/>
              <a:gd name="adj3" fmla="val 11481"/>
            </a:avLst>
          </a:prstGeom>
          <a:solidFill>
            <a:schemeClr val="accent6">
              <a:lumMod val="50000"/>
            </a:schemeClr>
          </a:solidFill>
          <a:ln>
            <a:noFill/>
          </a:ln>
          <a:effectLst/>
        </p:spPr>
        <p:style>
          <a:lnRef idx="0">
            <a:scrgbClr r="0" g="0" b="0"/>
          </a:lnRef>
          <a:fillRef idx="3">
            <a:scrgbClr r="0" g="0" b="0"/>
          </a:fillRef>
          <a:effectRef idx="2">
            <a:scrgbClr r="0" g="0" b="0"/>
          </a:effectRef>
          <a:fontRef idx="minor">
            <a:schemeClr val="lt1"/>
          </a:fontRef>
        </p:style>
      </p:sp>
      <p:grpSp>
        <p:nvGrpSpPr>
          <p:cNvPr id="27" name="组合 26"/>
          <p:cNvGrpSpPr/>
          <p:nvPr/>
        </p:nvGrpSpPr>
        <p:grpSpPr>
          <a:xfrm rot="2736489">
            <a:off x="5853855" y="2268800"/>
            <a:ext cx="578227" cy="506765"/>
            <a:chOff x="4212441" y="1835306"/>
            <a:chExt cx="645570" cy="565784"/>
          </a:xfrm>
          <a:solidFill>
            <a:schemeClr val="accent6">
              <a:lumMod val="75000"/>
            </a:schemeClr>
          </a:solidFill>
        </p:grpSpPr>
        <p:sp>
          <p:nvSpPr>
            <p:cNvPr id="28" name="Freeform 143"/>
            <p:cNvSpPr>
              <a:spLocks/>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0" name="Freeform 144"/>
            <p:cNvSpPr>
              <a:spLocks/>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1" name="Freeform 145"/>
            <p:cNvSpPr>
              <a:spLocks/>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2" name="Freeform 146"/>
            <p:cNvSpPr>
              <a:spLocks/>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grpSp>
        <p:nvGrpSpPr>
          <p:cNvPr id="33" name="组合 32"/>
          <p:cNvGrpSpPr/>
          <p:nvPr/>
        </p:nvGrpSpPr>
        <p:grpSpPr>
          <a:xfrm>
            <a:off x="5277283" y="3424611"/>
            <a:ext cx="554403" cy="442165"/>
            <a:chOff x="3009633" y="2833220"/>
            <a:chExt cx="591168" cy="471487"/>
          </a:xfrm>
          <a:solidFill>
            <a:schemeClr val="accent6">
              <a:lumMod val="75000"/>
            </a:schemeClr>
          </a:solidFill>
        </p:grpSpPr>
        <p:sp>
          <p:nvSpPr>
            <p:cNvPr id="34" name="Oval 214"/>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5" name="Oval 215"/>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6" name="Freeform 216"/>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grpSp>
        <p:nvGrpSpPr>
          <p:cNvPr id="37" name="组合 36"/>
          <p:cNvGrpSpPr/>
          <p:nvPr/>
        </p:nvGrpSpPr>
        <p:grpSpPr>
          <a:xfrm>
            <a:off x="5864139" y="4479150"/>
            <a:ext cx="425157" cy="554407"/>
            <a:chOff x="6889388" y="2720789"/>
            <a:chExt cx="453350" cy="591172"/>
          </a:xfrm>
          <a:solidFill>
            <a:schemeClr val="accent6">
              <a:lumMod val="75000"/>
            </a:schemeClr>
          </a:solidFill>
        </p:grpSpPr>
        <p:sp>
          <p:nvSpPr>
            <p:cNvPr id="38" name="Freeform 197"/>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9" name="Freeform 198"/>
            <p:cNvSpPr>
              <a:spLocks/>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sp>
        <p:nvSpPr>
          <p:cNvPr id="40" name="空心弧 39"/>
          <p:cNvSpPr/>
          <p:nvPr/>
        </p:nvSpPr>
        <p:spPr>
          <a:xfrm>
            <a:off x="5305528" y="3953591"/>
            <a:ext cx="1604887" cy="1605530"/>
          </a:xfrm>
          <a:prstGeom prst="blockArc">
            <a:avLst>
              <a:gd name="adj1" fmla="val 17085111"/>
              <a:gd name="adj2" fmla="val 10799997"/>
              <a:gd name="adj3" fmla="val 11504"/>
            </a:avLst>
          </a:prstGeom>
          <a:solidFill>
            <a:schemeClr val="accent6">
              <a:lumMod val="50000"/>
            </a:schemeClr>
          </a:solidFill>
          <a:ln>
            <a:noFill/>
          </a:ln>
          <a:effectLst/>
        </p:spPr>
        <p:style>
          <a:lnRef idx="0">
            <a:scrgbClr r="0" g="0" b="0"/>
          </a:lnRef>
          <a:fillRef idx="3">
            <a:scrgbClr r="0" g="0" b="0"/>
          </a:fillRef>
          <a:effectRef idx="2">
            <a:scrgbClr r="0" g="0" b="0"/>
          </a:effectRef>
          <a:fontRef idx="minor">
            <a:schemeClr val="lt1"/>
          </a:fontRef>
        </p:style>
      </p:sp>
      <p:sp>
        <p:nvSpPr>
          <p:cNvPr id="41" name="任意多边形 40"/>
          <p:cNvSpPr/>
          <p:nvPr/>
        </p:nvSpPr>
        <p:spPr>
          <a:xfrm rot="17307692">
            <a:off x="5663027" y="2214108"/>
            <a:ext cx="1619267" cy="872432"/>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endParaRPr>
          </a:p>
        </p:txBody>
      </p:sp>
      <p:sp>
        <p:nvSpPr>
          <p:cNvPr id="42" name="任意多边形 41"/>
          <p:cNvSpPr/>
          <p:nvPr/>
        </p:nvSpPr>
        <p:spPr>
          <a:xfrm rot="17307692">
            <a:off x="5266953" y="1762962"/>
            <a:ext cx="1063396" cy="744568"/>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endParaRPr>
          </a:p>
        </p:txBody>
      </p:sp>
      <p:sp>
        <p:nvSpPr>
          <p:cNvPr id="43" name="六边形 42"/>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六边形 43"/>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KSO_Shape"/>
          <p:cNvSpPr>
            <a:spLocks/>
          </p:cNvSpPr>
          <p:nvPr/>
        </p:nvSpPr>
        <p:spPr bwMode="auto">
          <a:xfrm>
            <a:off x="351562" y="188951"/>
            <a:ext cx="301153" cy="2559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6" name="矩形 45"/>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7" name="矩形 46"/>
          <p:cNvSpPr/>
          <p:nvPr/>
        </p:nvSpPr>
        <p:spPr>
          <a:xfrm>
            <a:off x="10347503" y="187549"/>
            <a:ext cx="1582732" cy="334417"/>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0"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a:t>
            </a:r>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章</a:t>
            </a:r>
            <a:endParaRPr lang="zh-CN" altLang="en-US" sz="1400" dirty="0">
              <a:solidFill>
                <a:schemeClr val="bg1"/>
              </a:solidFill>
              <a:latin typeface="微软雅黑" pitchFamily="34" charset="-122"/>
              <a:ea typeface="微软雅黑" pitchFamily="34" charset="-122"/>
            </a:endParaRPr>
          </a:p>
        </p:txBody>
      </p:sp>
      <p:sp>
        <p:nvSpPr>
          <p:cNvPr id="61"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发展前景</a:t>
            </a:r>
            <a:endParaRPr lang="zh-CN" altLang="en-US" sz="1400" dirty="0">
              <a:solidFill>
                <a:schemeClr val="bg1"/>
              </a:solidFill>
              <a:latin typeface="微软雅黑" pitchFamily="34" charset="-122"/>
              <a:ea typeface="微软雅黑" pitchFamily="34" charset="-122"/>
            </a:endParaRPr>
          </a:p>
        </p:txBody>
      </p:sp>
      <p:sp>
        <p:nvSpPr>
          <p:cNvPr id="62" name="矩形 61"/>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9051093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350"/>
                                        <p:tgtEl>
                                          <p:spTgt spid="42"/>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up)">
                                      <p:cBhvr>
                                        <p:cTn id="11" dur="600"/>
                                        <p:tgtEl>
                                          <p:spTgt spid="41"/>
                                        </p:tgtEl>
                                      </p:cBhvr>
                                    </p:animEffect>
                                  </p:childTnLst>
                                </p:cTn>
                              </p:par>
                            </p:childTnLst>
                          </p:cTn>
                        </p:par>
                        <p:par>
                          <p:cTn id="12" fill="hold">
                            <p:stCondLst>
                              <p:cond delay="95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19"/>
                                        </p:tgtEl>
                                      </p:cBhvr>
                                    </p:animEffect>
                                    <p:animScale>
                                      <p:cBhvr>
                                        <p:cTn id="21" dur="250" autoRev="1" fill="hold"/>
                                        <p:tgtEl>
                                          <p:spTgt spid="19"/>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750"/>
                                        <p:tgtEl>
                                          <p:spTgt spid="25"/>
                                        </p:tgtEl>
                                      </p:cBhvr>
                                    </p:animEffect>
                                  </p:childTnLst>
                                </p:cTn>
                              </p:par>
                            </p:childTnLst>
                          </p:cTn>
                        </p:par>
                        <p:par>
                          <p:cTn id="33" fill="hold">
                            <p:stCondLst>
                              <p:cond delay="3200"/>
                            </p:stCondLst>
                            <p:childTnLst>
                              <p:par>
                                <p:cTn id="34" presetID="10" presetClass="entr" presetSubtype="0"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23"/>
                                        </p:tgtEl>
                                      </p:cBhvr>
                                    </p:animEffect>
                                    <p:animScale>
                                      <p:cBhvr>
                                        <p:cTn id="42" dur="250" autoRev="1" fill="hold"/>
                                        <p:tgtEl>
                                          <p:spTgt spid="23"/>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right)">
                                      <p:cBhvr>
                                        <p:cTn id="46" dur="500"/>
                                        <p:tgtEl>
                                          <p:spTgt spid="18"/>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right)">
                                      <p:cBhvr>
                                        <p:cTn id="50" dur="500"/>
                                        <p:tgtEl>
                                          <p:spTgt spid="24"/>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250"/>
                                        <p:tgtEl>
                                          <p:spTgt spid="26"/>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heel(1)">
                                      <p:cBhvr>
                                        <p:cTn id="58" dur="1000"/>
                                        <p:tgtEl>
                                          <p:spTgt spid="40"/>
                                        </p:tgtEl>
                                      </p:cBhvr>
                                    </p:animEffect>
                                  </p:childTnLst>
                                </p:cTn>
                              </p:par>
                            </p:childTnLst>
                          </p:cTn>
                        </p:par>
                        <p:par>
                          <p:cTn id="59" fill="hold">
                            <p:stCondLst>
                              <p:cond delay="6450"/>
                            </p:stCondLst>
                            <p:childTnLst>
                              <p:par>
                                <p:cTn id="60" presetID="10" presetClass="entr" presetSubtype="0"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21"/>
                                        </p:tgtEl>
                                      </p:cBhvr>
                                    </p:animEffect>
                                    <p:animScale>
                                      <p:cBhvr>
                                        <p:cTn id="68" dur="250" autoRev="1" fill="hold"/>
                                        <p:tgtEl>
                                          <p:spTgt spid="21"/>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wipe(left)">
                                      <p:cBhvr>
                                        <p:cTn id="72" dur="500"/>
                                        <p:tgtEl>
                                          <p:spTgt spid="17"/>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P spid="19" grpId="1" animBg="1"/>
      <p:bldP spid="20" grpId="0"/>
      <p:bldP spid="21" grpId="0" animBg="1"/>
      <p:bldP spid="21" grpId="1" animBg="1"/>
      <p:bldP spid="22" grpId="0"/>
      <p:bldP spid="23" grpId="0" animBg="1"/>
      <p:bldP spid="23" grpId="1" animBg="1"/>
      <p:bldP spid="24" grpId="0"/>
      <p:bldP spid="41" grpId="0" animBg="1"/>
      <p:bldP spid="4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风险保障评估</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305048" y="1643853"/>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弧形 45"/>
          <p:cNvSpPr/>
          <p:nvPr/>
        </p:nvSpPr>
        <p:spPr>
          <a:xfrm>
            <a:off x="2305048" y="1643853"/>
            <a:ext cx="1368152" cy="1368152"/>
          </a:xfrm>
          <a:prstGeom prst="arc">
            <a:avLst>
              <a:gd name="adj1" fmla="val 12287900"/>
              <a:gd name="adj2" fmla="val 1569112"/>
            </a:avLst>
          </a:prstGeom>
          <a:ln w="1905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7" name="文本框 9"/>
          <p:cNvSpPr txBox="1"/>
          <p:nvPr/>
        </p:nvSpPr>
        <p:spPr>
          <a:xfrm>
            <a:off x="2497187" y="2219917"/>
            <a:ext cx="1008112" cy="377026"/>
          </a:xfrm>
          <a:prstGeom prst="rect">
            <a:avLst/>
          </a:prstGeom>
          <a:noFill/>
        </p:spPr>
        <p:txBody>
          <a:bodyPr wrap="square" lIns="68580" tIns="34290" rIns="68580" bIns="34290" rtlCol="0">
            <a:spAutoFit/>
          </a:bodyPr>
          <a:lstStyle/>
          <a:p>
            <a:pPr marL="0" lvl="1" algn="ctr"/>
            <a:r>
              <a:rPr lang="en-US" altLang="zh-CN" sz="2000" dirty="0" smtClean="0">
                <a:solidFill>
                  <a:schemeClr val="tx1">
                    <a:lumMod val="65000"/>
                    <a:lumOff val="35000"/>
                  </a:schemeClr>
                </a:solidFill>
                <a:latin typeface="Impact MT Std" pitchFamily="34" charset="0"/>
                <a:ea typeface="微软雅黑" pitchFamily="34" charset="-122"/>
              </a:rPr>
              <a:t>50%</a:t>
            </a:r>
            <a:endParaRPr lang="zh-CN" altLang="en-US" sz="2000" dirty="0">
              <a:solidFill>
                <a:schemeClr val="tx1">
                  <a:lumMod val="65000"/>
                  <a:lumOff val="35000"/>
                </a:schemeClr>
              </a:solidFill>
              <a:latin typeface="Impact MT Std" pitchFamily="34" charset="0"/>
              <a:ea typeface="微软雅黑" pitchFamily="34" charset="-122"/>
            </a:endParaRPr>
          </a:p>
        </p:txBody>
      </p:sp>
      <p:sp>
        <p:nvSpPr>
          <p:cNvPr id="48" name="椭圆 47"/>
          <p:cNvSpPr/>
          <p:nvPr/>
        </p:nvSpPr>
        <p:spPr>
          <a:xfrm>
            <a:off x="2137147" y="3012005"/>
            <a:ext cx="167901" cy="167901"/>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777107" y="2723974"/>
            <a:ext cx="288032" cy="288032"/>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3865339" y="1484784"/>
            <a:ext cx="663125" cy="663125"/>
            <a:chOff x="8125599" y="1434035"/>
            <a:chExt cx="2036802" cy="2036802"/>
          </a:xfrm>
        </p:grpSpPr>
        <p:sp>
          <p:nvSpPr>
            <p:cNvPr id="51" name="椭圆 50"/>
            <p:cNvSpPr/>
            <p:nvPr/>
          </p:nvSpPr>
          <p:spPr>
            <a:xfrm>
              <a:off x="8125599" y="1434035"/>
              <a:ext cx="2036802" cy="2036802"/>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2"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53" name="矩形 52"/>
          <p:cNvSpPr/>
          <p:nvPr/>
        </p:nvSpPr>
        <p:spPr>
          <a:xfrm>
            <a:off x="3793331" y="223330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4" name="矩形 47"/>
          <p:cNvSpPr>
            <a:spLocks noChangeArrowheads="1"/>
          </p:cNvSpPr>
          <p:nvPr/>
        </p:nvSpPr>
        <p:spPr bwMode="auto">
          <a:xfrm>
            <a:off x="3793331" y="2583506"/>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55" name="椭圆 54"/>
          <p:cNvSpPr/>
          <p:nvPr/>
        </p:nvSpPr>
        <p:spPr>
          <a:xfrm>
            <a:off x="6985568" y="1658906"/>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弧形 55"/>
          <p:cNvSpPr/>
          <p:nvPr/>
        </p:nvSpPr>
        <p:spPr>
          <a:xfrm>
            <a:off x="6985568" y="1658906"/>
            <a:ext cx="1368152" cy="1368152"/>
          </a:xfrm>
          <a:prstGeom prst="arc">
            <a:avLst>
              <a:gd name="adj1" fmla="val 14818203"/>
              <a:gd name="adj2" fmla="val 1569112"/>
            </a:avLst>
          </a:prstGeom>
          <a:ln w="1905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7" name="文本框 9"/>
          <p:cNvSpPr txBox="1"/>
          <p:nvPr/>
        </p:nvSpPr>
        <p:spPr>
          <a:xfrm>
            <a:off x="7177707" y="2234970"/>
            <a:ext cx="1008112" cy="377026"/>
          </a:xfrm>
          <a:prstGeom prst="rect">
            <a:avLst/>
          </a:prstGeom>
          <a:noFill/>
        </p:spPr>
        <p:txBody>
          <a:bodyPr wrap="square" lIns="68580" tIns="34290" rIns="68580" bIns="34290" rtlCol="0">
            <a:spAutoFit/>
          </a:bodyPr>
          <a:lstStyle/>
          <a:p>
            <a:pPr marL="0" lvl="1" algn="ctr"/>
            <a:r>
              <a:rPr lang="en-US" altLang="zh-CN" sz="2000" dirty="0" smtClean="0">
                <a:solidFill>
                  <a:schemeClr val="tx1">
                    <a:lumMod val="65000"/>
                    <a:lumOff val="35000"/>
                  </a:schemeClr>
                </a:solidFill>
                <a:latin typeface="Impact MT Std" pitchFamily="34" charset="0"/>
                <a:ea typeface="微软雅黑" pitchFamily="34" charset="-122"/>
              </a:rPr>
              <a:t>40%</a:t>
            </a:r>
            <a:endParaRPr lang="zh-CN" altLang="en-US" sz="2000" dirty="0">
              <a:solidFill>
                <a:schemeClr val="tx1">
                  <a:lumMod val="65000"/>
                  <a:lumOff val="35000"/>
                </a:schemeClr>
              </a:solidFill>
              <a:latin typeface="Impact MT Std" pitchFamily="34" charset="0"/>
              <a:ea typeface="微软雅黑" pitchFamily="34" charset="-122"/>
            </a:endParaRPr>
          </a:p>
        </p:txBody>
      </p:sp>
      <p:sp>
        <p:nvSpPr>
          <p:cNvPr id="58" name="椭圆 57"/>
          <p:cNvSpPr/>
          <p:nvPr/>
        </p:nvSpPr>
        <p:spPr>
          <a:xfrm>
            <a:off x="6817667" y="3027058"/>
            <a:ext cx="167901" cy="16790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6457627" y="2739027"/>
            <a:ext cx="288032" cy="28803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261"/>
          <p:cNvSpPr>
            <a:spLocks/>
          </p:cNvSpPr>
          <p:nvPr/>
        </p:nvSpPr>
        <p:spPr bwMode="auto">
          <a:xfrm>
            <a:off x="8709603" y="1673342"/>
            <a:ext cx="325875" cy="325875"/>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61" name="矩形 60"/>
          <p:cNvSpPr/>
          <p:nvPr/>
        </p:nvSpPr>
        <p:spPr>
          <a:xfrm>
            <a:off x="8473851" y="2248361"/>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2" name="矩形 47"/>
          <p:cNvSpPr>
            <a:spLocks noChangeArrowheads="1"/>
          </p:cNvSpPr>
          <p:nvPr/>
        </p:nvSpPr>
        <p:spPr bwMode="auto">
          <a:xfrm>
            <a:off x="8473851" y="2598559"/>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66" name="椭圆 65"/>
          <p:cNvSpPr/>
          <p:nvPr/>
        </p:nvSpPr>
        <p:spPr>
          <a:xfrm>
            <a:off x="2305048" y="3861048"/>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弧形 66"/>
          <p:cNvSpPr/>
          <p:nvPr/>
        </p:nvSpPr>
        <p:spPr>
          <a:xfrm>
            <a:off x="2305048" y="3861048"/>
            <a:ext cx="1368152" cy="1368152"/>
          </a:xfrm>
          <a:prstGeom prst="arc">
            <a:avLst>
              <a:gd name="adj1" fmla="val 9611967"/>
              <a:gd name="adj2" fmla="val 1569112"/>
            </a:avLst>
          </a:prstGeom>
          <a:ln w="1905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8" name="文本框 9"/>
          <p:cNvSpPr txBox="1"/>
          <p:nvPr/>
        </p:nvSpPr>
        <p:spPr>
          <a:xfrm>
            <a:off x="2497187" y="4437112"/>
            <a:ext cx="1008112" cy="377026"/>
          </a:xfrm>
          <a:prstGeom prst="rect">
            <a:avLst/>
          </a:prstGeom>
          <a:noFill/>
        </p:spPr>
        <p:txBody>
          <a:bodyPr wrap="square" lIns="68580" tIns="34290" rIns="68580" bIns="34290" rtlCol="0">
            <a:spAutoFit/>
          </a:bodyPr>
          <a:lstStyle/>
          <a:p>
            <a:pPr marL="0" lvl="1" algn="ctr"/>
            <a:r>
              <a:rPr lang="en-US" altLang="zh-CN" sz="2000" dirty="0" smtClean="0">
                <a:solidFill>
                  <a:schemeClr val="tx1">
                    <a:lumMod val="65000"/>
                    <a:lumOff val="35000"/>
                  </a:schemeClr>
                </a:solidFill>
                <a:latin typeface="Impact MT Std" pitchFamily="34" charset="0"/>
                <a:ea typeface="微软雅黑" pitchFamily="34" charset="-122"/>
              </a:rPr>
              <a:t>60%</a:t>
            </a:r>
            <a:endParaRPr lang="zh-CN" altLang="en-US" sz="2000" dirty="0">
              <a:solidFill>
                <a:schemeClr val="tx1">
                  <a:lumMod val="65000"/>
                  <a:lumOff val="35000"/>
                </a:schemeClr>
              </a:solidFill>
              <a:latin typeface="Impact MT Std" pitchFamily="34" charset="0"/>
              <a:ea typeface="微软雅黑" pitchFamily="34" charset="-122"/>
            </a:endParaRPr>
          </a:p>
        </p:txBody>
      </p:sp>
      <p:sp>
        <p:nvSpPr>
          <p:cNvPr id="70" name="椭圆 69"/>
          <p:cNvSpPr/>
          <p:nvPr/>
        </p:nvSpPr>
        <p:spPr>
          <a:xfrm>
            <a:off x="2137147" y="5229200"/>
            <a:ext cx="167901" cy="167901"/>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777107" y="4941169"/>
            <a:ext cx="288032" cy="288032"/>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3793331" y="4450503"/>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5" name="矩形 47"/>
          <p:cNvSpPr>
            <a:spLocks noChangeArrowheads="1"/>
          </p:cNvSpPr>
          <p:nvPr/>
        </p:nvSpPr>
        <p:spPr bwMode="auto">
          <a:xfrm>
            <a:off x="3793331" y="4800701"/>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76" name="椭圆 75"/>
          <p:cNvSpPr/>
          <p:nvPr/>
        </p:nvSpPr>
        <p:spPr>
          <a:xfrm>
            <a:off x="6985568" y="3876101"/>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弧形 76"/>
          <p:cNvSpPr/>
          <p:nvPr/>
        </p:nvSpPr>
        <p:spPr>
          <a:xfrm>
            <a:off x="6985568" y="3876101"/>
            <a:ext cx="1368152" cy="1368152"/>
          </a:xfrm>
          <a:prstGeom prst="arc">
            <a:avLst>
              <a:gd name="adj1" fmla="val 4966099"/>
              <a:gd name="adj2" fmla="val 1569112"/>
            </a:avLst>
          </a:prstGeom>
          <a:ln w="1905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8" name="文本框 9"/>
          <p:cNvSpPr txBox="1"/>
          <p:nvPr/>
        </p:nvSpPr>
        <p:spPr>
          <a:xfrm>
            <a:off x="7177707" y="4452165"/>
            <a:ext cx="1008112" cy="377026"/>
          </a:xfrm>
          <a:prstGeom prst="rect">
            <a:avLst/>
          </a:prstGeom>
          <a:noFill/>
        </p:spPr>
        <p:txBody>
          <a:bodyPr wrap="square" lIns="68580" tIns="34290" rIns="68580" bIns="34290" rtlCol="0">
            <a:spAutoFit/>
          </a:bodyPr>
          <a:lstStyle/>
          <a:p>
            <a:pPr marL="0" lvl="1" algn="ctr"/>
            <a:r>
              <a:rPr lang="en-US" altLang="zh-CN" sz="2000" dirty="0" smtClean="0">
                <a:solidFill>
                  <a:schemeClr val="tx1">
                    <a:lumMod val="65000"/>
                    <a:lumOff val="35000"/>
                  </a:schemeClr>
                </a:solidFill>
                <a:latin typeface="Impact MT Std" pitchFamily="34" charset="0"/>
                <a:ea typeface="微软雅黑" pitchFamily="34" charset="-122"/>
              </a:rPr>
              <a:t>90%</a:t>
            </a:r>
            <a:endParaRPr lang="zh-CN" altLang="en-US" sz="2000" dirty="0">
              <a:solidFill>
                <a:schemeClr val="tx1">
                  <a:lumMod val="65000"/>
                  <a:lumOff val="35000"/>
                </a:schemeClr>
              </a:solidFill>
              <a:latin typeface="Impact MT Std" pitchFamily="34" charset="0"/>
              <a:ea typeface="微软雅黑" pitchFamily="34" charset="-122"/>
            </a:endParaRPr>
          </a:p>
        </p:txBody>
      </p:sp>
      <p:sp>
        <p:nvSpPr>
          <p:cNvPr id="79" name="椭圆 78"/>
          <p:cNvSpPr/>
          <p:nvPr/>
        </p:nvSpPr>
        <p:spPr>
          <a:xfrm>
            <a:off x="6817667" y="5244253"/>
            <a:ext cx="167901" cy="16790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457627" y="4956222"/>
            <a:ext cx="288032" cy="28803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8473851" y="446555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2" name="矩形 47"/>
          <p:cNvSpPr>
            <a:spLocks noChangeArrowheads="1"/>
          </p:cNvSpPr>
          <p:nvPr/>
        </p:nvSpPr>
        <p:spPr bwMode="auto">
          <a:xfrm>
            <a:off x="8473851" y="4815754"/>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grpSp>
        <p:nvGrpSpPr>
          <p:cNvPr id="83" name="组合 82"/>
          <p:cNvGrpSpPr/>
          <p:nvPr/>
        </p:nvGrpSpPr>
        <p:grpSpPr>
          <a:xfrm>
            <a:off x="8545859" y="1504716"/>
            <a:ext cx="663125" cy="663125"/>
            <a:chOff x="8125599" y="1434035"/>
            <a:chExt cx="2036802" cy="2036802"/>
          </a:xfrm>
        </p:grpSpPr>
        <p:sp>
          <p:nvSpPr>
            <p:cNvPr id="84" name="椭圆 83"/>
            <p:cNvSpPr/>
            <p:nvPr/>
          </p:nvSpPr>
          <p:spPr>
            <a:xfrm>
              <a:off x="8125599" y="1434035"/>
              <a:ext cx="2036802" cy="203680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85"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86" name="组合 85"/>
          <p:cNvGrpSpPr/>
          <p:nvPr/>
        </p:nvGrpSpPr>
        <p:grpSpPr>
          <a:xfrm>
            <a:off x="3865339" y="3787378"/>
            <a:ext cx="663125" cy="663125"/>
            <a:chOff x="8125599" y="1434035"/>
            <a:chExt cx="2036802" cy="2036802"/>
          </a:xfrm>
        </p:grpSpPr>
        <p:sp>
          <p:nvSpPr>
            <p:cNvPr id="87" name="椭圆 86"/>
            <p:cNvSpPr/>
            <p:nvPr/>
          </p:nvSpPr>
          <p:spPr>
            <a:xfrm>
              <a:off x="8125599" y="1434035"/>
              <a:ext cx="2036802" cy="2036802"/>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88"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89" name="组合 88"/>
          <p:cNvGrpSpPr/>
          <p:nvPr/>
        </p:nvGrpSpPr>
        <p:grpSpPr>
          <a:xfrm>
            <a:off x="8550739" y="3724916"/>
            <a:ext cx="663125" cy="663125"/>
            <a:chOff x="8125599" y="1434035"/>
            <a:chExt cx="2036802" cy="2036802"/>
          </a:xfrm>
        </p:grpSpPr>
        <p:sp>
          <p:nvSpPr>
            <p:cNvPr id="90" name="椭圆 89"/>
            <p:cNvSpPr/>
            <p:nvPr/>
          </p:nvSpPr>
          <p:spPr>
            <a:xfrm>
              <a:off x="8125599" y="1434035"/>
              <a:ext cx="2036802" cy="203680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91" name="组合 90"/>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92"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93"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94"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64" name="六边形 63"/>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六边形 64"/>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KSO_Shape"/>
          <p:cNvSpPr>
            <a:spLocks/>
          </p:cNvSpPr>
          <p:nvPr/>
        </p:nvSpPr>
        <p:spPr bwMode="auto">
          <a:xfrm>
            <a:off x="351562" y="188951"/>
            <a:ext cx="301153" cy="25597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1" name="矩形 70"/>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2" name="矩形 71"/>
          <p:cNvSpPr/>
          <p:nvPr/>
        </p:nvSpPr>
        <p:spPr>
          <a:xfrm>
            <a:off x="10347503" y="187549"/>
            <a:ext cx="1582732" cy="334417"/>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5"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a:t>
            </a:r>
            <a:r>
              <a:rPr lang="zh-CN" altLang="en-US" sz="1400" dirty="0">
                <a:solidFill>
                  <a:schemeClr val="bg1"/>
                </a:solidFill>
                <a:latin typeface="微软雅黑" pitchFamily="34" charset="-122"/>
                <a:ea typeface="微软雅黑" pitchFamily="34" charset="-122"/>
              </a:rPr>
              <a:t>四</a:t>
            </a:r>
            <a:r>
              <a:rPr lang="zh-CN" altLang="en-US" sz="1400" dirty="0" smtClean="0">
                <a:solidFill>
                  <a:schemeClr val="bg1"/>
                </a:solidFill>
                <a:latin typeface="微软雅黑" pitchFamily="34" charset="-122"/>
                <a:ea typeface="微软雅黑" pitchFamily="34" charset="-122"/>
              </a:rPr>
              <a:t>章</a:t>
            </a:r>
            <a:endParaRPr lang="zh-CN" altLang="en-US" sz="1400" dirty="0">
              <a:solidFill>
                <a:schemeClr val="bg1"/>
              </a:solidFill>
              <a:latin typeface="微软雅黑" pitchFamily="34" charset="-122"/>
              <a:ea typeface="微软雅黑" pitchFamily="34" charset="-122"/>
            </a:endParaRPr>
          </a:p>
        </p:txBody>
      </p:sp>
      <p:sp>
        <p:nvSpPr>
          <p:cNvPr id="96"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发展前景</a:t>
            </a:r>
            <a:endParaRPr lang="zh-CN" altLang="en-US" sz="1400" dirty="0">
              <a:solidFill>
                <a:schemeClr val="bg1"/>
              </a:solidFill>
              <a:latin typeface="微软雅黑" pitchFamily="34" charset="-122"/>
              <a:ea typeface="微软雅黑" pitchFamily="34" charset="-122"/>
            </a:endParaRPr>
          </a:p>
        </p:txBody>
      </p:sp>
      <p:sp>
        <p:nvSpPr>
          <p:cNvPr id="97" name="矩形 96"/>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1550483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heel(1)">
                                          <p:cBhvr>
                                            <p:cTn id="7" dur="1000"/>
                                            <p:tgtEl>
                                              <p:spTgt spid="45"/>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heel(1)">
                                          <p:cBhvr>
                                            <p:cTn id="11" dur="1000"/>
                                            <p:tgtEl>
                                              <p:spTgt spid="46"/>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47"/>
                                            </p:tgtEl>
                                            <p:attrNameLst>
                                              <p:attrName>style.visibility</p:attrName>
                                            </p:attrNameLst>
                                          </p:cBhvr>
                                          <p:to>
                                            <p:strVal val="visible"/>
                                          </p:to>
                                        </p:set>
                                        <p:anim calcmode="lin" valueType="num">
                                          <p:cBhvr additive="base">
                                            <p:cTn id="14" dur="500" fill="hold"/>
                                            <p:tgtEl>
                                              <p:spTgt spid="47"/>
                                            </p:tgtEl>
                                            <p:attrNameLst>
                                              <p:attrName>ppt_x</p:attrName>
                                            </p:attrNameLst>
                                          </p:cBhvr>
                                          <p:tavLst>
                                            <p:tav tm="0">
                                              <p:val>
                                                <p:strVal val="0-#ppt_w/2"/>
                                              </p:val>
                                            </p:tav>
                                            <p:tav tm="100000">
                                              <p:val>
                                                <p:strVal val="#ppt_x"/>
                                              </p:val>
                                            </p:tav>
                                          </p:tavLst>
                                        </p:anim>
                                        <p:anim calcmode="lin" valueType="num">
                                          <p:cBhvr additive="base">
                                            <p:cTn id="15" dur="500" fill="hold"/>
                                            <p:tgtEl>
                                              <p:spTgt spid="47"/>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1000"/>
                                            <p:tgtEl>
                                              <p:spTgt spid="48"/>
                                            </p:tgtEl>
                                          </p:cBhvr>
                                        </p:animEffect>
                                        <p:anim calcmode="lin" valueType="num">
                                          <p:cBhvr>
                                            <p:cTn id="19" dur="1000" fill="hold"/>
                                            <p:tgtEl>
                                              <p:spTgt spid="48"/>
                                            </p:tgtEl>
                                            <p:attrNameLst>
                                              <p:attrName>ppt_x</p:attrName>
                                            </p:attrNameLst>
                                          </p:cBhvr>
                                          <p:tavLst>
                                            <p:tav tm="0">
                                              <p:val>
                                                <p:strVal val="#ppt_x"/>
                                              </p:val>
                                            </p:tav>
                                            <p:tav tm="100000">
                                              <p:val>
                                                <p:strVal val="#ppt_x"/>
                                              </p:val>
                                            </p:tav>
                                          </p:tavLst>
                                        </p:anim>
                                        <p:anim calcmode="lin" valueType="num">
                                          <p:cBhvr>
                                            <p:cTn id="20" dur="1000" fill="hold"/>
                                            <p:tgtEl>
                                              <p:spTgt spid="4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1000"/>
                                            <p:tgtEl>
                                              <p:spTgt spid="49"/>
                                            </p:tgtEl>
                                          </p:cBhvr>
                                        </p:animEffect>
                                        <p:anim calcmode="lin" valueType="num">
                                          <p:cBhvr>
                                            <p:cTn id="24" dur="1000" fill="hold"/>
                                            <p:tgtEl>
                                              <p:spTgt spid="49"/>
                                            </p:tgtEl>
                                            <p:attrNameLst>
                                              <p:attrName>ppt_x</p:attrName>
                                            </p:attrNameLst>
                                          </p:cBhvr>
                                          <p:tavLst>
                                            <p:tav tm="0">
                                              <p:val>
                                                <p:strVal val="#ppt_x"/>
                                              </p:val>
                                            </p:tav>
                                            <p:tav tm="100000">
                                              <p:val>
                                                <p:strVal val="#ppt_x"/>
                                              </p:val>
                                            </p:tav>
                                          </p:tavLst>
                                        </p:anim>
                                        <p:anim calcmode="lin" valueType="num">
                                          <p:cBhvr>
                                            <p:cTn id="25" dur="1000" fill="hold"/>
                                            <p:tgtEl>
                                              <p:spTgt spid="49"/>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14:presetBounceEnd="53333">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14:bounceEnd="53333">
                                          <p:cBhvr additive="base">
                                            <p:cTn id="29" dur="750" fill="hold"/>
                                            <p:tgtEl>
                                              <p:spTgt spid="50"/>
                                            </p:tgtEl>
                                            <p:attrNameLst>
                                              <p:attrName>ppt_x</p:attrName>
                                            </p:attrNameLst>
                                          </p:cBhvr>
                                          <p:tavLst>
                                            <p:tav tm="0">
                                              <p:val>
                                                <p:strVal val="#ppt_x"/>
                                              </p:val>
                                            </p:tav>
                                            <p:tav tm="100000">
                                              <p:val>
                                                <p:strVal val="#ppt_x"/>
                                              </p:val>
                                            </p:tav>
                                          </p:tavLst>
                                        </p:anim>
                                        <p:anim calcmode="lin" valueType="num" p14:bounceEnd="53333">
                                          <p:cBhvr additive="base">
                                            <p:cTn id="30" dur="750" fill="hold"/>
                                            <p:tgtEl>
                                              <p:spTgt spid="50"/>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heel(1)">
                                          <p:cBhvr>
                                            <p:cTn id="41" dur="1000"/>
                                            <p:tgtEl>
                                              <p:spTgt spid="55"/>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wheel(1)">
                                          <p:cBhvr>
                                            <p:cTn id="45" dur="1000"/>
                                            <p:tgtEl>
                                              <p:spTgt spid="56"/>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500" fill="hold"/>
                                            <p:tgtEl>
                                              <p:spTgt spid="57"/>
                                            </p:tgtEl>
                                            <p:attrNameLst>
                                              <p:attrName>ppt_x</p:attrName>
                                            </p:attrNameLst>
                                          </p:cBhvr>
                                          <p:tavLst>
                                            <p:tav tm="0">
                                              <p:val>
                                                <p:strVal val="0-#ppt_w/2"/>
                                              </p:val>
                                            </p:tav>
                                            <p:tav tm="100000">
                                              <p:val>
                                                <p:strVal val="#ppt_x"/>
                                              </p:val>
                                            </p:tav>
                                          </p:tavLst>
                                        </p:anim>
                                        <p:anim calcmode="lin" valueType="num">
                                          <p:cBhvr additive="base">
                                            <p:cTn id="49" dur="500" fill="hold"/>
                                            <p:tgtEl>
                                              <p:spTgt spid="57"/>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58"/>
                                            </p:tgtEl>
                                            <p:attrNameLst>
                                              <p:attrName>style.visibility</p:attrName>
                                            </p:attrNameLst>
                                          </p:cBhvr>
                                          <p:to>
                                            <p:strVal val="visible"/>
                                          </p:to>
                                        </p:set>
                                        <p:animEffect transition="in" filter="fade">
                                          <p:cBhvr>
                                            <p:cTn id="52" dur="1000"/>
                                            <p:tgtEl>
                                              <p:spTgt spid="58"/>
                                            </p:tgtEl>
                                          </p:cBhvr>
                                        </p:animEffect>
                                        <p:anim calcmode="lin" valueType="num">
                                          <p:cBhvr>
                                            <p:cTn id="53" dur="1000" fill="hold"/>
                                            <p:tgtEl>
                                              <p:spTgt spid="58"/>
                                            </p:tgtEl>
                                            <p:attrNameLst>
                                              <p:attrName>ppt_x</p:attrName>
                                            </p:attrNameLst>
                                          </p:cBhvr>
                                          <p:tavLst>
                                            <p:tav tm="0">
                                              <p:val>
                                                <p:strVal val="#ppt_x"/>
                                              </p:val>
                                            </p:tav>
                                            <p:tav tm="100000">
                                              <p:val>
                                                <p:strVal val="#ppt_x"/>
                                              </p:val>
                                            </p:tav>
                                          </p:tavLst>
                                        </p:anim>
                                        <p:anim calcmode="lin" valueType="num">
                                          <p:cBhvr>
                                            <p:cTn id="54" dur="1000" fill="hold"/>
                                            <p:tgtEl>
                                              <p:spTgt spid="5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59"/>
                                            </p:tgtEl>
                                            <p:attrNameLst>
                                              <p:attrName>style.visibility</p:attrName>
                                            </p:attrNameLst>
                                          </p:cBhvr>
                                          <p:to>
                                            <p:strVal val="visible"/>
                                          </p:to>
                                        </p:set>
                                        <p:animEffect transition="in" filter="fade">
                                          <p:cBhvr>
                                            <p:cTn id="57" dur="1000"/>
                                            <p:tgtEl>
                                              <p:spTgt spid="59"/>
                                            </p:tgtEl>
                                          </p:cBhvr>
                                        </p:animEffect>
                                        <p:anim calcmode="lin" valueType="num">
                                          <p:cBhvr>
                                            <p:cTn id="58" dur="1000" fill="hold"/>
                                            <p:tgtEl>
                                              <p:spTgt spid="59"/>
                                            </p:tgtEl>
                                            <p:attrNameLst>
                                              <p:attrName>ppt_x</p:attrName>
                                            </p:attrNameLst>
                                          </p:cBhvr>
                                          <p:tavLst>
                                            <p:tav tm="0">
                                              <p:val>
                                                <p:strVal val="#ppt_x"/>
                                              </p:val>
                                            </p:tav>
                                            <p:tav tm="100000">
                                              <p:val>
                                                <p:strVal val="#ppt_x"/>
                                              </p:val>
                                            </p:tav>
                                          </p:tavLst>
                                        </p:anim>
                                        <p:anim calcmode="lin" valueType="num">
                                          <p:cBhvr>
                                            <p:cTn id="59" dur="1000" fill="hold"/>
                                            <p:tgtEl>
                                              <p:spTgt spid="59"/>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wipe(left)">
                                          <p:cBhvr>
                                            <p:cTn id="63" dur="500"/>
                                            <p:tgtEl>
                                              <p:spTgt spid="61"/>
                                            </p:tgtEl>
                                          </p:cBhvr>
                                        </p:animEffect>
                                      </p:childTnLst>
                                    </p:cTn>
                                  </p:par>
                                </p:childTnLst>
                              </p:cTn>
                            </p:par>
                            <p:par>
                              <p:cTn id="64" fill="hold">
                                <p:stCondLst>
                                  <p:cond delay="6750"/>
                                </p:stCondLst>
                                <p:childTnLst>
                                  <p:par>
                                    <p:cTn id="65" presetID="2" presetClass="entr" presetSubtype="1" fill="hold" nodeType="afterEffect" p14:presetBounceEnd="53333">
                                      <p:stCondLst>
                                        <p:cond delay="0"/>
                                      </p:stCondLst>
                                      <p:childTnLst>
                                        <p:set>
                                          <p:cBhvr>
                                            <p:cTn id="66" dur="1" fill="hold">
                                              <p:stCondLst>
                                                <p:cond delay="0"/>
                                              </p:stCondLst>
                                            </p:cTn>
                                            <p:tgtEl>
                                              <p:spTgt spid="83"/>
                                            </p:tgtEl>
                                            <p:attrNameLst>
                                              <p:attrName>style.visibility</p:attrName>
                                            </p:attrNameLst>
                                          </p:cBhvr>
                                          <p:to>
                                            <p:strVal val="visible"/>
                                          </p:to>
                                        </p:set>
                                        <p:anim calcmode="lin" valueType="num" p14:bounceEnd="53333">
                                          <p:cBhvr additive="base">
                                            <p:cTn id="67" dur="750" fill="hold"/>
                                            <p:tgtEl>
                                              <p:spTgt spid="83"/>
                                            </p:tgtEl>
                                            <p:attrNameLst>
                                              <p:attrName>ppt_x</p:attrName>
                                            </p:attrNameLst>
                                          </p:cBhvr>
                                          <p:tavLst>
                                            <p:tav tm="0">
                                              <p:val>
                                                <p:strVal val="#ppt_x"/>
                                              </p:val>
                                            </p:tav>
                                            <p:tav tm="100000">
                                              <p:val>
                                                <p:strVal val="#ppt_x"/>
                                              </p:val>
                                            </p:tav>
                                          </p:tavLst>
                                        </p:anim>
                                        <p:anim calcmode="lin" valueType="num" p14:bounceEnd="53333">
                                          <p:cBhvr additive="base">
                                            <p:cTn id="68" dur="750" fill="hold"/>
                                            <p:tgtEl>
                                              <p:spTgt spid="83"/>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wipe(left)">
                                          <p:cBhvr>
                                            <p:cTn id="71" dur="500"/>
                                            <p:tgtEl>
                                              <p:spTgt spid="62"/>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66"/>
                                            </p:tgtEl>
                                            <p:attrNameLst>
                                              <p:attrName>style.visibility</p:attrName>
                                            </p:attrNameLst>
                                          </p:cBhvr>
                                          <p:to>
                                            <p:strVal val="visible"/>
                                          </p:to>
                                        </p:set>
                                        <p:animEffect transition="in" filter="wheel(1)">
                                          <p:cBhvr>
                                            <p:cTn id="75" dur="2000"/>
                                            <p:tgtEl>
                                              <p:spTgt spid="66"/>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wheel(1)">
                                          <p:cBhvr>
                                            <p:cTn id="79" dur="1000"/>
                                            <p:tgtEl>
                                              <p:spTgt spid="67"/>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68"/>
                                            </p:tgtEl>
                                            <p:attrNameLst>
                                              <p:attrName>style.visibility</p:attrName>
                                            </p:attrNameLst>
                                          </p:cBhvr>
                                          <p:to>
                                            <p:strVal val="visible"/>
                                          </p:to>
                                        </p:set>
                                        <p:anim calcmode="lin" valueType="num">
                                          <p:cBhvr additive="base">
                                            <p:cTn id="82" dur="500" fill="hold"/>
                                            <p:tgtEl>
                                              <p:spTgt spid="68"/>
                                            </p:tgtEl>
                                            <p:attrNameLst>
                                              <p:attrName>ppt_x</p:attrName>
                                            </p:attrNameLst>
                                          </p:cBhvr>
                                          <p:tavLst>
                                            <p:tav tm="0">
                                              <p:val>
                                                <p:strVal val="0-#ppt_w/2"/>
                                              </p:val>
                                            </p:tav>
                                            <p:tav tm="100000">
                                              <p:val>
                                                <p:strVal val="#ppt_x"/>
                                              </p:val>
                                            </p:tav>
                                          </p:tavLst>
                                        </p:anim>
                                        <p:anim calcmode="lin" valueType="num">
                                          <p:cBhvr additive="base">
                                            <p:cTn id="83" dur="500" fill="hold"/>
                                            <p:tgtEl>
                                              <p:spTgt spid="68"/>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70"/>
                                            </p:tgtEl>
                                            <p:attrNameLst>
                                              <p:attrName>style.visibility</p:attrName>
                                            </p:attrNameLst>
                                          </p:cBhvr>
                                          <p:to>
                                            <p:strVal val="visible"/>
                                          </p:to>
                                        </p:set>
                                        <p:animEffect transition="in" filter="fade">
                                          <p:cBhvr>
                                            <p:cTn id="86" dur="1000"/>
                                            <p:tgtEl>
                                              <p:spTgt spid="70"/>
                                            </p:tgtEl>
                                          </p:cBhvr>
                                        </p:animEffect>
                                        <p:anim calcmode="lin" valueType="num">
                                          <p:cBhvr>
                                            <p:cTn id="87" dur="1000" fill="hold"/>
                                            <p:tgtEl>
                                              <p:spTgt spid="70"/>
                                            </p:tgtEl>
                                            <p:attrNameLst>
                                              <p:attrName>ppt_x</p:attrName>
                                            </p:attrNameLst>
                                          </p:cBhvr>
                                          <p:tavLst>
                                            <p:tav tm="0">
                                              <p:val>
                                                <p:strVal val="#ppt_x"/>
                                              </p:val>
                                            </p:tav>
                                            <p:tav tm="100000">
                                              <p:val>
                                                <p:strVal val="#ppt_x"/>
                                              </p:val>
                                            </p:tav>
                                          </p:tavLst>
                                        </p:anim>
                                        <p:anim calcmode="lin" valueType="num">
                                          <p:cBhvr>
                                            <p:cTn id="88" dur="1000" fill="hold"/>
                                            <p:tgtEl>
                                              <p:spTgt spid="7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73"/>
                                            </p:tgtEl>
                                            <p:attrNameLst>
                                              <p:attrName>style.visibility</p:attrName>
                                            </p:attrNameLst>
                                          </p:cBhvr>
                                          <p:to>
                                            <p:strVal val="visible"/>
                                          </p:to>
                                        </p:set>
                                        <p:animEffect transition="in" filter="fade">
                                          <p:cBhvr>
                                            <p:cTn id="91" dur="1000"/>
                                            <p:tgtEl>
                                              <p:spTgt spid="73"/>
                                            </p:tgtEl>
                                          </p:cBhvr>
                                        </p:animEffect>
                                        <p:anim calcmode="lin" valueType="num">
                                          <p:cBhvr>
                                            <p:cTn id="92" dur="1000" fill="hold"/>
                                            <p:tgtEl>
                                              <p:spTgt spid="73"/>
                                            </p:tgtEl>
                                            <p:attrNameLst>
                                              <p:attrName>ppt_x</p:attrName>
                                            </p:attrNameLst>
                                          </p:cBhvr>
                                          <p:tavLst>
                                            <p:tav tm="0">
                                              <p:val>
                                                <p:strVal val="#ppt_x"/>
                                              </p:val>
                                            </p:tav>
                                            <p:tav tm="100000">
                                              <p:val>
                                                <p:strVal val="#ppt_x"/>
                                              </p:val>
                                            </p:tav>
                                          </p:tavLst>
                                        </p:anim>
                                        <p:anim calcmode="lin" valueType="num">
                                          <p:cBhvr>
                                            <p:cTn id="93" dur="1000" fill="hold"/>
                                            <p:tgtEl>
                                              <p:spTgt spid="73"/>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14:presetBounceEnd="53333">
                                      <p:stCondLst>
                                        <p:cond delay="0"/>
                                      </p:stCondLst>
                                      <p:childTnLst>
                                        <p:set>
                                          <p:cBhvr>
                                            <p:cTn id="96" dur="1" fill="hold">
                                              <p:stCondLst>
                                                <p:cond delay="0"/>
                                              </p:stCondLst>
                                            </p:cTn>
                                            <p:tgtEl>
                                              <p:spTgt spid="86"/>
                                            </p:tgtEl>
                                            <p:attrNameLst>
                                              <p:attrName>style.visibility</p:attrName>
                                            </p:attrNameLst>
                                          </p:cBhvr>
                                          <p:to>
                                            <p:strVal val="visible"/>
                                          </p:to>
                                        </p:set>
                                        <p:anim calcmode="lin" valueType="num" p14:bounceEnd="53333">
                                          <p:cBhvr additive="base">
                                            <p:cTn id="97" dur="750" fill="hold"/>
                                            <p:tgtEl>
                                              <p:spTgt spid="86"/>
                                            </p:tgtEl>
                                            <p:attrNameLst>
                                              <p:attrName>ppt_x</p:attrName>
                                            </p:attrNameLst>
                                          </p:cBhvr>
                                          <p:tavLst>
                                            <p:tav tm="0">
                                              <p:val>
                                                <p:strVal val="#ppt_x"/>
                                              </p:val>
                                            </p:tav>
                                            <p:tav tm="100000">
                                              <p:val>
                                                <p:strVal val="#ppt_x"/>
                                              </p:val>
                                            </p:tav>
                                          </p:tavLst>
                                        </p:anim>
                                        <p:anim calcmode="lin" valueType="num" p14:bounceEnd="53333">
                                          <p:cBhvr additive="base">
                                            <p:cTn id="98" dur="750" fill="hold"/>
                                            <p:tgtEl>
                                              <p:spTgt spid="86"/>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left)">
                                          <p:cBhvr>
                                            <p:cTn id="102" dur="500"/>
                                            <p:tgtEl>
                                              <p:spTgt spid="7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left)">
                                          <p:cBhvr>
                                            <p:cTn id="105" dur="500"/>
                                            <p:tgtEl>
                                              <p:spTgt spid="75"/>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76"/>
                                            </p:tgtEl>
                                            <p:attrNameLst>
                                              <p:attrName>style.visibility</p:attrName>
                                            </p:attrNameLst>
                                          </p:cBhvr>
                                          <p:to>
                                            <p:strVal val="visible"/>
                                          </p:to>
                                        </p:set>
                                        <p:animEffect transition="in" filter="wheel(1)">
                                          <p:cBhvr>
                                            <p:cTn id="109" dur="2000"/>
                                            <p:tgtEl>
                                              <p:spTgt spid="76"/>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heel(1)">
                                          <p:cBhvr>
                                            <p:cTn id="113" dur="1000"/>
                                            <p:tgtEl>
                                              <p:spTgt spid="77"/>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 calcmode="lin" valueType="num">
                                          <p:cBhvr additive="base">
                                            <p:cTn id="116" dur="500" fill="hold"/>
                                            <p:tgtEl>
                                              <p:spTgt spid="78"/>
                                            </p:tgtEl>
                                            <p:attrNameLst>
                                              <p:attrName>ppt_x</p:attrName>
                                            </p:attrNameLst>
                                          </p:cBhvr>
                                          <p:tavLst>
                                            <p:tav tm="0">
                                              <p:val>
                                                <p:strVal val="0-#ppt_w/2"/>
                                              </p:val>
                                            </p:tav>
                                            <p:tav tm="100000">
                                              <p:val>
                                                <p:strVal val="#ppt_x"/>
                                              </p:val>
                                            </p:tav>
                                          </p:tavLst>
                                        </p:anim>
                                        <p:anim calcmode="lin" valueType="num">
                                          <p:cBhvr additive="base">
                                            <p:cTn id="117" dur="500" fill="hold"/>
                                            <p:tgtEl>
                                              <p:spTgt spid="78"/>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79"/>
                                            </p:tgtEl>
                                            <p:attrNameLst>
                                              <p:attrName>style.visibility</p:attrName>
                                            </p:attrNameLst>
                                          </p:cBhvr>
                                          <p:to>
                                            <p:strVal val="visible"/>
                                          </p:to>
                                        </p:set>
                                        <p:animEffect transition="in" filter="fade">
                                          <p:cBhvr>
                                            <p:cTn id="120" dur="1000"/>
                                            <p:tgtEl>
                                              <p:spTgt spid="79"/>
                                            </p:tgtEl>
                                          </p:cBhvr>
                                        </p:animEffect>
                                        <p:anim calcmode="lin" valueType="num">
                                          <p:cBhvr>
                                            <p:cTn id="121" dur="1000" fill="hold"/>
                                            <p:tgtEl>
                                              <p:spTgt spid="79"/>
                                            </p:tgtEl>
                                            <p:attrNameLst>
                                              <p:attrName>ppt_x</p:attrName>
                                            </p:attrNameLst>
                                          </p:cBhvr>
                                          <p:tavLst>
                                            <p:tav tm="0">
                                              <p:val>
                                                <p:strVal val="#ppt_x"/>
                                              </p:val>
                                            </p:tav>
                                            <p:tav tm="100000">
                                              <p:val>
                                                <p:strVal val="#ppt_x"/>
                                              </p:val>
                                            </p:tav>
                                          </p:tavLst>
                                        </p:anim>
                                        <p:anim calcmode="lin" valueType="num">
                                          <p:cBhvr>
                                            <p:cTn id="122" dur="1000" fill="hold"/>
                                            <p:tgtEl>
                                              <p:spTgt spid="79"/>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80"/>
                                            </p:tgtEl>
                                            <p:attrNameLst>
                                              <p:attrName>style.visibility</p:attrName>
                                            </p:attrNameLst>
                                          </p:cBhvr>
                                          <p:to>
                                            <p:strVal val="visible"/>
                                          </p:to>
                                        </p:set>
                                        <p:animEffect transition="in" filter="fade">
                                          <p:cBhvr>
                                            <p:cTn id="125" dur="1000"/>
                                            <p:tgtEl>
                                              <p:spTgt spid="80"/>
                                            </p:tgtEl>
                                          </p:cBhvr>
                                        </p:animEffect>
                                        <p:anim calcmode="lin" valueType="num">
                                          <p:cBhvr>
                                            <p:cTn id="126" dur="1000" fill="hold"/>
                                            <p:tgtEl>
                                              <p:spTgt spid="80"/>
                                            </p:tgtEl>
                                            <p:attrNameLst>
                                              <p:attrName>ppt_x</p:attrName>
                                            </p:attrNameLst>
                                          </p:cBhvr>
                                          <p:tavLst>
                                            <p:tav tm="0">
                                              <p:val>
                                                <p:strVal val="#ppt_x"/>
                                              </p:val>
                                            </p:tav>
                                            <p:tav tm="100000">
                                              <p:val>
                                                <p:strVal val="#ppt_x"/>
                                              </p:val>
                                            </p:tav>
                                          </p:tavLst>
                                        </p:anim>
                                        <p:anim calcmode="lin" valueType="num">
                                          <p:cBhvr>
                                            <p:cTn id="127" dur="1000" fill="hold"/>
                                            <p:tgtEl>
                                              <p:spTgt spid="80"/>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14:presetBounceEnd="53333">
                                      <p:stCondLst>
                                        <p:cond delay="0"/>
                                      </p:stCondLst>
                                      <p:childTnLst>
                                        <p:set>
                                          <p:cBhvr>
                                            <p:cTn id="130" dur="1" fill="hold">
                                              <p:stCondLst>
                                                <p:cond delay="0"/>
                                              </p:stCondLst>
                                            </p:cTn>
                                            <p:tgtEl>
                                              <p:spTgt spid="89"/>
                                            </p:tgtEl>
                                            <p:attrNameLst>
                                              <p:attrName>style.visibility</p:attrName>
                                            </p:attrNameLst>
                                          </p:cBhvr>
                                          <p:to>
                                            <p:strVal val="visible"/>
                                          </p:to>
                                        </p:set>
                                        <p:anim calcmode="lin" valueType="num" p14:bounceEnd="53333">
                                          <p:cBhvr additive="base">
                                            <p:cTn id="131" dur="750" fill="hold"/>
                                            <p:tgtEl>
                                              <p:spTgt spid="89"/>
                                            </p:tgtEl>
                                            <p:attrNameLst>
                                              <p:attrName>ppt_x</p:attrName>
                                            </p:attrNameLst>
                                          </p:cBhvr>
                                          <p:tavLst>
                                            <p:tav tm="0">
                                              <p:val>
                                                <p:strVal val="#ppt_x"/>
                                              </p:val>
                                            </p:tav>
                                            <p:tav tm="100000">
                                              <p:val>
                                                <p:strVal val="#ppt_x"/>
                                              </p:val>
                                            </p:tav>
                                          </p:tavLst>
                                        </p:anim>
                                        <p:anim calcmode="lin" valueType="num" p14:bounceEnd="53333">
                                          <p:cBhvr additive="base">
                                            <p:cTn id="132" dur="750" fill="hold"/>
                                            <p:tgtEl>
                                              <p:spTgt spid="89"/>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81"/>
                                            </p:tgtEl>
                                            <p:attrNameLst>
                                              <p:attrName>style.visibility</p:attrName>
                                            </p:attrNameLst>
                                          </p:cBhvr>
                                          <p:to>
                                            <p:strVal val="visible"/>
                                          </p:to>
                                        </p:set>
                                        <p:animEffect transition="in" filter="wipe(left)">
                                          <p:cBhvr>
                                            <p:cTn id="136" dur="500"/>
                                            <p:tgtEl>
                                              <p:spTgt spid="81"/>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82"/>
                                            </p:tgtEl>
                                            <p:attrNameLst>
                                              <p:attrName>style.visibility</p:attrName>
                                            </p:attrNameLst>
                                          </p:cBhvr>
                                          <p:to>
                                            <p:strVal val="visible"/>
                                          </p:to>
                                        </p:set>
                                        <p:animEffect transition="in" filter="wipe(left)">
                                          <p:cBhvr>
                                            <p:cTn id="139"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p:bldP spid="48" grpId="0" animBg="1"/>
          <p:bldP spid="49" grpId="0" animBg="1"/>
          <p:bldP spid="53" grpId="0"/>
          <p:bldP spid="54" grpId="0"/>
          <p:bldP spid="55" grpId="0" animBg="1"/>
          <p:bldP spid="56" grpId="0" animBg="1"/>
          <p:bldP spid="57" grpId="0"/>
          <p:bldP spid="58" grpId="0" animBg="1"/>
          <p:bldP spid="59" grpId="0" animBg="1"/>
          <p:bldP spid="61" grpId="0"/>
          <p:bldP spid="62" grpId="0"/>
          <p:bldP spid="66" grpId="0" animBg="1"/>
          <p:bldP spid="67" grpId="0" animBg="1"/>
          <p:bldP spid="68" grpId="0"/>
          <p:bldP spid="70" grpId="0" animBg="1"/>
          <p:bldP spid="73" grpId="0" animBg="1"/>
          <p:bldP spid="74" grpId="0"/>
          <p:bldP spid="75" grpId="0"/>
          <p:bldP spid="76" grpId="0" animBg="1"/>
          <p:bldP spid="77" grpId="0" animBg="1"/>
          <p:bldP spid="78" grpId="0"/>
          <p:bldP spid="79" grpId="0" animBg="1"/>
          <p:bldP spid="80" grpId="0" animBg="1"/>
          <p:bldP spid="81" grpId="0"/>
          <p:bldP spid="8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heel(1)">
                                          <p:cBhvr>
                                            <p:cTn id="7" dur="1000"/>
                                            <p:tgtEl>
                                              <p:spTgt spid="45"/>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heel(1)">
                                          <p:cBhvr>
                                            <p:cTn id="11" dur="1000"/>
                                            <p:tgtEl>
                                              <p:spTgt spid="46"/>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47"/>
                                            </p:tgtEl>
                                            <p:attrNameLst>
                                              <p:attrName>style.visibility</p:attrName>
                                            </p:attrNameLst>
                                          </p:cBhvr>
                                          <p:to>
                                            <p:strVal val="visible"/>
                                          </p:to>
                                        </p:set>
                                        <p:anim calcmode="lin" valueType="num">
                                          <p:cBhvr additive="base">
                                            <p:cTn id="14" dur="500" fill="hold"/>
                                            <p:tgtEl>
                                              <p:spTgt spid="47"/>
                                            </p:tgtEl>
                                            <p:attrNameLst>
                                              <p:attrName>ppt_x</p:attrName>
                                            </p:attrNameLst>
                                          </p:cBhvr>
                                          <p:tavLst>
                                            <p:tav tm="0">
                                              <p:val>
                                                <p:strVal val="0-#ppt_w/2"/>
                                              </p:val>
                                            </p:tav>
                                            <p:tav tm="100000">
                                              <p:val>
                                                <p:strVal val="#ppt_x"/>
                                              </p:val>
                                            </p:tav>
                                          </p:tavLst>
                                        </p:anim>
                                        <p:anim calcmode="lin" valueType="num">
                                          <p:cBhvr additive="base">
                                            <p:cTn id="15" dur="500" fill="hold"/>
                                            <p:tgtEl>
                                              <p:spTgt spid="47"/>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1000"/>
                                            <p:tgtEl>
                                              <p:spTgt spid="48"/>
                                            </p:tgtEl>
                                          </p:cBhvr>
                                        </p:animEffect>
                                        <p:anim calcmode="lin" valueType="num">
                                          <p:cBhvr>
                                            <p:cTn id="19" dur="1000" fill="hold"/>
                                            <p:tgtEl>
                                              <p:spTgt spid="48"/>
                                            </p:tgtEl>
                                            <p:attrNameLst>
                                              <p:attrName>ppt_x</p:attrName>
                                            </p:attrNameLst>
                                          </p:cBhvr>
                                          <p:tavLst>
                                            <p:tav tm="0">
                                              <p:val>
                                                <p:strVal val="#ppt_x"/>
                                              </p:val>
                                            </p:tav>
                                            <p:tav tm="100000">
                                              <p:val>
                                                <p:strVal val="#ppt_x"/>
                                              </p:val>
                                            </p:tav>
                                          </p:tavLst>
                                        </p:anim>
                                        <p:anim calcmode="lin" valueType="num">
                                          <p:cBhvr>
                                            <p:cTn id="20" dur="1000" fill="hold"/>
                                            <p:tgtEl>
                                              <p:spTgt spid="4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1000"/>
                                            <p:tgtEl>
                                              <p:spTgt spid="49"/>
                                            </p:tgtEl>
                                          </p:cBhvr>
                                        </p:animEffect>
                                        <p:anim calcmode="lin" valueType="num">
                                          <p:cBhvr>
                                            <p:cTn id="24" dur="1000" fill="hold"/>
                                            <p:tgtEl>
                                              <p:spTgt spid="49"/>
                                            </p:tgtEl>
                                            <p:attrNameLst>
                                              <p:attrName>ppt_x</p:attrName>
                                            </p:attrNameLst>
                                          </p:cBhvr>
                                          <p:tavLst>
                                            <p:tav tm="0">
                                              <p:val>
                                                <p:strVal val="#ppt_x"/>
                                              </p:val>
                                            </p:tav>
                                            <p:tav tm="100000">
                                              <p:val>
                                                <p:strVal val="#ppt_x"/>
                                              </p:val>
                                            </p:tav>
                                          </p:tavLst>
                                        </p:anim>
                                        <p:anim calcmode="lin" valueType="num">
                                          <p:cBhvr>
                                            <p:cTn id="25" dur="1000" fill="hold"/>
                                            <p:tgtEl>
                                              <p:spTgt spid="49"/>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additive="base">
                                            <p:cTn id="29" dur="750" fill="hold"/>
                                            <p:tgtEl>
                                              <p:spTgt spid="50"/>
                                            </p:tgtEl>
                                            <p:attrNameLst>
                                              <p:attrName>ppt_x</p:attrName>
                                            </p:attrNameLst>
                                          </p:cBhvr>
                                          <p:tavLst>
                                            <p:tav tm="0">
                                              <p:val>
                                                <p:strVal val="#ppt_x"/>
                                              </p:val>
                                            </p:tav>
                                            <p:tav tm="100000">
                                              <p:val>
                                                <p:strVal val="#ppt_x"/>
                                              </p:val>
                                            </p:tav>
                                          </p:tavLst>
                                        </p:anim>
                                        <p:anim calcmode="lin" valueType="num">
                                          <p:cBhvr additive="base">
                                            <p:cTn id="30" dur="750" fill="hold"/>
                                            <p:tgtEl>
                                              <p:spTgt spid="50"/>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heel(1)">
                                          <p:cBhvr>
                                            <p:cTn id="41" dur="1000"/>
                                            <p:tgtEl>
                                              <p:spTgt spid="55"/>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wheel(1)">
                                          <p:cBhvr>
                                            <p:cTn id="45" dur="1000"/>
                                            <p:tgtEl>
                                              <p:spTgt spid="56"/>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500" fill="hold"/>
                                            <p:tgtEl>
                                              <p:spTgt spid="57"/>
                                            </p:tgtEl>
                                            <p:attrNameLst>
                                              <p:attrName>ppt_x</p:attrName>
                                            </p:attrNameLst>
                                          </p:cBhvr>
                                          <p:tavLst>
                                            <p:tav tm="0">
                                              <p:val>
                                                <p:strVal val="0-#ppt_w/2"/>
                                              </p:val>
                                            </p:tav>
                                            <p:tav tm="100000">
                                              <p:val>
                                                <p:strVal val="#ppt_x"/>
                                              </p:val>
                                            </p:tav>
                                          </p:tavLst>
                                        </p:anim>
                                        <p:anim calcmode="lin" valueType="num">
                                          <p:cBhvr additive="base">
                                            <p:cTn id="49" dur="500" fill="hold"/>
                                            <p:tgtEl>
                                              <p:spTgt spid="57"/>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58"/>
                                            </p:tgtEl>
                                            <p:attrNameLst>
                                              <p:attrName>style.visibility</p:attrName>
                                            </p:attrNameLst>
                                          </p:cBhvr>
                                          <p:to>
                                            <p:strVal val="visible"/>
                                          </p:to>
                                        </p:set>
                                        <p:animEffect transition="in" filter="fade">
                                          <p:cBhvr>
                                            <p:cTn id="52" dur="1000"/>
                                            <p:tgtEl>
                                              <p:spTgt spid="58"/>
                                            </p:tgtEl>
                                          </p:cBhvr>
                                        </p:animEffect>
                                        <p:anim calcmode="lin" valueType="num">
                                          <p:cBhvr>
                                            <p:cTn id="53" dur="1000" fill="hold"/>
                                            <p:tgtEl>
                                              <p:spTgt spid="58"/>
                                            </p:tgtEl>
                                            <p:attrNameLst>
                                              <p:attrName>ppt_x</p:attrName>
                                            </p:attrNameLst>
                                          </p:cBhvr>
                                          <p:tavLst>
                                            <p:tav tm="0">
                                              <p:val>
                                                <p:strVal val="#ppt_x"/>
                                              </p:val>
                                            </p:tav>
                                            <p:tav tm="100000">
                                              <p:val>
                                                <p:strVal val="#ppt_x"/>
                                              </p:val>
                                            </p:tav>
                                          </p:tavLst>
                                        </p:anim>
                                        <p:anim calcmode="lin" valueType="num">
                                          <p:cBhvr>
                                            <p:cTn id="54" dur="1000" fill="hold"/>
                                            <p:tgtEl>
                                              <p:spTgt spid="5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59"/>
                                            </p:tgtEl>
                                            <p:attrNameLst>
                                              <p:attrName>style.visibility</p:attrName>
                                            </p:attrNameLst>
                                          </p:cBhvr>
                                          <p:to>
                                            <p:strVal val="visible"/>
                                          </p:to>
                                        </p:set>
                                        <p:animEffect transition="in" filter="fade">
                                          <p:cBhvr>
                                            <p:cTn id="57" dur="1000"/>
                                            <p:tgtEl>
                                              <p:spTgt spid="59"/>
                                            </p:tgtEl>
                                          </p:cBhvr>
                                        </p:animEffect>
                                        <p:anim calcmode="lin" valueType="num">
                                          <p:cBhvr>
                                            <p:cTn id="58" dur="1000" fill="hold"/>
                                            <p:tgtEl>
                                              <p:spTgt spid="59"/>
                                            </p:tgtEl>
                                            <p:attrNameLst>
                                              <p:attrName>ppt_x</p:attrName>
                                            </p:attrNameLst>
                                          </p:cBhvr>
                                          <p:tavLst>
                                            <p:tav tm="0">
                                              <p:val>
                                                <p:strVal val="#ppt_x"/>
                                              </p:val>
                                            </p:tav>
                                            <p:tav tm="100000">
                                              <p:val>
                                                <p:strVal val="#ppt_x"/>
                                              </p:val>
                                            </p:tav>
                                          </p:tavLst>
                                        </p:anim>
                                        <p:anim calcmode="lin" valueType="num">
                                          <p:cBhvr>
                                            <p:cTn id="59" dur="1000" fill="hold"/>
                                            <p:tgtEl>
                                              <p:spTgt spid="59"/>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wipe(left)">
                                          <p:cBhvr>
                                            <p:cTn id="63" dur="500"/>
                                            <p:tgtEl>
                                              <p:spTgt spid="61"/>
                                            </p:tgtEl>
                                          </p:cBhvr>
                                        </p:animEffect>
                                      </p:childTnLst>
                                    </p:cTn>
                                  </p:par>
                                </p:childTnLst>
                              </p:cTn>
                            </p:par>
                            <p:par>
                              <p:cTn id="64" fill="hold">
                                <p:stCondLst>
                                  <p:cond delay="6750"/>
                                </p:stCondLst>
                                <p:childTnLst>
                                  <p:par>
                                    <p:cTn id="65" presetID="2" presetClass="entr" presetSubtype="1" fill="hold" nodeType="afterEffect">
                                      <p:stCondLst>
                                        <p:cond delay="0"/>
                                      </p:stCondLst>
                                      <p:childTnLst>
                                        <p:set>
                                          <p:cBhvr>
                                            <p:cTn id="66" dur="1" fill="hold">
                                              <p:stCondLst>
                                                <p:cond delay="0"/>
                                              </p:stCondLst>
                                            </p:cTn>
                                            <p:tgtEl>
                                              <p:spTgt spid="83"/>
                                            </p:tgtEl>
                                            <p:attrNameLst>
                                              <p:attrName>style.visibility</p:attrName>
                                            </p:attrNameLst>
                                          </p:cBhvr>
                                          <p:to>
                                            <p:strVal val="visible"/>
                                          </p:to>
                                        </p:set>
                                        <p:anim calcmode="lin" valueType="num">
                                          <p:cBhvr additive="base">
                                            <p:cTn id="67" dur="750" fill="hold"/>
                                            <p:tgtEl>
                                              <p:spTgt spid="83"/>
                                            </p:tgtEl>
                                            <p:attrNameLst>
                                              <p:attrName>ppt_x</p:attrName>
                                            </p:attrNameLst>
                                          </p:cBhvr>
                                          <p:tavLst>
                                            <p:tav tm="0">
                                              <p:val>
                                                <p:strVal val="#ppt_x"/>
                                              </p:val>
                                            </p:tav>
                                            <p:tav tm="100000">
                                              <p:val>
                                                <p:strVal val="#ppt_x"/>
                                              </p:val>
                                            </p:tav>
                                          </p:tavLst>
                                        </p:anim>
                                        <p:anim calcmode="lin" valueType="num">
                                          <p:cBhvr additive="base">
                                            <p:cTn id="68" dur="750" fill="hold"/>
                                            <p:tgtEl>
                                              <p:spTgt spid="83"/>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wipe(left)">
                                          <p:cBhvr>
                                            <p:cTn id="71" dur="500"/>
                                            <p:tgtEl>
                                              <p:spTgt spid="62"/>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66"/>
                                            </p:tgtEl>
                                            <p:attrNameLst>
                                              <p:attrName>style.visibility</p:attrName>
                                            </p:attrNameLst>
                                          </p:cBhvr>
                                          <p:to>
                                            <p:strVal val="visible"/>
                                          </p:to>
                                        </p:set>
                                        <p:animEffect transition="in" filter="wheel(1)">
                                          <p:cBhvr>
                                            <p:cTn id="75" dur="2000"/>
                                            <p:tgtEl>
                                              <p:spTgt spid="66"/>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wheel(1)">
                                          <p:cBhvr>
                                            <p:cTn id="79" dur="1000"/>
                                            <p:tgtEl>
                                              <p:spTgt spid="67"/>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68"/>
                                            </p:tgtEl>
                                            <p:attrNameLst>
                                              <p:attrName>style.visibility</p:attrName>
                                            </p:attrNameLst>
                                          </p:cBhvr>
                                          <p:to>
                                            <p:strVal val="visible"/>
                                          </p:to>
                                        </p:set>
                                        <p:anim calcmode="lin" valueType="num">
                                          <p:cBhvr additive="base">
                                            <p:cTn id="82" dur="500" fill="hold"/>
                                            <p:tgtEl>
                                              <p:spTgt spid="68"/>
                                            </p:tgtEl>
                                            <p:attrNameLst>
                                              <p:attrName>ppt_x</p:attrName>
                                            </p:attrNameLst>
                                          </p:cBhvr>
                                          <p:tavLst>
                                            <p:tav tm="0">
                                              <p:val>
                                                <p:strVal val="0-#ppt_w/2"/>
                                              </p:val>
                                            </p:tav>
                                            <p:tav tm="100000">
                                              <p:val>
                                                <p:strVal val="#ppt_x"/>
                                              </p:val>
                                            </p:tav>
                                          </p:tavLst>
                                        </p:anim>
                                        <p:anim calcmode="lin" valueType="num">
                                          <p:cBhvr additive="base">
                                            <p:cTn id="83" dur="500" fill="hold"/>
                                            <p:tgtEl>
                                              <p:spTgt spid="68"/>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70"/>
                                            </p:tgtEl>
                                            <p:attrNameLst>
                                              <p:attrName>style.visibility</p:attrName>
                                            </p:attrNameLst>
                                          </p:cBhvr>
                                          <p:to>
                                            <p:strVal val="visible"/>
                                          </p:to>
                                        </p:set>
                                        <p:animEffect transition="in" filter="fade">
                                          <p:cBhvr>
                                            <p:cTn id="86" dur="1000"/>
                                            <p:tgtEl>
                                              <p:spTgt spid="70"/>
                                            </p:tgtEl>
                                          </p:cBhvr>
                                        </p:animEffect>
                                        <p:anim calcmode="lin" valueType="num">
                                          <p:cBhvr>
                                            <p:cTn id="87" dur="1000" fill="hold"/>
                                            <p:tgtEl>
                                              <p:spTgt spid="70"/>
                                            </p:tgtEl>
                                            <p:attrNameLst>
                                              <p:attrName>ppt_x</p:attrName>
                                            </p:attrNameLst>
                                          </p:cBhvr>
                                          <p:tavLst>
                                            <p:tav tm="0">
                                              <p:val>
                                                <p:strVal val="#ppt_x"/>
                                              </p:val>
                                            </p:tav>
                                            <p:tav tm="100000">
                                              <p:val>
                                                <p:strVal val="#ppt_x"/>
                                              </p:val>
                                            </p:tav>
                                          </p:tavLst>
                                        </p:anim>
                                        <p:anim calcmode="lin" valueType="num">
                                          <p:cBhvr>
                                            <p:cTn id="88" dur="1000" fill="hold"/>
                                            <p:tgtEl>
                                              <p:spTgt spid="7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73"/>
                                            </p:tgtEl>
                                            <p:attrNameLst>
                                              <p:attrName>style.visibility</p:attrName>
                                            </p:attrNameLst>
                                          </p:cBhvr>
                                          <p:to>
                                            <p:strVal val="visible"/>
                                          </p:to>
                                        </p:set>
                                        <p:animEffect transition="in" filter="fade">
                                          <p:cBhvr>
                                            <p:cTn id="91" dur="1000"/>
                                            <p:tgtEl>
                                              <p:spTgt spid="73"/>
                                            </p:tgtEl>
                                          </p:cBhvr>
                                        </p:animEffect>
                                        <p:anim calcmode="lin" valueType="num">
                                          <p:cBhvr>
                                            <p:cTn id="92" dur="1000" fill="hold"/>
                                            <p:tgtEl>
                                              <p:spTgt spid="73"/>
                                            </p:tgtEl>
                                            <p:attrNameLst>
                                              <p:attrName>ppt_x</p:attrName>
                                            </p:attrNameLst>
                                          </p:cBhvr>
                                          <p:tavLst>
                                            <p:tav tm="0">
                                              <p:val>
                                                <p:strVal val="#ppt_x"/>
                                              </p:val>
                                            </p:tav>
                                            <p:tav tm="100000">
                                              <p:val>
                                                <p:strVal val="#ppt_x"/>
                                              </p:val>
                                            </p:tav>
                                          </p:tavLst>
                                        </p:anim>
                                        <p:anim calcmode="lin" valueType="num">
                                          <p:cBhvr>
                                            <p:cTn id="93" dur="1000" fill="hold"/>
                                            <p:tgtEl>
                                              <p:spTgt spid="73"/>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stCondLst>
                                        <p:cond delay="0"/>
                                      </p:stCondLst>
                                      <p:childTnLst>
                                        <p:set>
                                          <p:cBhvr>
                                            <p:cTn id="96" dur="1" fill="hold">
                                              <p:stCondLst>
                                                <p:cond delay="0"/>
                                              </p:stCondLst>
                                            </p:cTn>
                                            <p:tgtEl>
                                              <p:spTgt spid="86"/>
                                            </p:tgtEl>
                                            <p:attrNameLst>
                                              <p:attrName>style.visibility</p:attrName>
                                            </p:attrNameLst>
                                          </p:cBhvr>
                                          <p:to>
                                            <p:strVal val="visible"/>
                                          </p:to>
                                        </p:set>
                                        <p:anim calcmode="lin" valueType="num">
                                          <p:cBhvr additive="base">
                                            <p:cTn id="97" dur="750" fill="hold"/>
                                            <p:tgtEl>
                                              <p:spTgt spid="86"/>
                                            </p:tgtEl>
                                            <p:attrNameLst>
                                              <p:attrName>ppt_x</p:attrName>
                                            </p:attrNameLst>
                                          </p:cBhvr>
                                          <p:tavLst>
                                            <p:tav tm="0">
                                              <p:val>
                                                <p:strVal val="#ppt_x"/>
                                              </p:val>
                                            </p:tav>
                                            <p:tav tm="100000">
                                              <p:val>
                                                <p:strVal val="#ppt_x"/>
                                              </p:val>
                                            </p:tav>
                                          </p:tavLst>
                                        </p:anim>
                                        <p:anim calcmode="lin" valueType="num">
                                          <p:cBhvr additive="base">
                                            <p:cTn id="98" dur="750" fill="hold"/>
                                            <p:tgtEl>
                                              <p:spTgt spid="86"/>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left)">
                                          <p:cBhvr>
                                            <p:cTn id="102" dur="500"/>
                                            <p:tgtEl>
                                              <p:spTgt spid="7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left)">
                                          <p:cBhvr>
                                            <p:cTn id="105" dur="500"/>
                                            <p:tgtEl>
                                              <p:spTgt spid="75"/>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76"/>
                                            </p:tgtEl>
                                            <p:attrNameLst>
                                              <p:attrName>style.visibility</p:attrName>
                                            </p:attrNameLst>
                                          </p:cBhvr>
                                          <p:to>
                                            <p:strVal val="visible"/>
                                          </p:to>
                                        </p:set>
                                        <p:animEffect transition="in" filter="wheel(1)">
                                          <p:cBhvr>
                                            <p:cTn id="109" dur="2000"/>
                                            <p:tgtEl>
                                              <p:spTgt spid="76"/>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heel(1)">
                                          <p:cBhvr>
                                            <p:cTn id="113" dur="1000"/>
                                            <p:tgtEl>
                                              <p:spTgt spid="77"/>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 calcmode="lin" valueType="num">
                                          <p:cBhvr additive="base">
                                            <p:cTn id="116" dur="500" fill="hold"/>
                                            <p:tgtEl>
                                              <p:spTgt spid="78"/>
                                            </p:tgtEl>
                                            <p:attrNameLst>
                                              <p:attrName>ppt_x</p:attrName>
                                            </p:attrNameLst>
                                          </p:cBhvr>
                                          <p:tavLst>
                                            <p:tav tm="0">
                                              <p:val>
                                                <p:strVal val="0-#ppt_w/2"/>
                                              </p:val>
                                            </p:tav>
                                            <p:tav tm="100000">
                                              <p:val>
                                                <p:strVal val="#ppt_x"/>
                                              </p:val>
                                            </p:tav>
                                          </p:tavLst>
                                        </p:anim>
                                        <p:anim calcmode="lin" valueType="num">
                                          <p:cBhvr additive="base">
                                            <p:cTn id="117" dur="500" fill="hold"/>
                                            <p:tgtEl>
                                              <p:spTgt spid="78"/>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79"/>
                                            </p:tgtEl>
                                            <p:attrNameLst>
                                              <p:attrName>style.visibility</p:attrName>
                                            </p:attrNameLst>
                                          </p:cBhvr>
                                          <p:to>
                                            <p:strVal val="visible"/>
                                          </p:to>
                                        </p:set>
                                        <p:animEffect transition="in" filter="fade">
                                          <p:cBhvr>
                                            <p:cTn id="120" dur="1000"/>
                                            <p:tgtEl>
                                              <p:spTgt spid="79"/>
                                            </p:tgtEl>
                                          </p:cBhvr>
                                        </p:animEffect>
                                        <p:anim calcmode="lin" valueType="num">
                                          <p:cBhvr>
                                            <p:cTn id="121" dur="1000" fill="hold"/>
                                            <p:tgtEl>
                                              <p:spTgt spid="79"/>
                                            </p:tgtEl>
                                            <p:attrNameLst>
                                              <p:attrName>ppt_x</p:attrName>
                                            </p:attrNameLst>
                                          </p:cBhvr>
                                          <p:tavLst>
                                            <p:tav tm="0">
                                              <p:val>
                                                <p:strVal val="#ppt_x"/>
                                              </p:val>
                                            </p:tav>
                                            <p:tav tm="100000">
                                              <p:val>
                                                <p:strVal val="#ppt_x"/>
                                              </p:val>
                                            </p:tav>
                                          </p:tavLst>
                                        </p:anim>
                                        <p:anim calcmode="lin" valueType="num">
                                          <p:cBhvr>
                                            <p:cTn id="122" dur="1000" fill="hold"/>
                                            <p:tgtEl>
                                              <p:spTgt spid="79"/>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80"/>
                                            </p:tgtEl>
                                            <p:attrNameLst>
                                              <p:attrName>style.visibility</p:attrName>
                                            </p:attrNameLst>
                                          </p:cBhvr>
                                          <p:to>
                                            <p:strVal val="visible"/>
                                          </p:to>
                                        </p:set>
                                        <p:animEffect transition="in" filter="fade">
                                          <p:cBhvr>
                                            <p:cTn id="125" dur="1000"/>
                                            <p:tgtEl>
                                              <p:spTgt spid="80"/>
                                            </p:tgtEl>
                                          </p:cBhvr>
                                        </p:animEffect>
                                        <p:anim calcmode="lin" valueType="num">
                                          <p:cBhvr>
                                            <p:cTn id="126" dur="1000" fill="hold"/>
                                            <p:tgtEl>
                                              <p:spTgt spid="80"/>
                                            </p:tgtEl>
                                            <p:attrNameLst>
                                              <p:attrName>ppt_x</p:attrName>
                                            </p:attrNameLst>
                                          </p:cBhvr>
                                          <p:tavLst>
                                            <p:tav tm="0">
                                              <p:val>
                                                <p:strVal val="#ppt_x"/>
                                              </p:val>
                                            </p:tav>
                                            <p:tav tm="100000">
                                              <p:val>
                                                <p:strVal val="#ppt_x"/>
                                              </p:val>
                                            </p:tav>
                                          </p:tavLst>
                                        </p:anim>
                                        <p:anim calcmode="lin" valueType="num">
                                          <p:cBhvr>
                                            <p:cTn id="127" dur="1000" fill="hold"/>
                                            <p:tgtEl>
                                              <p:spTgt spid="80"/>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stCondLst>
                                        <p:cond delay="0"/>
                                      </p:stCondLst>
                                      <p:childTnLst>
                                        <p:set>
                                          <p:cBhvr>
                                            <p:cTn id="130" dur="1" fill="hold">
                                              <p:stCondLst>
                                                <p:cond delay="0"/>
                                              </p:stCondLst>
                                            </p:cTn>
                                            <p:tgtEl>
                                              <p:spTgt spid="89"/>
                                            </p:tgtEl>
                                            <p:attrNameLst>
                                              <p:attrName>style.visibility</p:attrName>
                                            </p:attrNameLst>
                                          </p:cBhvr>
                                          <p:to>
                                            <p:strVal val="visible"/>
                                          </p:to>
                                        </p:set>
                                        <p:anim calcmode="lin" valueType="num">
                                          <p:cBhvr additive="base">
                                            <p:cTn id="131" dur="750" fill="hold"/>
                                            <p:tgtEl>
                                              <p:spTgt spid="89"/>
                                            </p:tgtEl>
                                            <p:attrNameLst>
                                              <p:attrName>ppt_x</p:attrName>
                                            </p:attrNameLst>
                                          </p:cBhvr>
                                          <p:tavLst>
                                            <p:tav tm="0">
                                              <p:val>
                                                <p:strVal val="#ppt_x"/>
                                              </p:val>
                                            </p:tav>
                                            <p:tav tm="100000">
                                              <p:val>
                                                <p:strVal val="#ppt_x"/>
                                              </p:val>
                                            </p:tav>
                                          </p:tavLst>
                                        </p:anim>
                                        <p:anim calcmode="lin" valueType="num">
                                          <p:cBhvr additive="base">
                                            <p:cTn id="132" dur="750" fill="hold"/>
                                            <p:tgtEl>
                                              <p:spTgt spid="89"/>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81"/>
                                            </p:tgtEl>
                                            <p:attrNameLst>
                                              <p:attrName>style.visibility</p:attrName>
                                            </p:attrNameLst>
                                          </p:cBhvr>
                                          <p:to>
                                            <p:strVal val="visible"/>
                                          </p:to>
                                        </p:set>
                                        <p:animEffect transition="in" filter="wipe(left)">
                                          <p:cBhvr>
                                            <p:cTn id="136" dur="500"/>
                                            <p:tgtEl>
                                              <p:spTgt spid="81"/>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82"/>
                                            </p:tgtEl>
                                            <p:attrNameLst>
                                              <p:attrName>style.visibility</p:attrName>
                                            </p:attrNameLst>
                                          </p:cBhvr>
                                          <p:to>
                                            <p:strVal val="visible"/>
                                          </p:to>
                                        </p:set>
                                        <p:animEffect transition="in" filter="wipe(left)">
                                          <p:cBhvr>
                                            <p:cTn id="139"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p:bldP spid="48" grpId="0" animBg="1"/>
          <p:bldP spid="49" grpId="0" animBg="1"/>
          <p:bldP spid="53" grpId="0"/>
          <p:bldP spid="54" grpId="0"/>
          <p:bldP spid="55" grpId="0" animBg="1"/>
          <p:bldP spid="56" grpId="0" animBg="1"/>
          <p:bldP spid="57" grpId="0"/>
          <p:bldP spid="58" grpId="0" animBg="1"/>
          <p:bldP spid="59" grpId="0" animBg="1"/>
          <p:bldP spid="61" grpId="0"/>
          <p:bldP spid="62" grpId="0"/>
          <p:bldP spid="66" grpId="0" animBg="1"/>
          <p:bldP spid="67" grpId="0" animBg="1"/>
          <p:bldP spid="68" grpId="0"/>
          <p:bldP spid="70" grpId="0" animBg="1"/>
          <p:bldP spid="73" grpId="0" animBg="1"/>
          <p:bldP spid="74" grpId="0"/>
          <p:bldP spid="75" grpId="0"/>
          <p:bldP spid="76" grpId="0" animBg="1"/>
          <p:bldP spid="77" grpId="0" animBg="1"/>
          <p:bldP spid="78" grpId="0"/>
          <p:bldP spid="79" grpId="0" animBg="1"/>
          <p:bldP spid="80" grpId="0" animBg="1"/>
          <p:bldP spid="81" grpId="0"/>
          <p:bldP spid="82"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extLst>
              <a:ext uri="{BEBA8EAE-BF5A-486C-A8C5-ECC9F3942E4B}">
                <a14:imgProps xmlns:a14="http://schemas.microsoft.com/office/drawing/2010/main">
                  <a14:imgLayer r:embed="rId4">
                    <a14:imgEffect>
                      <a14:brightnessContrast bright="26000" contrast="13000"/>
                    </a14:imgEffect>
                  </a14:imgLayer>
                </a14:imgProps>
              </a:ext>
            </a:extLst>
          </a:blip>
          <a:srcRect/>
          <a:stretch>
            <a:fillRect t="-14000" b="-14000"/>
          </a:stretch>
        </a:blipFill>
        <a:effectLst/>
      </p:bgPr>
    </p:bg>
    <p:spTree>
      <p:nvGrpSpPr>
        <p:cNvPr id="1" name=""/>
        <p:cNvGrpSpPr/>
        <p:nvPr/>
      </p:nvGrpSpPr>
      <p:grpSpPr>
        <a:xfrm>
          <a:off x="0" y="0"/>
          <a:ext cx="0" cy="0"/>
          <a:chOff x="0" y="0"/>
          <a:chExt cx="0" cy="0"/>
        </a:xfrm>
      </p:grpSpPr>
      <p:sp>
        <p:nvSpPr>
          <p:cNvPr id="44" name="矩形 43"/>
          <p:cNvSpPr/>
          <p:nvPr/>
        </p:nvSpPr>
        <p:spPr>
          <a:xfrm>
            <a:off x="0" y="0"/>
            <a:ext cx="12195175" cy="6858000"/>
          </a:xfrm>
          <a:prstGeom prst="rect">
            <a:avLst/>
          </a:prstGeom>
          <a:solidFill>
            <a:schemeClr val="accent6">
              <a:lumMod val="40000"/>
              <a:lumOff val="60000"/>
              <a:alpha val="1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2879" y="43791"/>
            <a:ext cx="5545449" cy="5545449"/>
          </a:xfrm>
          <a:prstGeom prst="ellipse">
            <a:avLst/>
          </a:prstGeom>
          <a:solidFill>
            <a:schemeClr val="accent6">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597243" y="638155"/>
            <a:ext cx="4356720" cy="4356720"/>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Oval 4"/>
          <p:cNvSpPr/>
          <p:nvPr/>
        </p:nvSpPr>
        <p:spPr>
          <a:xfrm>
            <a:off x="4369395" y="1384559"/>
            <a:ext cx="626458" cy="6292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91" name="标题 4"/>
          <p:cNvSpPr txBox="1">
            <a:spLocks/>
          </p:cNvSpPr>
          <p:nvPr/>
        </p:nvSpPr>
        <p:spPr>
          <a:xfrm>
            <a:off x="1345059" y="1844824"/>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财务与融资</a:t>
            </a:r>
          </a:p>
        </p:txBody>
      </p:sp>
      <p:sp>
        <p:nvSpPr>
          <p:cNvPr id="92" name="标题 4"/>
          <p:cNvSpPr txBox="1">
            <a:spLocks/>
          </p:cNvSpPr>
          <p:nvPr/>
        </p:nvSpPr>
        <p:spPr>
          <a:xfrm>
            <a:off x="1345059" y="2379452"/>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商务合作方式</a:t>
            </a:r>
          </a:p>
        </p:txBody>
      </p:sp>
      <p:grpSp>
        <p:nvGrpSpPr>
          <p:cNvPr id="93" name="组合 92"/>
          <p:cNvGrpSpPr/>
          <p:nvPr/>
        </p:nvGrpSpPr>
        <p:grpSpPr>
          <a:xfrm>
            <a:off x="1417067" y="3212976"/>
            <a:ext cx="1436675" cy="215444"/>
            <a:chOff x="4369395" y="3284984"/>
            <a:chExt cx="1436675" cy="215444"/>
          </a:xfrm>
        </p:grpSpPr>
        <p:sp>
          <p:nvSpPr>
            <p:cNvPr id="9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成本预算</a:t>
              </a:r>
              <a:endParaRPr lang="zh-CN" altLang="en-US" sz="1400" dirty="0">
                <a:solidFill>
                  <a:schemeClr val="bg1"/>
                </a:solidFill>
                <a:latin typeface="微软雅黑" pitchFamily="34" charset="-122"/>
                <a:ea typeface="微软雅黑" pitchFamily="34" charset="-122"/>
              </a:endParaRPr>
            </a:p>
          </p:txBody>
        </p:sp>
        <p:grpSp>
          <p:nvGrpSpPr>
            <p:cNvPr id="95" name="组合 94"/>
            <p:cNvGrpSpPr/>
            <p:nvPr/>
          </p:nvGrpSpPr>
          <p:grpSpPr>
            <a:xfrm>
              <a:off x="4369395" y="3316401"/>
              <a:ext cx="168551" cy="168551"/>
              <a:chOff x="5005199" y="3717032"/>
              <a:chExt cx="168551" cy="168551"/>
            </a:xfrm>
          </p:grpSpPr>
          <p:sp>
            <p:nvSpPr>
              <p:cNvPr id="96" name="椭圆 95"/>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7" name="等腰三角形 9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8" name="组合 97"/>
          <p:cNvGrpSpPr/>
          <p:nvPr/>
        </p:nvGrpSpPr>
        <p:grpSpPr>
          <a:xfrm>
            <a:off x="2857227" y="3212976"/>
            <a:ext cx="1436675" cy="215444"/>
            <a:chOff x="4369395" y="3284984"/>
            <a:chExt cx="1436675" cy="215444"/>
          </a:xfrm>
        </p:grpSpPr>
        <p:sp>
          <p:nvSpPr>
            <p:cNvPr id="9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资金缺口</a:t>
              </a:r>
              <a:endParaRPr lang="zh-CN" altLang="en-US" sz="1400" dirty="0">
                <a:solidFill>
                  <a:schemeClr val="bg1"/>
                </a:solidFill>
                <a:latin typeface="微软雅黑" pitchFamily="34" charset="-122"/>
                <a:ea typeface="微软雅黑" pitchFamily="34" charset="-122"/>
              </a:endParaRPr>
            </a:p>
          </p:txBody>
        </p:sp>
        <p:grpSp>
          <p:nvGrpSpPr>
            <p:cNvPr id="100" name="组合 99"/>
            <p:cNvGrpSpPr/>
            <p:nvPr/>
          </p:nvGrpSpPr>
          <p:grpSpPr>
            <a:xfrm>
              <a:off x="4369395" y="3316401"/>
              <a:ext cx="168551" cy="168551"/>
              <a:chOff x="5005199" y="3717032"/>
              <a:chExt cx="168551" cy="168551"/>
            </a:xfrm>
          </p:grpSpPr>
          <p:sp>
            <p:nvSpPr>
              <p:cNvPr id="101" name="椭圆 100"/>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2" name="等腰三角形 10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3" name="组合 102"/>
          <p:cNvGrpSpPr/>
          <p:nvPr/>
        </p:nvGrpSpPr>
        <p:grpSpPr>
          <a:xfrm>
            <a:off x="1417067" y="3501588"/>
            <a:ext cx="1599929" cy="215444"/>
            <a:chOff x="4369395" y="3284984"/>
            <a:chExt cx="1599929" cy="215444"/>
          </a:xfrm>
        </p:grpSpPr>
        <p:sp>
          <p:nvSpPr>
            <p:cNvPr id="104" name="文本框 9"/>
            <p:cNvSpPr txBox="1"/>
            <p:nvPr/>
          </p:nvSpPr>
          <p:spPr>
            <a:xfrm>
              <a:off x="4581935" y="3284984"/>
              <a:ext cx="1387389"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融资</a:t>
              </a:r>
              <a:r>
                <a:rPr lang="zh-CN" altLang="en-US" sz="1400" dirty="0" smtClean="0">
                  <a:solidFill>
                    <a:schemeClr val="bg1"/>
                  </a:solidFill>
                  <a:latin typeface="微软雅黑" pitchFamily="34" charset="-122"/>
                  <a:ea typeface="微软雅黑" pitchFamily="34" charset="-122"/>
                </a:rPr>
                <a:t>计划</a:t>
              </a:r>
              <a:endParaRPr lang="zh-CN" altLang="en-US" sz="1400" dirty="0">
                <a:solidFill>
                  <a:schemeClr val="bg1"/>
                </a:solidFill>
                <a:latin typeface="微软雅黑" pitchFamily="34" charset="-122"/>
                <a:ea typeface="微软雅黑" pitchFamily="34" charset="-122"/>
              </a:endParaRPr>
            </a:p>
          </p:txBody>
        </p:sp>
        <p:grpSp>
          <p:nvGrpSpPr>
            <p:cNvPr id="150" name="组合 149"/>
            <p:cNvGrpSpPr/>
            <p:nvPr/>
          </p:nvGrpSpPr>
          <p:grpSpPr>
            <a:xfrm>
              <a:off x="4369395" y="3316401"/>
              <a:ext cx="168551" cy="168551"/>
              <a:chOff x="5005199" y="3717032"/>
              <a:chExt cx="168551" cy="168551"/>
            </a:xfrm>
          </p:grpSpPr>
          <p:sp>
            <p:nvSpPr>
              <p:cNvPr id="151" name="椭圆 150"/>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2" name="等腰三角形 1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3" name="组合 152"/>
          <p:cNvGrpSpPr/>
          <p:nvPr/>
        </p:nvGrpSpPr>
        <p:grpSpPr>
          <a:xfrm>
            <a:off x="2857227" y="3501588"/>
            <a:ext cx="1436675" cy="215444"/>
            <a:chOff x="4369395" y="3284984"/>
            <a:chExt cx="1436675" cy="215444"/>
          </a:xfrm>
        </p:grpSpPr>
        <p:sp>
          <p:nvSpPr>
            <p:cNvPr id="15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资金用途</a:t>
              </a:r>
              <a:endParaRPr lang="zh-CN" altLang="en-US" sz="1400" dirty="0">
                <a:solidFill>
                  <a:schemeClr val="bg1"/>
                </a:solidFill>
                <a:latin typeface="微软雅黑" pitchFamily="34" charset="-122"/>
                <a:ea typeface="微软雅黑" pitchFamily="34" charset="-122"/>
              </a:endParaRPr>
            </a:p>
          </p:txBody>
        </p:sp>
        <p:grpSp>
          <p:nvGrpSpPr>
            <p:cNvPr id="155" name="组合 154"/>
            <p:cNvGrpSpPr/>
            <p:nvPr/>
          </p:nvGrpSpPr>
          <p:grpSpPr>
            <a:xfrm>
              <a:off x="4369395" y="3316401"/>
              <a:ext cx="168551" cy="168551"/>
              <a:chOff x="5005199" y="3717032"/>
              <a:chExt cx="168551" cy="168551"/>
            </a:xfrm>
          </p:grpSpPr>
          <p:sp>
            <p:nvSpPr>
              <p:cNvPr id="156" name="椭圆 155"/>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7" name="等腰三角形 15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8" name="组合 157"/>
          <p:cNvGrpSpPr/>
          <p:nvPr/>
        </p:nvGrpSpPr>
        <p:grpSpPr>
          <a:xfrm>
            <a:off x="1417067" y="3789040"/>
            <a:ext cx="1436675" cy="215444"/>
            <a:chOff x="4369395" y="3284984"/>
            <a:chExt cx="1436675" cy="215444"/>
          </a:xfrm>
        </p:grpSpPr>
        <p:sp>
          <p:nvSpPr>
            <p:cNvPr id="15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商务合作</a:t>
              </a:r>
              <a:endParaRPr lang="zh-CN" altLang="en-US" sz="1400" dirty="0">
                <a:solidFill>
                  <a:schemeClr val="bg1"/>
                </a:solidFill>
                <a:latin typeface="微软雅黑" pitchFamily="34" charset="-122"/>
                <a:ea typeface="微软雅黑" pitchFamily="34" charset="-122"/>
              </a:endParaRPr>
            </a:p>
          </p:txBody>
        </p:sp>
        <p:grpSp>
          <p:nvGrpSpPr>
            <p:cNvPr id="160" name="组合 159"/>
            <p:cNvGrpSpPr/>
            <p:nvPr/>
          </p:nvGrpSpPr>
          <p:grpSpPr>
            <a:xfrm>
              <a:off x="4369395" y="3316401"/>
              <a:ext cx="168551" cy="168551"/>
              <a:chOff x="5005199" y="3717032"/>
              <a:chExt cx="168551" cy="168551"/>
            </a:xfrm>
          </p:grpSpPr>
          <p:sp>
            <p:nvSpPr>
              <p:cNvPr id="161" name="椭圆 160"/>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2" name="等腰三角形 16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68" name="直接连接符 167"/>
          <p:cNvCxnSpPr/>
          <p:nvPr/>
        </p:nvCxnSpPr>
        <p:spPr>
          <a:xfrm>
            <a:off x="1464791" y="2924364"/>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KSO_Shape"/>
          <p:cNvSpPr>
            <a:spLocks/>
          </p:cNvSpPr>
          <p:nvPr/>
        </p:nvSpPr>
        <p:spPr bwMode="auto">
          <a:xfrm>
            <a:off x="4468344" y="1493465"/>
            <a:ext cx="428560" cy="41141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grpSp>
        <p:nvGrpSpPr>
          <p:cNvPr id="56" name="组合 55"/>
          <p:cNvGrpSpPr/>
          <p:nvPr/>
        </p:nvGrpSpPr>
        <p:grpSpPr>
          <a:xfrm>
            <a:off x="2857227" y="3789620"/>
            <a:ext cx="1436675" cy="215444"/>
            <a:chOff x="4369395" y="3284984"/>
            <a:chExt cx="1436675" cy="215444"/>
          </a:xfrm>
        </p:grpSpPr>
        <p:sp>
          <p:nvSpPr>
            <p:cNvPr id="5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结束语</a:t>
              </a:r>
            </a:p>
          </p:txBody>
        </p:sp>
        <p:grpSp>
          <p:nvGrpSpPr>
            <p:cNvPr id="58" name="组合 57"/>
            <p:cNvGrpSpPr/>
            <p:nvPr/>
          </p:nvGrpSpPr>
          <p:grpSpPr>
            <a:xfrm>
              <a:off x="4369395" y="3316401"/>
              <a:ext cx="168551" cy="168551"/>
              <a:chOff x="5005199" y="3717032"/>
              <a:chExt cx="168551" cy="168551"/>
            </a:xfrm>
          </p:grpSpPr>
          <p:sp>
            <p:nvSpPr>
              <p:cNvPr id="59" name="椭圆 58"/>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0" name="等腰三角形 5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45" name="矩形 44"/>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132582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21" presetClass="entr" presetSubtype="1" fill="hold" grpId="0" nodeType="withEffect">
                                  <p:stCondLst>
                                    <p:cond delay="500"/>
                                  </p:stCondLst>
                                  <p:childTnLst>
                                    <p:set>
                                      <p:cBhvr>
                                        <p:cTn id="17" dur="1" fill="hold">
                                          <p:stCondLst>
                                            <p:cond delay="0"/>
                                          </p:stCondLst>
                                        </p:cTn>
                                        <p:tgtEl>
                                          <p:spTgt spid="89"/>
                                        </p:tgtEl>
                                        <p:attrNameLst>
                                          <p:attrName>style.visibility</p:attrName>
                                        </p:attrNameLst>
                                      </p:cBhvr>
                                      <p:to>
                                        <p:strVal val="visible"/>
                                      </p:to>
                                    </p:set>
                                    <p:animEffect transition="in" filter="wheel(1)">
                                      <p:cBhvr>
                                        <p:cTn id="18" dur="400"/>
                                        <p:tgtEl>
                                          <p:spTgt spid="89"/>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91"/>
                                        </p:tgtEl>
                                        <p:attrNameLst>
                                          <p:attrName>style.visibility</p:attrName>
                                        </p:attrNameLst>
                                      </p:cBhvr>
                                      <p:to>
                                        <p:strVal val="visible"/>
                                      </p:to>
                                    </p:set>
                                    <p:anim calcmode="lin" valueType="num">
                                      <p:cBhvr>
                                        <p:cTn id="21" dur="500" fill="hold"/>
                                        <p:tgtEl>
                                          <p:spTgt spid="91"/>
                                        </p:tgtEl>
                                        <p:attrNameLst>
                                          <p:attrName>ppt_w</p:attrName>
                                        </p:attrNameLst>
                                      </p:cBhvr>
                                      <p:tavLst>
                                        <p:tav tm="0">
                                          <p:val>
                                            <p:fltVal val="0"/>
                                          </p:val>
                                        </p:tav>
                                        <p:tav tm="100000">
                                          <p:val>
                                            <p:strVal val="#ppt_w"/>
                                          </p:val>
                                        </p:tav>
                                      </p:tavLst>
                                    </p:anim>
                                    <p:anim calcmode="lin" valueType="num">
                                      <p:cBhvr>
                                        <p:cTn id="22" dur="500" fill="hold"/>
                                        <p:tgtEl>
                                          <p:spTgt spid="91"/>
                                        </p:tgtEl>
                                        <p:attrNameLst>
                                          <p:attrName>ppt_h</p:attrName>
                                        </p:attrNameLst>
                                      </p:cBhvr>
                                      <p:tavLst>
                                        <p:tav tm="0">
                                          <p:val>
                                            <p:fltVal val="0"/>
                                          </p:val>
                                        </p:tav>
                                        <p:tav tm="100000">
                                          <p:val>
                                            <p:strVal val="#ppt_h"/>
                                          </p:val>
                                        </p:tav>
                                      </p:tavLst>
                                    </p:anim>
                                    <p:animEffect transition="in" filter="fade">
                                      <p:cBhvr>
                                        <p:cTn id="23" dur="500"/>
                                        <p:tgtEl>
                                          <p:spTgt spid="91"/>
                                        </p:tgtEl>
                                      </p:cBhvr>
                                    </p:animEffect>
                                  </p:childTnLst>
                                </p:cTn>
                              </p:par>
                              <p:par>
                                <p:cTn id="24" presetID="42" presetClass="entr" presetSubtype="0" fill="hold" grpId="0" nodeType="withEffect">
                                  <p:stCondLst>
                                    <p:cond delay="50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1000"/>
                                        <p:tgtEl>
                                          <p:spTgt spid="42"/>
                                        </p:tgtEl>
                                      </p:cBhvr>
                                    </p:animEffect>
                                    <p:anim calcmode="lin" valueType="num">
                                      <p:cBhvr>
                                        <p:cTn id="27" dur="1000" fill="hold"/>
                                        <p:tgtEl>
                                          <p:spTgt spid="42"/>
                                        </p:tgtEl>
                                        <p:attrNameLst>
                                          <p:attrName>ppt_x</p:attrName>
                                        </p:attrNameLst>
                                      </p:cBhvr>
                                      <p:tavLst>
                                        <p:tav tm="0">
                                          <p:val>
                                            <p:strVal val="#ppt_x"/>
                                          </p:val>
                                        </p:tav>
                                        <p:tav tm="100000">
                                          <p:val>
                                            <p:strVal val="#ppt_x"/>
                                          </p:val>
                                        </p:tav>
                                      </p:tavLst>
                                    </p:anim>
                                    <p:anim calcmode="lin" valueType="num">
                                      <p:cBhvr>
                                        <p:cTn id="28" dur="1000" fill="hold"/>
                                        <p:tgtEl>
                                          <p:spTgt spid="42"/>
                                        </p:tgtEl>
                                        <p:attrNameLst>
                                          <p:attrName>ppt_y</p:attrName>
                                        </p:attrNameLst>
                                      </p:cBhvr>
                                      <p:tavLst>
                                        <p:tav tm="0">
                                          <p:val>
                                            <p:strVal val="#ppt_y+.1"/>
                                          </p:val>
                                        </p:tav>
                                        <p:tav tm="100000">
                                          <p:val>
                                            <p:strVal val="#ppt_y"/>
                                          </p:val>
                                        </p:tav>
                                      </p:tavLst>
                                    </p:anim>
                                  </p:childTnLst>
                                </p:cTn>
                              </p:par>
                              <p:par>
                                <p:cTn id="29" presetID="53" presetClass="entr" presetSubtype="16" fill="hold" grpId="0" nodeType="withEffect">
                                  <p:stCondLst>
                                    <p:cond delay="500"/>
                                  </p:stCondLst>
                                  <p:childTnLst>
                                    <p:set>
                                      <p:cBhvr>
                                        <p:cTn id="30" dur="1" fill="hold">
                                          <p:stCondLst>
                                            <p:cond delay="0"/>
                                          </p:stCondLst>
                                        </p:cTn>
                                        <p:tgtEl>
                                          <p:spTgt spid="92"/>
                                        </p:tgtEl>
                                        <p:attrNameLst>
                                          <p:attrName>style.visibility</p:attrName>
                                        </p:attrNameLst>
                                      </p:cBhvr>
                                      <p:to>
                                        <p:strVal val="visible"/>
                                      </p:to>
                                    </p:set>
                                    <p:anim calcmode="lin" valueType="num">
                                      <p:cBhvr>
                                        <p:cTn id="31" dur="500" fill="hold"/>
                                        <p:tgtEl>
                                          <p:spTgt spid="92"/>
                                        </p:tgtEl>
                                        <p:attrNameLst>
                                          <p:attrName>ppt_w</p:attrName>
                                        </p:attrNameLst>
                                      </p:cBhvr>
                                      <p:tavLst>
                                        <p:tav tm="0">
                                          <p:val>
                                            <p:fltVal val="0"/>
                                          </p:val>
                                        </p:tav>
                                        <p:tav tm="100000">
                                          <p:val>
                                            <p:strVal val="#ppt_w"/>
                                          </p:val>
                                        </p:tav>
                                      </p:tavLst>
                                    </p:anim>
                                    <p:anim calcmode="lin" valueType="num">
                                      <p:cBhvr>
                                        <p:cTn id="32" dur="500" fill="hold"/>
                                        <p:tgtEl>
                                          <p:spTgt spid="92"/>
                                        </p:tgtEl>
                                        <p:attrNameLst>
                                          <p:attrName>ppt_h</p:attrName>
                                        </p:attrNameLst>
                                      </p:cBhvr>
                                      <p:tavLst>
                                        <p:tav tm="0">
                                          <p:val>
                                            <p:fltVal val="0"/>
                                          </p:val>
                                        </p:tav>
                                        <p:tav tm="100000">
                                          <p:val>
                                            <p:strVal val="#ppt_h"/>
                                          </p:val>
                                        </p:tav>
                                      </p:tavLst>
                                    </p:anim>
                                    <p:animEffect transition="in" filter="fade">
                                      <p:cBhvr>
                                        <p:cTn id="33" dur="500"/>
                                        <p:tgtEl>
                                          <p:spTgt spid="92"/>
                                        </p:tgtEl>
                                      </p:cBhvr>
                                    </p:animEffect>
                                  </p:childTnLst>
                                </p:cTn>
                              </p:par>
                              <p:par>
                                <p:cTn id="34" presetID="53" presetClass="entr" presetSubtype="16" fill="hold" nodeType="withEffect">
                                  <p:stCondLst>
                                    <p:cond delay="500"/>
                                  </p:stCondLst>
                                  <p:childTnLst>
                                    <p:set>
                                      <p:cBhvr>
                                        <p:cTn id="35" dur="1" fill="hold">
                                          <p:stCondLst>
                                            <p:cond delay="0"/>
                                          </p:stCondLst>
                                        </p:cTn>
                                        <p:tgtEl>
                                          <p:spTgt spid="93"/>
                                        </p:tgtEl>
                                        <p:attrNameLst>
                                          <p:attrName>style.visibility</p:attrName>
                                        </p:attrNameLst>
                                      </p:cBhvr>
                                      <p:to>
                                        <p:strVal val="visible"/>
                                      </p:to>
                                    </p:set>
                                    <p:anim calcmode="lin" valueType="num">
                                      <p:cBhvr>
                                        <p:cTn id="36" dur="500" fill="hold"/>
                                        <p:tgtEl>
                                          <p:spTgt spid="93"/>
                                        </p:tgtEl>
                                        <p:attrNameLst>
                                          <p:attrName>ppt_w</p:attrName>
                                        </p:attrNameLst>
                                      </p:cBhvr>
                                      <p:tavLst>
                                        <p:tav tm="0">
                                          <p:val>
                                            <p:fltVal val="0"/>
                                          </p:val>
                                        </p:tav>
                                        <p:tav tm="100000">
                                          <p:val>
                                            <p:strVal val="#ppt_w"/>
                                          </p:val>
                                        </p:tav>
                                      </p:tavLst>
                                    </p:anim>
                                    <p:anim calcmode="lin" valueType="num">
                                      <p:cBhvr>
                                        <p:cTn id="37" dur="500" fill="hold"/>
                                        <p:tgtEl>
                                          <p:spTgt spid="93"/>
                                        </p:tgtEl>
                                        <p:attrNameLst>
                                          <p:attrName>ppt_h</p:attrName>
                                        </p:attrNameLst>
                                      </p:cBhvr>
                                      <p:tavLst>
                                        <p:tav tm="0">
                                          <p:val>
                                            <p:fltVal val="0"/>
                                          </p:val>
                                        </p:tav>
                                        <p:tav tm="100000">
                                          <p:val>
                                            <p:strVal val="#ppt_h"/>
                                          </p:val>
                                        </p:tav>
                                      </p:tavLst>
                                    </p:anim>
                                    <p:animEffect transition="in" filter="fade">
                                      <p:cBhvr>
                                        <p:cTn id="38" dur="500"/>
                                        <p:tgtEl>
                                          <p:spTgt spid="93"/>
                                        </p:tgtEl>
                                      </p:cBhvr>
                                    </p:animEffect>
                                  </p:childTnLst>
                                </p:cTn>
                              </p:par>
                              <p:par>
                                <p:cTn id="39" presetID="53" presetClass="entr" presetSubtype="16" fill="hold" nodeType="withEffect">
                                  <p:stCondLst>
                                    <p:cond delay="500"/>
                                  </p:stCondLst>
                                  <p:childTnLst>
                                    <p:set>
                                      <p:cBhvr>
                                        <p:cTn id="40" dur="1" fill="hold">
                                          <p:stCondLst>
                                            <p:cond delay="0"/>
                                          </p:stCondLst>
                                        </p:cTn>
                                        <p:tgtEl>
                                          <p:spTgt spid="98"/>
                                        </p:tgtEl>
                                        <p:attrNameLst>
                                          <p:attrName>style.visibility</p:attrName>
                                        </p:attrNameLst>
                                      </p:cBhvr>
                                      <p:to>
                                        <p:strVal val="visible"/>
                                      </p:to>
                                    </p:set>
                                    <p:anim calcmode="lin" valueType="num">
                                      <p:cBhvr>
                                        <p:cTn id="41" dur="500" fill="hold"/>
                                        <p:tgtEl>
                                          <p:spTgt spid="98"/>
                                        </p:tgtEl>
                                        <p:attrNameLst>
                                          <p:attrName>ppt_w</p:attrName>
                                        </p:attrNameLst>
                                      </p:cBhvr>
                                      <p:tavLst>
                                        <p:tav tm="0">
                                          <p:val>
                                            <p:fltVal val="0"/>
                                          </p:val>
                                        </p:tav>
                                        <p:tav tm="100000">
                                          <p:val>
                                            <p:strVal val="#ppt_w"/>
                                          </p:val>
                                        </p:tav>
                                      </p:tavLst>
                                    </p:anim>
                                    <p:anim calcmode="lin" valueType="num">
                                      <p:cBhvr>
                                        <p:cTn id="42" dur="500" fill="hold"/>
                                        <p:tgtEl>
                                          <p:spTgt spid="98"/>
                                        </p:tgtEl>
                                        <p:attrNameLst>
                                          <p:attrName>ppt_h</p:attrName>
                                        </p:attrNameLst>
                                      </p:cBhvr>
                                      <p:tavLst>
                                        <p:tav tm="0">
                                          <p:val>
                                            <p:fltVal val="0"/>
                                          </p:val>
                                        </p:tav>
                                        <p:tav tm="100000">
                                          <p:val>
                                            <p:strVal val="#ppt_h"/>
                                          </p:val>
                                        </p:tav>
                                      </p:tavLst>
                                    </p:anim>
                                    <p:animEffect transition="in" filter="fade">
                                      <p:cBhvr>
                                        <p:cTn id="43" dur="500"/>
                                        <p:tgtEl>
                                          <p:spTgt spid="98"/>
                                        </p:tgtEl>
                                      </p:cBhvr>
                                    </p:animEffect>
                                  </p:childTnLst>
                                </p:cTn>
                              </p:par>
                              <p:par>
                                <p:cTn id="44" presetID="53" presetClass="entr" presetSubtype="16" fill="hold" nodeType="withEffect">
                                  <p:stCondLst>
                                    <p:cond delay="500"/>
                                  </p:stCondLst>
                                  <p:childTnLst>
                                    <p:set>
                                      <p:cBhvr>
                                        <p:cTn id="45" dur="1" fill="hold">
                                          <p:stCondLst>
                                            <p:cond delay="0"/>
                                          </p:stCondLst>
                                        </p:cTn>
                                        <p:tgtEl>
                                          <p:spTgt spid="103"/>
                                        </p:tgtEl>
                                        <p:attrNameLst>
                                          <p:attrName>style.visibility</p:attrName>
                                        </p:attrNameLst>
                                      </p:cBhvr>
                                      <p:to>
                                        <p:strVal val="visible"/>
                                      </p:to>
                                    </p:set>
                                    <p:anim calcmode="lin" valueType="num">
                                      <p:cBhvr>
                                        <p:cTn id="46" dur="500" fill="hold"/>
                                        <p:tgtEl>
                                          <p:spTgt spid="103"/>
                                        </p:tgtEl>
                                        <p:attrNameLst>
                                          <p:attrName>ppt_w</p:attrName>
                                        </p:attrNameLst>
                                      </p:cBhvr>
                                      <p:tavLst>
                                        <p:tav tm="0">
                                          <p:val>
                                            <p:fltVal val="0"/>
                                          </p:val>
                                        </p:tav>
                                        <p:tav tm="100000">
                                          <p:val>
                                            <p:strVal val="#ppt_w"/>
                                          </p:val>
                                        </p:tav>
                                      </p:tavLst>
                                    </p:anim>
                                    <p:anim calcmode="lin" valueType="num">
                                      <p:cBhvr>
                                        <p:cTn id="47" dur="500" fill="hold"/>
                                        <p:tgtEl>
                                          <p:spTgt spid="103"/>
                                        </p:tgtEl>
                                        <p:attrNameLst>
                                          <p:attrName>ppt_h</p:attrName>
                                        </p:attrNameLst>
                                      </p:cBhvr>
                                      <p:tavLst>
                                        <p:tav tm="0">
                                          <p:val>
                                            <p:fltVal val="0"/>
                                          </p:val>
                                        </p:tav>
                                        <p:tav tm="100000">
                                          <p:val>
                                            <p:strVal val="#ppt_h"/>
                                          </p:val>
                                        </p:tav>
                                      </p:tavLst>
                                    </p:anim>
                                    <p:animEffect transition="in" filter="fade">
                                      <p:cBhvr>
                                        <p:cTn id="48" dur="500"/>
                                        <p:tgtEl>
                                          <p:spTgt spid="103"/>
                                        </p:tgtEl>
                                      </p:cBhvr>
                                    </p:animEffect>
                                  </p:childTnLst>
                                </p:cTn>
                              </p:par>
                              <p:par>
                                <p:cTn id="49" presetID="53" presetClass="entr" presetSubtype="16" fill="hold" nodeType="withEffect">
                                  <p:stCondLst>
                                    <p:cond delay="500"/>
                                  </p:stCondLst>
                                  <p:childTnLst>
                                    <p:set>
                                      <p:cBhvr>
                                        <p:cTn id="50" dur="1" fill="hold">
                                          <p:stCondLst>
                                            <p:cond delay="0"/>
                                          </p:stCondLst>
                                        </p:cTn>
                                        <p:tgtEl>
                                          <p:spTgt spid="153"/>
                                        </p:tgtEl>
                                        <p:attrNameLst>
                                          <p:attrName>style.visibility</p:attrName>
                                        </p:attrNameLst>
                                      </p:cBhvr>
                                      <p:to>
                                        <p:strVal val="visible"/>
                                      </p:to>
                                    </p:set>
                                    <p:anim calcmode="lin" valueType="num">
                                      <p:cBhvr>
                                        <p:cTn id="51" dur="500" fill="hold"/>
                                        <p:tgtEl>
                                          <p:spTgt spid="153"/>
                                        </p:tgtEl>
                                        <p:attrNameLst>
                                          <p:attrName>ppt_w</p:attrName>
                                        </p:attrNameLst>
                                      </p:cBhvr>
                                      <p:tavLst>
                                        <p:tav tm="0">
                                          <p:val>
                                            <p:fltVal val="0"/>
                                          </p:val>
                                        </p:tav>
                                        <p:tav tm="100000">
                                          <p:val>
                                            <p:strVal val="#ppt_w"/>
                                          </p:val>
                                        </p:tav>
                                      </p:tavLst>
                                    </p:anim>
                                    <p:anim calcmode="lin" valueType="num">
                                      <p:cBhvr>
                                        <p:cTn id="52" dur="500" fill="hold"/>
                                        <p:tgtEl>
                                          <p:spTgt spid="153"/>
                                        </p:tgtEl>
                                        <p:attrNameLst>
                                          <p:attrName>ppt_h</p:attrName>
                                        </p:attrNameLst>
                                      </p:cBhvr>
                                      <p:tavLst>
                                        <p:tav tm="0">
                                          <p:val>
                                            <p:fltVal val="0"/>
                                          </p:val>
                                        </p:tav>
                                        <p:tav tm="100000">
                                          <p:val>
                                            <p:strVal val="#ppt_h"/>
                                          </p:val>
                                        </p:tav>
                                      </p:tavLst>
                                    </p:anim>
                                    <p:animEffect transition="in" filter="fade">
                                      <p:cBhvr>
                                        <p:cTn id="53" dur="500"/>
                                        <p:tgtEl>
                                          <p:spTgt spid="153"/>
                                        </p:tgtEl>
                                      </p:cBhvr>
                                    </p:animEffect>
                                  </p:childTnLst>
                                </p:cTn>
                              </p:par>
                              <p:par>
                                <p:cTn id="54" presetID="53" presetClass="entr" presetSubtype="16" fill="hold" nodeType="withEffect">
                                  <p:stCondLst>
                                    <p:cond delay="500"/>
                                  </p:stCondLst>
                                  <p:childTnLst>
                                    <p:set>
                                      <p:cBhvr>
                                        <p:cTn id="55" dur="1" fill="hold">
                                          <p:stCondLst>
                                            <p:cond delay="0"/>
                                          </p:stCondLst>
                                        </p:cTn>
                                        <p:tgtEl>
                                          <p:spTgt spid="158"/>
                                        </p:tgtEl>
                                        <p:attrNameLst>
                                          <p:attrName>style.visibility</p:attrName>
                                        </p:attrNameLst>
                                      </p:cBhvr>
                                      <p:to>
                                        <p:strVal val="visible"/>
                                      </p:to>
                                    </p:set>
                                    <p:anim calcmode="lin" valueType="num">
                                      <p:cBhvr>
                                        <p:cTn id="56" dur="500" fill="hold"/>
                                        <p:tgtEl>
                                          <p:spTgt spid="158"/>
                                        </p:tgtEl>
                                        <p:attrNameLst>
                                          <p:attrName>ppt_w</p:attrName>
                                        </p:attrNameLst>
                                      </p:cBhvr>
                                      <p:tavLst>
                                        <p:tav tm="0">
                                          <p:val>
                                            <p:fltVal val="0"/>
                                          </p:val>
                                        </p:tav>
                                        <p:tav tm="100000">
                                          <p:val>
                                            <p:strVal val="#ppt_w"/>
                                          </p:val>
                                        </p:tav>
                                      </p:tavLst>
                                    </p:anim>
                                    <p:anim calcmode="lin" valueType="num">
                                      <p:cBhvr>
                                        <p:cTn id="57" dur="500" fill="hold"/>
                                        <p:tgtEl>
                                          <p:spTgt spid="158"/>
                                        </p:tgtEl>
                                        <p:attrNameLst>
                                          <p:attrName>ppt_h</p:attrName>
                                        </p:attrNameLst>
                                      </p:cBhvr>
                                      <p:tavLst>
                                        <p:tav tm="0">
                                          <p:val>
                                            <p:fltVal val="0"/>
                                          </p:val>
                                        </p:tav>
                                        <p:tav tm="100000">
                                          <p:val>
                                            <p:strVal val="#ppt_h"/>
                                          </p:val>
                                        </p:tav>
                                      </p:tavLst>
                                    </p:anim>
                                    <p:animEffect transition="in" filter="fade">
                                      <p:cBhvr>
                                        <p:cTn id="58" dur="500"/>
                                        <p:tgtEl>
                                          <p:spTgt spid="158"/>
                                        </p:tgtEl>
                                      </p:cBhvr>
                                    </p:animEffect>
                                  </p:childTnLst>
                                </p:cTn>
                              </p:par>
                              <p:par>
                                <p:cTn id="59" presetID="53" presetClass="entr" presetSubtype="16" fill="hold" nodeType="withEffect">
                                  <p:stCondLst>
                                    <p:cond delay="500"/>
                                  </p:stCondLst>
                                  <p:childTnLst>
                                    <p:set>
                                      <p:cBhvr>
                                        <p:cTn id="60" dur="1" fill="hold">
                                          <p:stCondLst>
                                            <p:cond delay="0"/>
                                          </p:stCondLst>
                                        </p:cTn>
                                        <p:tgtEl>
                                          <p:spTgt spid="56"/>
                                        </p:tgtEl>
                                        <p:attrNameLst>
                                          <p:attrName>style.visibility</p:attrName>
                                        </p:attrNameLst>
                                      </p:cBhvr>
                                      <p:to>
                                        <p:strVal val="visible"/>
                                      </p:to>
                                    </p:set>
                                    <p:anim calcmode="lin" valueType="num">
                                      <p:cBhvr>
                                        <p:cTn id="61" dur="500" fill="hold"/>
                                        <p:tgtEl>
                                          <p:spTgt spid="56"/>
                                        </p:tgtEl>
                                        <p:attrNameLst>
                                          <p:attrName>ppt_w</p:attrName>
                                        </p:attrNameLst>
                                      </p:cBhvr>
                                      <p:tavLst>
                                        <p:tav tm="0">
                                          <p:val>
                                            <p:fltVal val="0"/>
                                          </p:val>
                                        </p:tav>
                                        <p:tav tm="100000">
                                          <p:val>
                                            <p:strVal val="#ppt_w"/>
                                          </p:val>
                                        </p:tav>
                                      </p:tavLst>
                                    </p:anim>
                                    <p:anim calcmode="lin" valueType="num">
                                      <p:cBhvr>
                                        <p:cTn id="62" dur="500" fill="hold"/>
                                        <p:tgtEl>
                                          <p:spTgt spid="56"/>
                                        </p:tgtEl>
                                        <p:attrNameLst>
                                          <p:attrName>ppt_h</p:attrName>
                                        </p:attrNameLst>
                                      </p:cBhvr>
                                      <p:tavLst>
                                        <p:tav tm="0">
                                          <p:val>
                                            <p:fltVal val="0"/>
                                          </p:val>
                                        </p:tav>
                                        <p:tav tm="100000">
                                          <p:val>
                                            <p:strVal val="#ppt_h"/>
                                          </p:val>
                                        </p:tav>
                                      </p:tavLst>
                                    </p:anim>
                                    <p:animEffect transition="in" filter="fade">
                                      <p:cBhvr>
                                        <p:cTn id="63" dur="500"/>
                                        <p:tgtEl>
                                          <p:spTgt spid="56"/>
                                        </p:tgtEl>
                                      </p:cBhvr>
                                    </p:animEffect>
                                  </p:childTnLst>
                                </p:cTn>
                              </p:par>
                              <p:par>
                                <p:cTn id="64" presetID="53" presetClass="entr" presetSubtype="16" fill="hold" nodeType="withEffect">
                                  <p:stCondLst>
                                    <p:cond delay="500"/>
                                  </p:stCondLst>
                                  <p:childTnLst>
                                    <p:set>
                                      <p:cBhvr>
                                        <p:cTn id="65" dur="1" fill="hold">
                                          <p:stCondLst>
                                            <p:cond delay="0"/>
                                          </p:stCondLst>
                                        </p:cTn>
                                        <p:tgtEl>
                                          <p:spTgt spid="168"/>
                                        </p:tgtEl>
                                        <p:attrNameLst>
                                          <p:attrName>style.visibility</p:attrName>
                                        </p:attrNameLst>
                                      </p:cBhvr>
                                      <p:to>
                                        <p:strVal val="visible"/>
                                      </p:to>
                                    </p:set>
                                    <p:anim calcmode="lin" valueType="num">
                                      <p:cBhvr>
                                        <p:cTn id="66" dur="500" fill="hold"/>
                                        <p:tgtEl>
                                          <p:spTgt spid="168"/>
                                        </p:tgtEl>
                                        <p:attrNameLst>
                                          <p:attrName>ppt_w</p:attrName>
                                        </p:attrNameLst>
                                      </p:cBhvr>
                                      <p:tavLst>
                                        <p:tav tm="0">
                                          <p:val>
                                            <p:fltVal val="0"/>
                                          </p:val>
                                        </p:tav>
                                        <p:tav tm="100000">
                                          <p:val>
                                            <p:strVal val="#ppt_w"/>
                                          </p:val>
                                        </p:tav>
                                      </p:tavLst>
                                    </p:anim>
                                    <p:anim calcmode="lin" valueType="num">
                                      <p:cBhvr>
                                        <p:cTn id="67" dur="500" fill="hold"/>
                                        <p:tgtEl>
                                          <p:spTgt spid="168"/>
                                        </p:tgtEl>
                                        <p:attrNameLst>
                                          <p:attrName>ppt_h</p:attrName>
                                        </p:attrNameLst>
                                      </p:cBhvr>
                                      <p:tavLst>
                                        <p:tav tm="0">
                                          <p:val>
                                            <p:fltVal val="0"/>
                                          </p:val>
                                        </p:tav>
                                        <p:tav tm="100000">
                                          <p:val>
                                            <p:strVal val="#ppt_h"/>
                                          </p:val>
                                        </p:tav>
                                      </p:tavLst>
                                    </p:anim>
                                    <p:animEffect transition="in" filter="fade">
                                      <p:cBhvr>
                                        <p:cTn id="68"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7" grpId="0" animBg="1"/>
      <p:bldP spid="89" grpId="0" animBg="1"/>
      <p:bldP spid="91" grpId="0"/>
      <p:bldP spid="92" grpId="0"/>
      <p:bldP spid="4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成本预算</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六边形 64"/>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第五章</a:t>
            </a:r>
            <a:endParaRPr lang="zh-CN" altLang="en-US" sz="1400" dirty="0">
              <a:solidFill>
                <a:schemeClr val="bg1"/>
              </a:solidFill>
              <a:latin typeface="微软雅黑" pitchFamily="34" charset="-122"/>
              <a:ea typeface="微软雅黑" pitchFamily="34" charset="-122"/>
            </a:endParaRP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财务与融资</a:t>
            </a:r>
            <a:endParaRPr lang="zh-CN" altLang="en-US" sz="1400" dirty="0">
              <a:solidFill>
                <a:schemeClr val="bg1"/>
              </a:solidFill>
              <a:latin typeface="微软雅黑" pitchFamily="34" charset="-122"/>
              <a:ea typeface="微软雅黑" pitchFamily="34" charset="-122"/>
            </a:endParaRPr>
          </a:p>
        </p:txBody>
      </p:sp>
      <p:sp>
        <p:nvSpPr>
          <p:cNvPr id="16" name="KSO_Shape"/>
          <p:cNvSpPr>
            <a:spLocks/>
          </p:cNvSpPr>
          <p:nvPr/>
        </p:nvSpPr>
        <p:spPr bwMode="auto">
          <a:xfrm>
            <a:off x="329167" y="187549"/>
            <a:ext cx="306801" cy="2945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7" name="TextBox 16"/>
          <p:cNvSpPr txBox="1"/>
          <p:nvPr/>
        </p:nvSpPr>
        <p:spPr>
          <a:xfrm>
            <a:off x="2029135" y="5229200"/>
            <a:ext cx="8172908" cy="646331"/>
          </a:xfrm>
          <a:prstGeom prst="rect">
            <a:avLst/>
          </a:prstGeom>
          <a:noFill/>
        </p:spPr>
        <p:txBody>
          <a:bodyPr wrap="square" lIns="0" tIns="0" rIns="0" bIns="0" rtlCol="0">
            <a:spAutoFit/>
          </a:bodyPr>
          <a:lstStyle/>
          <a:p>
            <a:pPr algn="just"/>
            <a:r>
              <a:rPr lang="zh-CN" altLang="en-US" sz="1400" dirty="0" smtClean="0">
                <a:solidFill>
                  <a:schemeClr val="tx1">
                    <a:lumMod val="65000"/>
                    <a:lumOff val="35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8" name="TextBox 17"/>
          <p:cNvSpPr txBox="1"/>
          <p:nvPr/>
        </p:nvSpPr>
        <p:spPr>
          <a:xfrm>
            <a:off x="5406396" y="4867999"/>
            <a:ext cx="2059343" cy="276999"/>
          </a:xfrm>
          <a:prstGeom prst="rect">
            <a:avLst/>
          </a:prstGeom>
          <a:noFill/>
        </p:spPr>
        <p:txBody>
          <a:bodyPr wrap="square" lIns="0" tIns="0" rIns="0" bIns="0" rtlCol="0">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Oval 12"/>
          <p:cNvSpPr/>
          <p:nvPr/>
        </p:nvSpPr>
        <p:spPr>
          <a:xfrm>
            <a:off x="1840134"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0" name="Oval 13"/>
          <p:cNvSpPr/>
          <p:nvPr/>
        </p:nvSpPr>
        <p:spPr>
          <a:xfrm>
            <a:off x="2038571" y="1840011"/>
            <a:ext cx="1176338" cy="1176338"/>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80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1" name="Arc 14"/>
          <p:cNvSpPr/>
          <p:nvPr/>
        </p:nvSpPr>
        <p:spPr>
          <a:xfrm>
            <a:off x="1840134" y="1641574"/>
            <a:ext cx="1573212" cy="1573212"/>
          </a:xfrm>
          <a:prstGeom prst="arc">
            <a:avLst>
              <a:gd name="adj1" fmla="val 16018236"/>
              <a:gd name="adj2" fmla="val 9832525"/>
            </a:avLst>
          </a:prstGeom>
          <a:noFill/>
          <a:ln w="101600" cap="rnd" cmpd="sng">
            <a:solidFill>
              <a:schemeClr val="accent6">
                <a:lumMod val="50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2" name="Oval 18"/>
          <p:cNvSpPr/>
          <p:nvPr/>
        </p:nvSpPr>
        <p:spPr>
          <a:xfrm>
            <a:off x="4223443"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3" name="Oval 19"/>
          <p:cNvSpPr/>
          <p:nvPr/>
        </p:nvSpPr>
        <p:spPr>
          <a:xfrm>
            <a:off x="4421880" y="1840011"/>
            <a:ext cx="1176338" cy="1176338"/>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50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4" name="Arc 20"/>
          <p:cNvSpPr/>
          <p:nvPr/>
        </p:nvSpPr>
        <p:spPr>
          <a:xfrm>
            <a:off x="4223443" y="1641574"/>
            <a:ext cx="1573212" cy="1573212"/>
          </a:xfrm>
          <a:prstGeom prst="arc">
            <a:avLst>
              <a:gd name="adj1" fmla="val 16018236"/>
              <a:gd name="adj2" fmla="val 5788795"/>
            </a:avLst>
          </a:prstGeom>
          <a:noFill/>
          <a:ln w="101600" cap="rnd" cmpd="sng">
            <a:solidFill>
              <a:schemeClr val="accent6">
                <a:lumMod val="50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5" name="Oval 22"/>
          <p:cNvSpPr/>
          <p:nvPr/>
        </p:nvSpPr>
        <p:spPr>
          <a:xfrm>
            <a:off x="6599706"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6" name="Oval 23"/>
          <p:cNvSpPr/>
          <p:nvPr/>
        </p:nvSpPr>
        <p:spPr>
          <a:xfrm>
            <a:off x="6798144" y="1840011"/>
            <a:ext cx="1176337" cy="1176338"/>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45</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7" name="Arc 24"/>
          <p:cNvSpPr/>
          <p:nvPr/>
        </p:nvSpPr>
        <p:spPr>
          <a:xfrm>
            <a:off x="6599706" y="1641574"/>
            <a:ext cx="1573213" cy="1573212"/>
          </a:xfrm>
          <a:prstGeom prst="arc">
            <a:avLst>
              <a:gd name="adj1" fmla="val 16018236"/>
              <a:gd name="adj2" fmla="val 3132458"/>
            </a:avLst>
          </a:prstGeom>
          <a:noFill/>
          <a:ln w="101600" cap="rnd" cmpd="sng">
            <a:solidFill>
              <a:schemeClr val="accent6">
                <a:lumMod val="7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8" name="Oval 26"/>
          <p:cNvSpPr/>
          <p:nvPr/>
        </p:nvSpPr>
        <p:spPr>
          <a:xfrm>
            <a:off x="8945437"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9" name="Oval 27"/>
          <p:cNvSpPr/>
          <p:nvPr/>
        </p:nvSpPr>
        <p:spPr>
          <a:xfrm>
            <a:off x="9143875" y="1840011"/>
            <a:ext cx="1176337" cy="1176338"/>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90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30" name="Arc 28"/>
          <p:cNvSpPr/>
          <p:nvPr/>
        </p:nvSpPr>
        <p:spPr>
          <a:xfrm>
            <a:off x="8945437" y="1641574"/>
            <a:ext cx="1573213" cy="1573212"/>
          </a:xfrm>
          <a:prstGeom prst="arc">
            <a:avLst>
              <a:gd name="adj1" fmla="val 16018236"/>
              <a:gd name="adj2" fmla="val 13285852"/>
            </a:avLst>
          </a:prstGeom>
          <a:noFill/>
          <a:ln w="101600" cap="rnd" cmpd="sng">
            <a:solidFill>
              <a:schemeClr val="accent6">
                <a:lumMod val="7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 name="TextBox 30"/>
          <p:cNvSpPr txBox="1"/>
          <p:nvPr/>
        </p:nvSpPr>
        <p:spPr>
          <a:xfrm>
            <a:off x="1561083" y="3513782"/>
            <a:ext cx="2195512" cy="738664"/>
          </a:xfrm>
          <a:prstGeom prst="rect">
            <a:avLst/>
          </a:prstGeom>
          <a:noFill/>
        </p:spPr>
        <p:txBody>
          <a:bodyPr>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3912293" y="3513782"/>
            <a:ext cx="2195512" cy="738664"/>
          </a:xfrm>
          <a:prstGeom prst="rect">
            <a:avLst/>
          </a:prstGeom>
          <a:noFill/>
        </p:spPr>
        <p:txBody>
          <a:bodyPr>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6288556" y="3513782"/>
            <a:ext cx="2195513" cy="738664"/>
          </a:xfrm>
          <a:prstGeom prst="rect">
            <a:avLst/>
          </a:prstGeom>
          <a:noFill/>
        </p:spPr>
        <p:txBody>
          <a:bodyPr>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8634287" y="3513782"/>
            <a:ext cx="2195513" cy="738664"/>
          </a:xfrm>
          <a:prstGeom prst="rect">
            <a:avLst/>
          </a:prstGeom>
          <a:noFill/>
        </p:spPr>
        <p:txBody>
          <a:bodyPr>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0093337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par>
                                <p:cTn id="25" presetID="53" presetClass="entr" presetSubtype="16" fill="hold" grpId="0" nodeType="withEffect">
                                  <p:stCondLst>
                                    <p:cond delay="50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par>
                                <p:cTn id="40" presetID="53" presetClass="entr" presetSubtype="16" fill="hold" grpId="0" nodeType="withEffect">
                                  <p:stCondLst>
                                    <p:cond delay="100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par>
                                <p:cTn id="45" presetID="53" presetClass="entr" presetSubtype="16" fill="hold" grpId="0" nodeType="withEffect">
                                  <p:stCondLst>
                                    <p:cond delay="100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30"/>
                                        </p:tgtEl>
                                        <p:attrNameLst>
                                          <p:attrName>style.visibility</p:attrName>
                                        </p:attrNameLst>
                                      </p:cBhvr>
                                      <p:to>
                                        <p:strVal val="visible"/>
                                      </p:to>
                                    </p:set>
                                    <p:anim calcmode="lin" valueType="num">
                                      <p:cBhvr>
                                        <p:cTn id="62" dur="500" fill="hold"/>
                                        <p:tgtEl>
                                          <p:spTgt spid="30"/>
                                        </p:tgtEl>
                                        <p:attrNameLst>
                                          <p:attrName>ppt_w</p:attrName>
                                        </p:attrNameLst>
                                      </p:cBhvr>
                                      <p:tavLst>
                                        <p:tav tm="0">
                                          <p:val>
                                            <p:fltVal val="0"/>
                                          </p:val>
                                        </p:tav>
                                        <p:tav tm="100000">
                                          <p:val>
                                            <p:strVal val="#ppt_w"/>
                                          </p:val>
                                        </p:tav>
                                      </p:tavLst>
                                    </p:anim>
                                    <p:anim calcmode="lin" valueType="num">
                                      <p:cBhvr>
                                        <p:cTn id="63" dur="500" fill="hold"/>
                                        <p:tgtEl>
                                          <p:spTgt spid="30"/>
                                        </p:tgtEl>
                                        <p:attrNameLst>
                                          <p:attrName>ppt_h</p:attrName>
                                        </p:attrNameLst>
                                      </p:cBhvr>
                                      <p:tavLst>
                                        <p:tav tm="0">
                                          <p:val>
                                            <p:fltVal val="0"/>
                                          </p:val>
                                        </p:tav>
                                        <p:tav tm="100000">
                                          <p:val>
                                            <p:strVal val="#ppt_h"/>
                                          </p:val>
                                        </p:tav>
                                      </p:tavLst>
                                    </p:anim>
                                    <p:animEffect transition="in" filter="fade">
                                      <p:cBhvr>
                                        <p:cTn id="64" dur="500"/>
                                        <p:tgtEl>
                                          <p:spTgt spid="30"/>
                                        </p:tgtEl>
                                      </p:cBhvr>
                                    </p:animEffect>
                                  </p:childTnLst>
                                </p:cTn>
                              </p:par>
                              <p:par>
                                <p:cTn id="65" presetID="2" presetClass="entr" presetSubtype="8" fill="hold" grpId="0" nodeType="withEffect">
                                  <p:stCondLst>
                                    <p:cond delay="200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fill="hold"/>
                                        <p:tgtEl>
                                          <p:spTgt spid="31"/>
                                        </p:tgtEl>
                                        <p:attrNameLst>
                                          <p:attrName>ppt_x</p:attrName>
                                        </p:attrNameLst>
                                      </p:cBhvr>
                                      <p:tavLst>
                                        <p:tav tm="0">
                                          <p:val>
                                            <p:strVal val="0-#ppt_w/2"/>
                                          </p:val>
                                        </p:tav>
                                        <p:tav tm="100000">
                                          <p:val>
                                            <p:strVal val="#ppt_x"/>
                                          </p:val>
                                        </p:tav>
                                      </p:tavLst>
                                    </p:anim>
                                    <p:anim calcmode="lin" valueType="num">
                                      <p:cBhvr additive="base">
                                        <p:cTn id="68" dur="500" fill="hold"/>
                                        <p:tgtEl>
                                          <p:spTgt spid="31"/>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200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500" fill="hold"/>
                                        <p:tgtEl>
                                          <p:spTgt spid="32"/>
                                        </p:tgtEl>
                                        <p:attrNameLst>
                                          <p:attrName>ppt_x</p:attrName>
                                        </p:attrNameLst>
                                      </p:cBhvr>
                                      <p:tavLst>
                                        <p:tav tm="0">
                                          <p:val>
                                            <p:strVal val="0-#ppt_w/2"/>
                                          </p:val>
                                        </p:tav>
                                        <p:tav tm="100000">
                                          <p:val>
                                            <p:strVal val="#ppt_x"/>
                                          </p:val>
                                        </p:tav>
                                      </p:tavLst>
                                    </p:anim>
                                    <p:anim calcmode="lin" valueType="num">
                                      <p:cBhvr additive="base">
                                        <p:cTn id="72" dur="500" fill="hold"/>
                                        <p:tgtEl>
                                          <p:spTgt spid="3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200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500" fill="hold"/>
                                        <p:tgtEl>
                                          <p:spTgt spid="33"/>
                                        </p:tgtEl>
                                        <p:attrNameLst>
                                          <p:attrName>ppt_x</p:attrName>
                                        </p:attrNameLst>
                                      </p:cBhvr>
                                      <p:tavLst>
                                        <p:tav tm="0">
                                          <p:val>
                                            <p:strVal val="0-#ppt_w/2"/>
                                          </p:val>
                                        </p:tav>
                                        <p:tav tm="100000">
                                          <p:val>
                                            <p:strVal val="#ppt_x"/>
                                          </p:val>
                                        </p:tav>
                                      </p:tavLst>
                                    </p:anim>
                                    <p:anim calcmode="lin" valueType="num">
                                      <p:cBhvr additive="base">
                                        <p:cTn id="76" dur="500" fill="hold"/>
                                        <p:tgtEl>
                                          <p:spTgt spid="33"/>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200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0-#ppt_w/2"/>
                                          </p:val>
                                        </p:tav>
                                        <p:tav tm="100000">
                                          <p:val>
                                            <p:strVal val="#ppt_x"/>
                                          </p:val>
                                        </p:tav>
                                      </p:tavLst>
                                    </p:anim>
                                    <p:anim calcmode="lin" valueType="num">
                                      <p:cBhvr additive="base">
                                        <p:cTn id="80" dur="500" fill="hold"/>
                                        <p:tgtEl>
                                          <p:spTgt spid="34"/>
                                        </p:tgtEl>
                                        <p:attrNameLst>
                                          <p:attrName>ppt_y</p:attrName>
                                        </p:attrNameLst>
                                      </p:cBhvr>
                                      <p:tavLst>
                                        <p:tav tm="0">
                                          <p:val>
                                            <p:strVal val="#ppt_y"/>
                                          </p:val>
                                        </p:tav>
                                        <p:tav tm="100000">
                                          <p:val>
                                            <p:strVal val="#ppt_y"/>
                                          </p:val>
                                        </p:tav>
                                      </p:tavLst>
                                    </p:anim>
                                  </p:childTnLst>
                                </p:cTn>
                              </p:par>
                            </p:childTnLst>
                          </p:cTn>
                        </p:par>
                        <p:par>
                          <p:cTn id="81" fill="hold">
                            <p:stCondLst>
                              <p:cond delay="2500"/>
                            </p:stCondLst>
                            <p:childTnLst>
                              <p:par>
                                <p:cTn id="82" presetID="2" presetClass="entr" presetSubtype="2"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additive="base">
                                        <p:cTn id="84" dur="300" fill="hold"/>
                                        <p:tgtEl>
                                          <p:spTgt spid="18"/>
                                        </p:tgtEl>
                                        <p:attrNameLst>
                                          <p:attrName>ppt_x</p:attrName>
                                        </p:attrNameLst>
                                      </p:cBhvr>
                                      <p:tavLst>
                                        <p:tav tm="0">
                                          <p:val>
                                            <p:strVal val="1+#ppt_w/2"/>
                                          </p:val>
                                        </p:tav>
                                        <p:tav tm="100000">
                                          <p:val>
                                            <p:strVal val="#ppt_x"/>
                                          </p:val>
                                        </p:tav>
                                      </p:tavLst>
                                    </p:anim>
                                    <p:anim calcmode="lin" valueType="num">
                                      <p:cBhvr additive="base">
                                        <p:cTn id="85" dur="300" fill="hold"/>
                                        <p:tgtEl>
                                          <p:spTgt spid="18"/>
                                        </p:tgtEl>
                                        <p:attrNameLst>
                                          <p:attrName>ppt_y</p:attrName>
                                        </p:attrNameLst>
                                      </p:cBhvr>
                                      <p:tavLst>
                                        <p:tav tm="0">
                                          <p:val>
                                            <p:strVal val="#ppt_y"/>
                                          </p:val>
                                        </p:tav>
                                        <p:tav tm="100000">
                                          <p:val>
                                            <p:strVal val="#ppt_y"/>
                                          </p:val>
                                        </p:tav>
                                      </p:tavLst>
                                    </p:anim>
                                  </p:childTnLst>
                                </p:cTn>
                              </p:par>
                            </p:childTnLst>
                          </p:cTn>
                        </p:par>
                        <p:par>
                          <p:cTn id="86" fill="hold">
                            <p:stCondLst>
                              <p:cond delay="2800"/>
                            </p:stCondLst>
                            <p:childTnLst>
                              <p:par>
                                <p:cTn id="87" presetID="2" presetClass="entr" presetSubtype="2" fill="hold" grpId="0" nodeType="after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additive="base">
                                        <p:cTn id="89" dur="300" fill="hold"/>
                                        <p:tgtEl>
                                          <p:spTgt spid="17"/>
                                        </p:tgtEl>
                                        <p:attrNameLst>
                                          <p:attrName>ppt_x</p:attrName>
                                        </p:attrNameLst>
                                      </p:cBhvr>
                                      <p:tavLst>
                                        <p:tav tm="0">
                                          <p:val>
                                            <p:strVal val="1+#ppt_w/2"/>
                                          </p:val>
                                        </p:tav>
                                        <p:tav tm="100000">
                                          <p:val>
                                            <p:strVal val="#ppt_x"/>
                                          </p:val>
                                        </p:tav>
                                      </p:tavLst>
                                    </p:anim>
                                    <p:anim calcmode="lin" valueType="num">
                                      <p:cBhvr additive="base">
                                        <p:cTn id="90" dur="3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资金缺口</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Freeform 19"/>
          <p:cNvSpPr>
            <a:spLocks/>
          </p:cNvSpPr>
          <p:nvPr/>
        </p:nvSpPr>
        <p:spPr bwMode="auto">
          <a:xfrm>
            <a:off x="3694124" y="4915341"/>
            <a:ext cx="2566154"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20"/>
          <p:cNvSpPr>
            <a:spLocks/>
          </p:cNvSpPr>
          <p:nvPr/>
        </p:nvSpPr>
        <p:spPr bwMode="auto">
          <a:xfrm>
            <a:off x="6103903" y="4977489"/>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1"/>
          <p:cNvSpPr>
            <a:spLocks/>
          </p:cNvSpPr>
          <p:nvPr/>
        </p:nvSpPr>
        <p:spPr bwMode="auto">
          <a:xfrm>
            <a:off x="6346485" y="2519595"/>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2"/>
          <p:cNvSpPr>
            <a:spLocks/>
          </p:cNvSpPr>
          <p:nvPr/>
        </p:nvSpPr>
        <p:spPr bwMode="auto">
          <a:xfrm>
            <a:off x="5123553" y="3371639"/>
            <a:ext cx="739775" cy="171010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3"/>
          <p:cNvSpPr>
            <a:spLocks/>
          </p:cNvSpPr>
          <p:nvPr/>
        </p:nvSpPr>
        <p:spPr bwMode="auto">
          <a:xfrm>
            <a:off x="6683293" y="3959047"/>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4"/>
          <p:cNvSpPr>
            <a:spLocks/>
          </p:cNvSpPr>
          <p:nvPr/>
        </p:nvSpPr>
        <p:spPr bwMode="auto">
          <a:xfrm>
            <a:off x="4465976" y="1956245"/>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5"/>
          <p:cNvSpPr>
            <a:spLocks/>
          </p:cNvSpPr>
          <p:nvPr/>
        </p:nvSpPr>
        <p:spPr bwMode="auto">
          <a:xfrm>
            <a:off x="4305591" y="3750547"/>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6"/>
          <p:cNvSpPr>
            <a:spLocks/>
          </p:cNvSpPr>
          <p:nvPr/>
        </p:nvSpPr>
        <p:spPr bwMode="auto">
          <a:xfrm>
            <a:off x="5710961" y="2685995"/>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7"/>
          <p:cNvSpPr>
            <a:spLocks/>
          </p:cNvSpPr>
          <p:nvPr/>
        </p:nvSpPr>
        <p:spPr bwMode="auto">
          <a:xfrm>
            <a:off x="6176076" y="1340768"/>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椭圆 25"/>
          <p:cNvSpPr/>
          <p:nvPr/>
        </p:nvSpPr>
        <p:spPr>
          <a:xfrm>
            <a:off x="3491910" y="4867227"/>
            <a:ext cx="429028" cy="429028"/>
          </a:xfrm>
          <a:prstGeom prst="ellipse">
            <a:avLst/>
          </a:prstGeom>
          <a:solidFill>
            <a:schemeClr val="accent6">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27" name="椭圆 26"/>
          <p:cNvSpPr/>
          <p:nvPr/>
        </p:nvSpPr>
        <p:spPr>
          <a:xfrm>
            <a:off x="4214034" y="3432019"/>
            <a:ext cx="429028" cy="429028"/>
          </a:xfrm>
          <a:prstGeom prst="ellipse">
            <a:avLst/>
          </a:prstGeom>
          <a:solidFill>
            <a:schemeClr val="accent6">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28" name="椭圆 27"/>
          <p:cNvSpPr/>
          <p:nvPr/>
        </p:nvSpPr>
        <p:spPr>
          <a:xfrm>
            <a:off x="8529450" y="3876852"/>
            <a:ext cx="429028" cy="429028"/>
          </a:xfrm>
          <a:prstGeom prst="ellipse">
            <a:avLst/>
          </a:prstGeom>
          <a:solidFill>
            <a:schemeClr val="accent6">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29" name="椭圆 28"/>
          <p:cNvSpPr/>
          <p:nvPr/>
        </p:nvSpPr>
        <p:spPr>
          <a:xfrm>
            <a:off x="7730466" y="2233283"/>
            <a:ext cx="429028" cy="429028"/>
          </a:xfrm>
          <a:prstGeom prst="ellipse">
            <a:avLst/>
          </a:prstGeom>
          <a:solidFill>
            <a:schemeClr val="accent6">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30" name="椭圆 29"/>
          <p:cNvSpPr/>
          <p:nvPr/>
        </p:nvSpPr>
        <p:spPr>
          <a:xfrm>
            <a:off x="4353985" y="1623885"/>
            <a:ext cx="429028" cy="429028"/>
          </a:xfrm>
          <a:prstGeom prst="ellipse">
            <a:avLst/>
          </a:prstGeom>
          <a:solidFill>
            <a:schemeClr val="accent6">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31" name="TextBox 22"/>
          <p:cNvSpPr txBox="1"/>
          <p:nvPr/>
        </p:nvSpPr>
        <p:spPr>
          <a:xfrm>
            <a:off x="985019" y="4634445"/>
            <a:ext cx="2426469"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32" name="TextBox 22"/>
          <p:cNvSpPr txBox="1"/>
          <p:nvPr/>
        </p:nvSpPr>
        <p:spPr>
          <a:xfrm>
            <a:off x="1747409" y="3133958"/>
            <a:ext cx="2402188"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33" name="TextBox 22"/>
          <p:cNvSpPr txBox="1"/>
          <p:nvPr/>
        </p:nvSpPr>
        <p:spPr>
          <a:xfrm>
            <a:off x="9098821" y="3649539"/>
            <a:ext cx="2327358"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34" name="TextBox 22"/>
          <p:cNvSpPr txBox="1"/>
          <p:nvPr/>
        </p:nvSpPr>
        <p:spPr>
          <a:xfrm>
            <a:off x="8335065" y="1884566"/>
            <a:ext cx="2387571"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35" name="TextBox 22"/>
          <p:cNvSpPr txBox="1"/>
          <p:nvPr/>
        </p:nvSpPr>
        <p:spPr>
          <a:xfrm>
            <a:off x="1747409" y="1472286"/>
            <a:ext cx="2520280" cy="867930"/>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noProof="1">
              <a:solidFill>
                <a:schemeClr val="tx1">
                  <a:lumMod val="65000"/>
                  <a:lumOff val="35000"/>
                </a:schemeClr>
              </a:solidFill>
              <a:latin typeface="微软雅黑" pitchFamily="34" charset="-122"/>
              <a:ea typeface="微软雅黑" pitchFamily="34" charset="-122"/>
            </a:endParaRPr>
          </a:p>
        </p:txBody>
      </p:sp>
      <p:sp>
        <p:nvSpPr>
          <p:cNvPr id="36" name="六边形 35"/>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六边形 36"/>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KSO_Shape"/>
          <p:cNvSpPr>
            <a:spLocks/>
          </p:cNvSpPr>
          <p:nvPr/>
        </p:nvSpPr>
        <p:spPr bwMode="auto">
          <a:xfrm>
            <a:off x="329167" y="187549"/>
            <a:ext cx="306801" cy="2945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9" name="矩形 38"/>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0" name="矩形 39"/>
          <p:cNvSpPr/>
          <p:nvPr/>
        </p:nvSpPr>
        <p:spPr>
          <a:xfrm>
            <a:off x="10347503" y="187549"/>
            <a:ext cx="1582732" cy="334417"/>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3"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第五章</a:t>
            </a:r>
            <a:endParaRPr lang="zh-CN" altLang="en-US" sz="1400" dirty="0">
              <a:solidFill>
                <a:schemeClr val="bg1"/>
              </a:solidFill>
              <a:latin typeface="微软雅黑" pitchFamily="34" charset="-122"/>
              <a:ea typeface="微软雅黑" pitchFamily="34" charset="-122"/>
            </a:endParaRPr>
          </a:p>
        </p:txBody>
      </p:sp>
      <p:sp>
        <p:nvSpPr>
          <p:cNvPr id="54"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财务与融资</a:t>
            </a:r>
            <a:endParaRPr lang="zh-CN" altLang="en-US" sz="1400" dirty="0">
              <a:solidFill>
                <a:schemeClr val="bg1"/>
              </a:solidFill>
              <a:latin typeface="微软雅黑" pitchFamily="34" charset="-122"/>
              <a:ea typeface="微软雅黑" pitchFamily="34" charset="-122"/>
            </a:endParaRPr>
          </a:p>
        </p:txBody>
      </p:sp>
      <p:sp>
        <p:nvSpPr>
          <p:cNvPr id="55" name="矩形 54"/>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3433043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22" presetClass="entr" presetSubtype="8" fill="hold" grpId="0" nodeType="withEffect">
                                  <p:stCondLst>
                                    <p:cond delay="130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par>
                                <p:cTn id="17" presetID="22" presetClass="entr" presetSubtype="2" fill="hold" grpId="0" nodeType="withEffect">
                                  <p:stCondLst>
                                    <p:cond delay="1200"/>
                                  </p:stCondLst>
                                  <p:childTnLst>
                                    <p:set>
                                      <p:cBhvr>
                                        <p:cTn id="18" dur="1" fill="hold">
                                          <p:stCondLst>
                                            <p:cond delay="0"/>
                                          </p:stCondLst>
                                        </p:cTn>
                                        <p:tgtEl>
                                          <p:spTgt spid="23"/>
                                        </p:tgtEl>
                                        <p:attrNameLst>
                                          <p:attrName>style.visibility</p:attrName>
                                        </p:attrNameLst>
                                      </p:cBhvr>
                                      <p:to>
                                        <p:strVal val="visible"/>
                                      </p:to>
                                    </p:set>
                                    <p:animEffect transition="in" filter="wipe(right)">
                                      <p:cBhvr>
                                        <p:cTn id="19" dur="500"/>
                                        <p:tgtEl>
                                          <p:spTgt spid="23"/>
                                        </p:tgtEl>
                                      </p:cBhvr>
                                    </p:animEffect>
                                  </p:childTnLst>
                                </p:cTn>
                              </p:par>
                              <p:par>
                                <p:cTn id="20" presetID="22" presetClass="entr" presetSubtype="4" fill="hold" grpId="0" nodeType="withEffect">
                                  <p:stCondLst>
                                    <p:cond delay="140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par>
                                <p:cTn id="26" presetID="22" presetClass="entr" presetSubtype="4" fill="hold" grpId="0" nodeType="withEffect">
                                  <p:stCondLst>
                                    <p:cond delay="180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500"/>
                                        <p:tgtEl>
                                          <p:spTgt spid="25"/>
                                        </p:tgtEl>
                                      </p:cBhvr>
                                    </p:animEffect>
                                  </p:childTnLst>
                                </p:cTn>
                              </p:par>
                              <p:par>
                                <p:cTn id="29" presetID="22" presetClass="entr" presetSubtype="2" fill="hold" grpId="0" nodeType="withEffect">
                                  <p:stCondLst>
                                    <p:cond delay="200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par>
                                <p:cTn id="42" presetID="53" presetClass="entr" presetSubtype="16" fill="hold" grpId="0" nodeType="withEffect">
                                  <p:stCondLst>
                                    <p:cond delay="1900"/>
                                  </p:stCondLst>
                                  <p:childTnLst>
                                    <p:set>
                                      <p:cBhvr>
                                        <p:cTn id="43" dur="1" fill="hold">
                                          <p:stCondLst>
                                            <p:cond delay="0"/>
                                          </p:stCondLst>
                                        </p:cTn>
                                        <p:tgtEl>
                                          <p:spTgt spid="29"/>
                                        </p:tgtEl>
                                        <p:attrNameLst>
                                          <p:attrName>style.visibility</p:attrName>
                                        </p:attrNameLst>
                                      </p:cBhvr>
                                      <p:to>
                                        <p:strVal val="visible"/>
                                      </p:to>
                                    </p:set>
                                    <p:anim calcmode="lin" valueType="num">
                                      <p:cBhvr>
                                        <p:cTn id="44" dur="500" fill="hold"/>
                                        <p:tgtEl>
                                          <p:spTgt spid="29"/>
                                        </p:tgtEl>
                                        <p:attrNameLst>
                                          <p:attrName>ppt_w</p:attrName>
                                        </p:attrNameLst>
                                      </p:cBhvr>
                                      <p:tavLst>
                                        <p:tav tm="0">
                                          <p:val>
                                            <p:fltVal val="0"/>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animEffect transition="in" filter="fade">
                                      <p:cBhvr>
                                        <p:cTn id="46" dur="500"/>
                                        <p:tgtEl>
                                          <p:spTgt spid="29"/>
                                        </p:tgtEl>
                                      </p:cBhvr>
                                    </p:animEffect>
                                  </p:childTnLst>
                                </p:cTn>
                              </p:par>
                              <p:par>
                                <p:cTn id="47" presetID="53" presetClass="entr" presetSubtype="16" fill="hold" grpId="0" nodeType="withEffect">
                                  <p:stCondLst>
                                    <p:cond delay="140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fltVal val="0"/>
                                          </p:val>
                                        </p:tav>
                                        <p:tav tm="100000">
                                          <p:val>
                                            <p:strVal val="#ppt_w"/>
                                          </p:val>
                                        </p:tav>
                                      </p:tavLst>
                                    </p:anim>
                                    <p:anim calcmode="lin" valueType="num">
                                      <p:cBhvr>
                                        <p:cTn id="50" dur="500" fill="hold"/>
                                        <p:tgtEl>
                                          <p:spTgt spid="27"/>
                                        </p:tgtEl>
                                        <p:attrNameLst>
                                          <p:attrName>ppt_h</p:attrName>
                                        </p:attrNameLst>
                                      </p:cBhvr>
                                      <p:tavLst>
                                        <p:tav tm="0">
                                          <p:val>
                                            <p:fltVal val="0"/>
                                          </p:val>
                                        </p:tav>
                                        <p:tav tm="100000">
                                          <p:val>
                                            <p:strVal val="#ppt_h"/>
                                          </p:val>
                                        </p:tav>
                                      </p:tavLst>
                                    </p:anim>
                                    <p:animEffect transition="in" filter="fade">
                                      <p:cBhvr>
                                        <p:cTn id="51" dur="500"/>
                                        <p:tgtEl>
                                          <p:spTgt spid="27"/>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fltVal val="0"/>
                                          </p:val>
                                        </p:tav>
                                        <p:tav tm="100000">
                                          <p:val>
                                            <p:strVal val="#ppt_w"/>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Effect transition="in" filter="fade">
                                      <p:cBhvr>
                                        <p:cTn id="56" dur="500"/>
                                        <p:tgtEl>
                                          <p:spTgt spid="30"/>
                                        </p:tgtEl>
                                      </p:cBhvr>
                                    </p:animEffect>
                                  </p:childTnLst>
                                </p:cTn>
                              </p:par>
                            </p:childTnLst>
                          </p:cTn>
                        </p:par>
                        <p:par>
                          <p:cTn id="57" fill="hold">
                            <p:stCondLst>
                              <p:cond delay="2700"/>
                            </p:stCondLst>
                            <p:childTnLst>
                              <p:par>
                                <p:cTn id="58" presetID="2" presetClass="entr" presetSubtype="8" decel="100000" fill="hold" grpId="0" nodeType="after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additive="base">
                                        <p:cTn id="60" dur="500" fill="hold"/>
                                        <p:tgtEl>
                                          <p:spTgt spid="31"/>
                                        </p:tgtEl>
                                        <p:attrNameLst>
                                          <p:attrName>ppt_x</p:attrName>
                                        </p:attrNameLst>
                                      </p:cBhvr>
                                      <p:tavLst>
                                        <p:tav tm="0">
                                          <p:val>
                                            <p:strVal val="0-#ppt_w/2"/>
                                          </p:val>
                                        </p:tav>
                                        <p:tav tm="100000">
                                          <p:val>
                                            <p:strVal val="#ppt_x"/>
                                          </p:val>
                                        </p:tav>
                                      </p:tavLst>
                                    </p:anim>
                                    <p:anim calcmode="lin" valueType="num">
                                      <p:cBhvr additive="base">
                                        <p:cTn id="61" dur="500" fill="hold"/>
                                        <p:tgtEl>
                                          <p:spTgt spid="31"/>
                                        </p:tgtEl>
                                        <p:attrNameLst>
                                          <p:attrName>ppt_y</p:attrName>
                                        </p:attrNameLst>
                                      </p:cBhvr>
                                      <p:tavLst>
                                        <p:tav tm="0">
                                          <p:val>
                                            <p:strVal val="#ppt_y"/>
                                          </p:val>
                                        </p:tav>
                                        <p:tav tm="100000">
                                          <p:val>
                                            <p:strVal val="#ppt_y"/>
                                          </p:val>
                                        </p:tav>
                                      </p:tavLst>
                                    </p:anim>
                                  </p:childTnLst>
                                </p:cTn>
                              </p:par>
                              <p:par>
                                <p:cTn id="62" presetID="2" presetClass="entr" presetSubtype="8" decel="100000" fill="hold" grpId="0" nodeType="withEffect">
                                  <p:stCondLst>
                                    <p:cond delay="100"/>
                                  </p:stCondLst>
                                  <p:childTnLst>
                                    <p:set>
                                      <p:cBhvr>
                                        <p:cTn id="63" dur="1" fill="hold">
                                          <p:stCondLst>
                                            <p:cond delay="0"/>
                                          </p:stCondLst>
                                        </p:cTn>
                                        <p:tgtEl>
                                          <p:spTgt spid="32"/>
                                        </p:tgtEl>
                                        <p:attrNameLst>
                                          <p:attrName>style.visibility</p:attrName>
                                        </p:attrNameLst>
                                      </p:cBhvr>
                                      <p:to>
                                        <p:strVal val="visible"/>
                                      </p:to>
                                    </p:set>
                                    <p:anim calcmode="lin" valueType="num">
                                      <p:cBhvr additive="base">
                                        <p:cTn id="64" dur="500" fill="hold"/>
                                        <p:tgtEl>
                                          <p:spTgt spid="32"/>
                                        </p:tgtEl>
                                        <p:attrNameLst>
                                          <p:attrName>ppt_x</p:attrName>
                                        </p:attrNameLst>
                                      </p:cBhvr>
                                      <p:tavLst>
                                        <p:tav tm="0">
                                          <p:val>
                                            <p:strVal val="0-#ppt_w/2"/>
                                          </p:val>
                                        </p:tav>
                                        <p:tav tm="100000">
                                          <p:val>
                                            <p:strVal val="#ppt_x"/>
                                          </p:val>
                                        </p:tav>
                                      </p:tavLst>
                                    </p:anim>
                                    <p:anim calcmode="lin" valueType="num">
                                      <p:cBhvr additive="base">
                                        <p:cTn id="65" dur="500" fill="hold"/>
                                        <p:tgtEl>
                                          <p:spTgt spid="32"/>
                                        </p:tgtEl>
                                        <p:attrNameLst>
                                          <p:attrName>ppt_y</p:attrName>
                                        </p:attrNameLst>
                                      </p:cBhvr>
                                      <p:tavLst>
                                        <p:tav tm="0">
                                          <p:val>
                                            <p:strVal val="#ppt_y"/>
                                          </p:val>
                                        </p:tav>
                                        <p:tav tm="100000">
                                          <p:val>
                                            <p:strVal val="#ppt_y"/>
                                          </p:val>
                                        </p:tav>
                                      </p:tavLst>
                                    </p:anim>
                                  </p:childTnLst>
                                </p:cTn>
                              </p:par>
                              <p:par>
                                <p:cTn id="66" presetID="2" presetClass="entr" presetSubtype="2" decel="100000" fill="hold" grpId="0" nodeType="withEffect">
                                  <p:stCondLst>
                                    <p:cond delay="200"/>
                                  </p:stCondLst>
                                  <p:childTnLst>
                                    <p:set>
                                      <p:cBhvr>
                                        <p:cTn id="67" dur="1" fill="hold">
                                          <p:stCondLst>
                                            <p:cond delay="0"/>
                                          </p:stCondLst>
                                        </p:cTn>
                                        <p:tgtEl>
                                          <p:spTgt spid="33"/>
                                        </p:tgtEl>
                                        <p:attrNameLst>
                                          <p:attrName>style.visibility</p:attrName>
                                        </p:attrNameLst>
                                      </p:cBhvr>
                                      <p:to>
                                        <p:strVal val="visible"/>
                                      </p:to>
                                    </p:set>
                                    <p:anim calcmode="lin" valueType="num">
                                      <p:cBhvr additive="base">
                                        <p:cTn id="68" dur="500" fill="hold"/>
                                        <p:tgtEl>
                                          <p:spTgt spid="33"/>
                                        </p:tgtEl>
                                        <p:attrNameLst>
                                          <p:attrName>ppt_x</p:attrName>
                                        </p:attrNameLst>
                                      </p:cBhvr>
                                      <p:tavLst>
                                        <p:tav tm="0">
                                          <p:val>
                                            <p:strVal val="1+#ppt_w/2"/>
                                          </p:val>
                                        </p:tav>
                                        <p:tav tm="100000">
                                          <p:val>
                                            <p:strVal val="#ppt_x"/>
                                          </p:val>
                                        </p:tav>
                                      </p:tavLst>
                                    </p:anim>
                                    <p:anim calcmode="lin" valueType="num">
                                      <p:cBhvr additive="base">
                                        <p:cTn id="69" dur="500" fill="hold"/>
                                        <p:tgtEl>
                                          <p:spTgt spid="33"/>
                                        </p:tgtEl>
                                        <p:attrNameLst>
                                          <p:attrName>ppt_y</p:attrName>
                                        </p:attrNameLst>
                                      </p:cBhvr>
                                      <p:tavLst>
                                        <p:tav tm="0">
                                          <p:val>
                                            <p:strVal val="#ppt_y"/>
                                          </p:val>
                                        </p:tav>
                                        <p:tav tm="100000">
                                          <p:val>
                                            <p:strVal val="#ppt_y"/>
                                          </p:val>
                                        </p:tav>
                                      </p:tavLst>
                                    </p:anim>
                                  </p:childTnLst>
                                </p:cTn>
                              </p:par>
                              <p:par>
                                <p:cTn id="70" presetID="2" presetClass="entr" presetSubtype="2" decel="100000" fill="hold" grpId="0" nodeType="withEffect">
                                  <p:stCondLst>
                                    <p:cond delay="30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fill="hold"/>
                                        <p:tgtEl>
                                          <p:spTgt spid="34"/>
                                        </p:tgtEl>
                                        <p:attrNameLst>
                                          <p:attrName>ppt_x</p:attrName>
                                        </p:attrNameLst>
                                      </p:cBhvr>
                                      <p:tavLst>
                                        <p:tav tm="0">
                                          <p:val>
                                            <p:strVal val="1+#ppt_w/2"/>
                                          </p:val>
                                        </p:tav>
                                        <p:tav tm="100000">
                                          <p:val>
                                            <p:strVal val="#ppt_x"/>
                                          </p:val>
                                        </p:tav>
                                      </p:tavLst>
                                    </p:anim>
                                    <p:anim calcmode="lin" valueType="num">
                                      <p:cBhvr additive="base">
                                        <p:cTn id="73" dur="500" fill="hold"/>
                                        <p:tgtEl>
                                          <p:spTgt spid="34"/>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400"/>
                                  </p:stCondLst>
                                  <p:childTnLst>
                                    <p:set>
                                      <p:cBhvr>
                                        <p:cTn id="75" dur="1" fill="hold">
                                          <p:stCondLst>
                                            <p:cond delay="0"/>
                                          </p:stCondLst>
                                        </p:cTn>
                                        <p:tgtEl>
                                          <p:spTgt spid="35"/>
                                        </p:tgtEl>
                                        <p:attrNameLst>
                                          <p:attrName>style.visibility</p:attrName>
                                        </p:attrNameLst>
                                      </p:cBhvr>
                                      <p:to>
                                        <p:strVal val="visible"/>
                                      </p:to>
                                    </p:set>
                                    <p:anim calcmode="lin" valueType="num">
                                      <p:cBhvr additive="base">
                                        <p:cTn id="76" dur="500" fill="hold"/>
                                        <p:tgtEl>
                                          <p:spTgt spid="35"/>
                                        </p:tgtEl>
                                        <p:attrNameLst>
                                          <p:attrName>ppt_x</p:attrName>
                                        </p:attrNameLst>
                                      </p:cBhvr>
                                      <p:tavLst>
                                        <p:tav tm="0">
                                          <p:val>
                                            <p:strVal val="0-#ppt_w/2"/>
                                          </p:val>
                                        </p:tav>
                                        <p:tav tm="100000">
                                          <p:val>
                                            <p:strVal val="#ppt_x"/>
                                          </p:val>
                                        </p:tav>
                                      </p:tavLst>
                                    </p:anim>
                                    <p:anim calcmode="lin" valueType="num">
                                      <p:cBhvr additive="base">
                                        <p:cTn id="7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extLst>
              <a:ext uri="{BEBA8EAE-BF5A-486C-A8C5-ECC9F3942E4B}">
                <a14:imgProps xmlns:a14="http://schemas.microsoft.com/office/drawing/2010/main">
                  <a14:imgLayer r:embed="rId4">
                    <a14:imgEffect>
                      <a14:brightnessContrast bright="-1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5175" cy="6858000"/>
          </a:xfrm>
          <a:prstGeom prst="rect">
            <a:avLst/>
          </a:prstGeom>
          <a:solidFill>
            <a:schemeClr val="accent6">
              <a:lumMod val="40000"/>
              <a:lumOff val="60000"/>
              <a:alpha val="1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2879" y="0"/>
            <a:ext cx="5545449" cy="5545449"/>
          </a:xfrm>
          <a:prstGeom prst="ellipse">
            <a:avLst/>
          </a:prstGeom>
          <a:solidFill>
            <a:schemeClr val="accent6">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597243" y="594364"/>
            <a:ext cx="4356720" cy="4356720"/>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Oval 4"/>
          <p:cNvSpPr/>
          <p:nvPr/>
        </p:nvSpPr>
        <p:spPr>
          <a:xfrm>
            <a:off x="4369395" y="1340768"/>
            <a:ext cx="626458" cy="62923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90" name="KSO_Shape"/>
          <p:cNvSpPr>
            <a:spLocks/>
          </p:cNvSpPr>
          <p:nvPr/>
        </p:nvSpPr>
        <p:spPr bwMode="auto">
          <a:xfrm>
            <a:off x="4456114" y="1509438"/>
            <a:ext cx="442533" cy="303873"/>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91" name="标题 4"/>
          <p:cNvSpPr txBox="1">
            <a:spLocks/>
          </p:cNvSpPr>
          <p:nvPr/>
        </p:nvSpPr>
        <p:spPr>
          <a:xfrm>
            <a:off x="1345059" y="1844824"/>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公司与团队</a:t>
            </a:r>
          </a:p>
        </p:txBody>
      </p:sp>
      <p:sp>
        <p:nvSpPr>
          <p:cNvPr id="92" name="标题 4"/>
          <p:cNvSpPr txBox="1">
            <a:spLocks/>
          </p:cNvSpPr>
          <p:nvPr/>
        </p:nvSpPr>
        <p:spPr>
          <a:xfrm>
            <a:off x="1345059" y="2379452"/>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我们是谁</a:t>
            </a:r>
          </a:p>
        </p:txBody>
      </p:sp>
      <p:grpSp>
        <p:nvGrpSpPr>
          <p:cNvPr id="93" name="组合 92"/>
          <p:cNvGrpSpPr/>
          <p:nvPr/>
        </p:nvGrpSpPr>
        <p:grpSpPr>
          <a:xfrm>
            <a:off x="1417067" y="3212976"/>
            <a:ext cx="1436675" cy="215444"/>
            <a:chOff x="4369395" y="3284984"/>
            <a:chExt cx="1436675" cy="215444"/>
          </a:xfrm>
        </p:grpSpPr>
        <p:sp>
          <p:nvSpPr>
            <p:cNvPr id="9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公司</a:t>
              </a:r>
              <a:r>
                <a:rPr lang="zh-CN" altLang="en-US" sz="1400" dirty="0">
                  <a:solidFill>
                    <a:schemeClr val="bg1"/>
                  </a:solidFill>
                  <a:latin typeface="微软雅黑" pitchFamily="34" charset="-122"/>
                  <a:ea typeface="微软雅黑" pitchFamily="34" charset="-122"/>
                </a:rPr>
                <a:t>简介</a:t>
              </a:r>
            </a:p>
          </p:txBody>
        </p:sp>
        <p:grpSp>
          <p:nvGrpSpPr>
            <p:cNvPr id="95" name="组合 94"/>
            <p:cNvGrpSpPr/>
            <p:nvPr/>
          </p:nvGrpSpPr>
          <p:grpSpPr>
            <a:xfrm>
              <a:off x="4369395" y="3316401"/>
              <a:ext cx="168551" cy="168551"/>
              <a:chOff x="5005199" y="3717032"/>
              <a:chExt cx="168551" cy="168551"/>
            </a:xfrm>
          </p:grpSpPr>
          <p:sp>
            <p:nvSpPr>
              <p:cNvPr id="96" name="椭圆 95"/>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7" name="等腰三角形 9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8" name="组合 97"/>
          <p:cNvGrpSpPr/>
          <p:nvPr/>
        </p:nvGrpSpPr>
        <p:grpSpPr>
          <a:xfrm>
            <a:off x="2857227" y="3212976"/>
            <a:ext cx="1436675" cy="215444"/>
            <a:chOff x="4369395" y="3284984"/>
            <a:chExt cx="1436675" cy="215444"/>
          </a:xfrm>
        </p:grpSpPr>
        <p:sp>
          <p:nvSpPr>
            <p:cNvPr id="9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公司资质</a:t>
              </a:r>
              <a:endParaRPr lang="zh-CN" altLang="en-US" sz="1400" dirty="0">
                <a:solidFill>
                  <a:schemeClr val="bg1"/>
                </a:solidFill>
                <a:latin typeface="微软雅黑" pitchFamily="34" charset="-122"/>
                <a:ea typeface="微软雅黑" pitchFamily="34" charset="-122"/>
              </a:endParaRPr>
            </a:p>
          </p:txBody>
        </p:sp>
        <p:grpSp>
          <p:nvGrpSpPr>
            <p:cNvPr id="100" name="组合 99"/>
            <p:cNvGrpSpPr/>
            <p:nvPr/>
          </p:nvGrpSpPr>
          <p:grpSpPr>
            <a:xfrm>
              <a:off x="4369395" y="3316401"/>
              <a:ext cx="168551" cy="168551"/>
              <a:chOff x="5005199" y="3717032"/>
              <a:chExt cx="168551" cy="168551"/>
            </a:xfrm>
          </p:grpSpPr>
          <p:sp>
            <p:nvSpPr>
              <p:cNvPr id="101" name="椭圆 100"/>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2" name="等腰三角形 10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3" name="组合 102"/>
          <p:cNvGrpSpPr/>
          <p:nvPr/>
        </p:nvGrpSpPr>
        <p:grpSpPr>
          <a:xfrm>
            <a:off x="1417067" y="3501588"/>
            <a:ext cx="1436675" cy="215444"/>
            <a:chOff x="4369395" y="3284984"/>
            <a:chExt cx="1436675" cy="215444"/>
          </a:xfrm>
        </p:grpSpPr>
        <p:sp>
          <p:nvSpPr>
            <p:cNvPr id="10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团队介绍</a:t>
              </a:r>
              <a:endParaRPr lang="zh-CN" altLang="en-US" sz="1400" dirty="0">
                <a:solidFill>
                  <a:schemeClr val="bg1"/>
                </a:solidFill>
                <a:latin typeface="微软雅黑" pitchFamily="34" charset="-122"/>
                <a:ea typeface="微软雅黑" pitchFamily="34" charset="-122"/>
              </a:endParaRPr>
            </a:p>
          </p:txBody>
        </p:sp>
        <p:grpSp>
          <p:nvGrpSpPr>
            <p:cNvPr id="150" name="组合 149"/>
            <p:cNvGrpSpPr/>
            <p:nvPr/>
          </p:nvGrpSpPr>
          <p:grpSpPr>
            <a:xfrm>
              <a:off x="4369395" y="3316401"/>
              <a:ext cx="168551" cy="168551"/>
              <a:chOff x="5005199" y="3717032"/>
              <a:chExt cx="168551" cy="168551"/>
            </a:xfrm>
          </p:grpSpPr>
          <p:sp>
            <p:nvSpPr>
              <p:cNvPr id="151" name="椭圆 150"/>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2" name="等腰三角形 1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3" name="组合 152"/>
          <p:cNvGrpSpPr/>
          <p:nvPr/>
        </p:nvGrpSpPr>
        <p:grpSpPr>
          <a:xfrm>
            <a:off x="2857227" y="3501588"/>
            <a:ext cx="1436675" cy="215444"/>
            <a:chOff x="4369395" y="3284984"/>
            <a:chExt cx="1436675" cy="215444"/>
          </a:xfrm>
        </p:grpSpPr>
        <p:sp>
          <p:nvSpPr>
            <p:cNvPr id="15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成员</a:t>
              </a:r>
              <a:r>
                <a:rPr lang="zh-CN" altLang="en-US" sz="1400" dirty="0" smtClean="0">
                  <a:solidFill>
                    <a:schemeClr val="bg1"/>
                  </a:solidFill>
                  <a:latin typeface="微软雅黑" pitchFamily="34" charset="-122"/>
                  <a:ea typeface="微软雅黑" pitchFamily="34" charset="-122"/>
                </a:rPr>
                <a:t>介绍</a:t>
              </a:r>
              <a:endParaRPr lang="zh-CN" altLang="en-US" sz="1400" dirty="0">
                <a:solidFill>
                  <a:schemeClr val="bg1"/>
                </a:solidFill>
                <a:latin typeface="微软雅黑" pitchFamily="34" charset="-122"/>
                <a:ea typeface="微软雅黑" pitchFamily="34" charset="-122"/>
              </a:endParaRPr>
            </a:p>
          </p:txBody>
        </p:sp>
        <p:grpSp>
          <p:nvGrpSpPr>
            <p:cNvPr id="155" name="组合 154"/>
            <p:cNvGrpSpPr/>
            <p:nvPr/>
          </p:nvGrpSpPr>
          <p:grpSpPr>
            <a:xfrm>
              <a:off x="4369395" y="3316401"/>
              <a:ext cx="168551" cy="168551"/>
              <a:chOff x="5005199" y="3717032"/>
              <a:chExt cx="168551" cy="168551"/>
            </a:xfrm>
          </p:grpSpPr>
          <p:sp>
            <p:nvSpPr>
              <p:cNvPr id="156" name="椭圆 155"/>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7" name="等腰三角形 15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58" name="组合 157"/>
          <p:cNvGrpSpPr/>
          <p:nvPr/>
        </p:nvGrpSpPr>
        <p:grpSpPr>
          <a:xfrm>
            <a:off x="1417067" y="3789040"/>
            <a:ext cx="1436675" cy="215444"/>
            <a:chOff x="4369395" y="3284984"/>
            <a:chExt cx="1436675" cy="215444"/>
          </a:xfrm>
        </p:grpSpPr>
        <p:sp>
          <p:nvSpPr>
            <p:cNvPr id="15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核心成员</a:t>
              </a:r>
              <a:endParaRPr lang="zh-CN" altLang="en-US" sz="1400" dirty="0">
                <a:solidFill>
                  <a:schemeClr val="bg1"/>
                </a:solidFill>
                <a:latin typeface="微软雅黑" pitchFamily="34" charset="-122"/>
                <a:ea typeface="微软雅黑" pitchFamily="34" charset="-122"/>
              </a:endParaRPr>
            </a:p>
          </p:txBody>
        </p:sp>
        <p:grpSp>
          <p:nvGrpSpPr>
            <p:cNvPr id="160" name="组合 159"/>
            <p:cNvGrpSpPr/>
            <p:nvPr/>
          </p:nvGrpSpPr>
          <p:grpSpPr>
            <a:xfrm>
              <a:off x="4369395" y="3316401"/>
              <a:ext cx="168551" cy="168551"/>
              <a:chOff x="5005199" y="3717032"/>
              <a:chExt cx="168551" cy="168551"/>
            </a:xfrm>
          </p:grpSpPr>
          <p:sp>
            <p:nvSpPr>
              <p:cNvPr id="161" name="椭圆 160"/>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2" name="等腰三角形 16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63" name="组合 162"/>
          <p:cNvGrpSpPr/>
          <p:nvPr/>
        </p:nvGrpSpPr>
        <p:grpSpPr>
          <a:xfrm>
            <a:off x="2857227" y="3789040"/>
            <a:ext cx="1436675" cy="215444"/>
            <a:chOff x="4369395" y="3284984"/>
            <a:chExt cx="1436675" cy="215444"/>
          </a:xfrm>
        </p:grpSpPr>
        <p:sp>
          <p:nvSpPr>
            <p:cNvPr id="16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组织架构</a:t>
              </a:r>
              <a:endParaRPr lang="zh-CN" altLang="en-US" sz="1400" dirty="0">
                <a:solidFill>
                  <a:schemeClr val="bg1"/>
                </a:solidFill>
                <a:latin typeface="微软雅黑" pitchFamily="34" charset="-122"/>
                <a:ea typeface="微软雅黑" pitchFamily="34" charset="-122"/>
              </a:endParaRPr>
            </a:p>
          </p:txBody>
        </p:sp>
        <p:grpSp>
          <p:nvGrpSpPr>
            <p:cNvPr id="165" name="组合 164"/>
            <p:cNvGrpSpPr/>
            <p:nvPr/>
          </p:nvGrpSpPr>
          <p:grpSpPr>
            <a:xfrm>
              <a:off x="4369395" y="3316401"/>
              <a:ext cx="168551" cy="168551"/>
              <a:chOff x="5005199" y="3717032"/>
              <a:chExt cx="168551" cy="168551"/>
            </a:xfrm>
          </p:grpSpPr>
          <p:sp>
            <p:nvSpPr>
              <p:cNvPr id="166" name="椭圆 165"/>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7" name="等腰三角形 16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68" name="直接连接符 167"/>
          <p:cNvCxnSpPr/>
          <p:nvPr/>
        </p:nvCxnSpPr>
        <p:spPr>
          <a:xfrm>
            <a:off x="1464791" y="2924364"/>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74" name="组合 173"/>
          <p:cNvGrpSpPr/>
          <p:nvPr/>
        </p:nvGrpSpPr>
        <p:grpSpPr>
          <a:xfrm>
            <a:off x="1417067" y="4077652"/>
            <a:ext cx="1436675" cy="215444"/>
            <a:chOff x="4369395" y="3284984"/>
            <a:chExt cx="1436675" cy="215444"/>
          </a:xfrm>
        </p:grpSpPr>
        <p:sp>
          <p:nvSpPr>
            <p:cNvPr id="17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公司事记</a:t>
              </a:r>
              <a:endParaRPr lang="zh-CN" altLang="en-US" sz="1400" dirty="0">
                <a:solidFill>
                  <a:schemeClr val="bg1"/>
                </a:solidFill>
                <a:latin typeface="微软雅黑" pitchFamily="34" charset="-122"/>
                <a:ea typeface="微软雅黑" pitchFamily="34" charset="-122"/>
              </a:endParaRPr>
            </a:p>
          </p:txBody>
        </p:sp>
        <p:grpSp>
          <p:nvGrpSpPr>
            <p:cNvPr id="176" name="组合 175"/>
            <p:cNvGrpSpPr/>
            <p:nvPr/>
          </p:nvGrpSpPr>
          <p:grpSpPr>
            <a:xfrm>
              <a:off x="4369395" y="3316401"/>
              <a:ext cx="168551" cy="168551"/>
              <a:chOff x="5005199" y="3717032"/>
              <a:chExt cx="168551" cy="168551"/>
            </a:xfrm>
          </p:grpSpPr>
          <p:sp>
            <p:nvSpPr>
              <p:cNvPr id="177" name="椭圆 176"/>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8" name="等腰三角形 17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79" name="组合 178"/>
          <p:cNvGrpSpPr/>
          <p:nvPr/>
        </p:nvGrpSpPr>
        <p:grpSpPr>
          <a:xfrm>
            <a:off x="2857227" y="4077652"/>
            <a:ext cx="1436675" cy="215444"/>
            <a:chOff x="4369395" y="3284984"/>
            <a:chExt cx="1436675" cy="215444"/>
          </a:xfrm>
        </p:grpSpPr>
        <p:sp>
          <p:nvSpPr>
            <p:cNvPr id="18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企业理念</a:t>
              </a:r>
              <a:endParaRPr lang="zh-CN" altLang="en-US" sz="1400" dirty="0">
                <a:solidFill>
                  <a:schemeClr val="bg1"/>
                </a:solidFill>
                <a:latin typeface="微软雅黑" pitchFamily="34" charset="-122"/>
                <a:ea typeface="微软雅黑" pitchFamily="34" charset="-122"/>
              </a:endParaRPr>
            </a:p>
          </p:txBody>
        </p:sp>
        <p:grpSp>
          <p:nvGrpSpPr>
            <p:cNvPr id="181" name="组合 180"/>
            <p:cNvGrpSpPr/>
            <p:nvPr/>
          </p:nvGrpSpPr>
          <p:grpSpPr>
            <a:xfrm>
              <a:off x="4369395" y="3316401"/>
              <a:ext cx="168551" cy="168551"/>
              <a:chOff x="5005199" y="3717032"/>
              <a:chExt cx="168551" cy="168551"/>
            </a:xfrm>
          </p:grpSpPr>
          <p:sp>
            <p:nvSpPr>
              <p:cNvPr id="182" name="椭圆 181"/>
              <p:cNvSpPr/>
              <p:nvPr/>
            </p:nvSpPr>
            <p:spPr>
              <a:xfrm>
                <a:off x="5005199" y="3717032"/>
                <a:ext cx="168551" cy="168551"/>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3" name="等腰三角形 18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5" name="矩形 54"/>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008902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21" presetClass="entr" presetSubtype="1" fill="hold" grpId="0" nodeType="withEffect">
                                  <p:stCondLst>
                                    <p:cond delay="500"/>
                                  </p:stCondLst>
                                  <p:childTnLst>
                                    <p:set>
                                      <p:cBhvr>
                                        <p:cTn id="17" dur="1" fill="hold">
                                          <p:stCondLst>
                                            <p:cond delay="0"/>
                                          </p:stCondLst>
                                        </p:cTn>
                                        <p:tgtEl>
                                          <p:spTgt spid="89"/>
                                        </p:tgtEl>
                                        <p:attrNameLst>
                                          <p:attrName>style.visibility</p:attrName>
                                        </p:attrNameLst>
                                      </p:cBhvr>
                                      <p:to>
                                        <p:strVal val="visible"/>
                                      </p:to>
                                    </p:set>
                                    <p:animEffect transition="in" filter="wheel(1)">
                                      <p:cBhvr>
                                        <p:cTn id="18" dur="400"/>
                                        <p:tgtEl>
                                          <p:spTgt spid="89"/>
                                        </p:tgtEl>
                                      </p:cBhvr>
                                    </p:animEffect>
                                  </p:childTnLst>
                                </p:cTn>
                              </p:par>
                              <p:par>
                                <p:cTn id="19" presetID="42" presetClass="entr" presetSubtype="0" fill="hold" grpId="0" nodeType="withEffect">
                                  <p:stCondLst>
                                    <p:cond delay="500"/>
                                  </p:stCondLst>
                                  <p:childTnLst>
                                    <p:set>
                                      <p:cBhvr>
                                        <p:cTn id="20" dur="1" fill="hold">
                                          <p:stCondLst>
                                            <p:cond delay="0"/>
                                          </p:stCondLst>
                                        </p:cTn>
                                        <p:tgtEl>
                                          <p:spTgt spid="90"/>
                                        </p:tgtEl>
                                        <p:attrNameLst>
                                          <p:attrName>style.visibility</p:attrName>
                                        </p:attrNameLst>
                                      </p:cBhvr>
                                      <p:to>
                                        <p:strVal val="visible"/>
                                      </p:to>
                                    </p:set>
                                    <p:animEffect transition="in" filter="fade">
                                      <p:cBhvr>
                                        <p:cTn id="21" dur="1000"/>
                                        <p:tgtEl>
                                          <p:spTgt spid="90"/>
                                        </p:tgtEl>
                                      </p:cBhvr>
                                    </p:animEffect>
                                    <p:anim calcmode="lin" valueType="num">
                                      <p:cBhvr>
                                        <p:cTn id="22" dur="1000" fill="hold"/>
                                        <p:tgtEl>
                                          <p:spTgt spid="90"/>
                                        </p:tgtEl>
                                        <p:attrNameLst>
                                          <p:attrName>ppt_x</p:attrName>
                                        </p:attrNameLst>
                                      </p:cBhvr>
                                      <p:tavLst>
                                        <p:tav tm="0">
                                          <p:val>
                                            <p:strVal val="#ppt_x"/>
                                          </p:val>
                                        </p:tav>
                                        <p:tav tm="100000">
                                          <p:val>
                                            <p:strVal val="#ppt_x"/>
                                          </p:val>
                                        </p:tav>
                                      </p:tavLst>
                                    </p:anim>
                                    <p:anim calcmode="lin" valueType="num">
                                      <p:cBhvr>
                                        <p:cTn id="23" dur="1000" fill="hold"/>
                                        <p:tgtEl>
                                          <p:spTgt spid="90"/>
                                        </p:tgtEl>
                                        <p:attrNameLst>
                                          <p:attrName>ppt_y</p:attrName>
                                        </p:attrNameLst>
                                      </p:cBhvr>
                                      <p:tavLst>
                                        <p:tav tm="0">
                                          <p:val>
                                            <p:strVal val="#ppt_y+.1"/>
                                          </p:val>
                                        </p:tav>
                                        <p:tav tm="100000">
                                          <p:val>
                                            <p:strVal val="#ppt_y"/>
                                          </p:val>
                                        </p:tav>
                                      </p:tavLst>
                                    </p:anim>
                                  </p:childTnLst>
                                </p:cTn>
                              </p:par>
                              <p:par>
                                <p:cTn id="24" presetID="53" presetClass="entr" presetSubtype="16" fill="hold" grpId="0" nodeType="withEffect">
                                  <p:stCondLst>
                                    <p:cond delay="500"/>
                                  </p:stCondLst>
                                  <p:childTnLst>
                                    <p:set>
                                      <p:cBhvr>
                                        <p:cTn id="25" dur="1" fill="hold">
                                          <p:stCondLst>
                                            <p:cond delay="0"/>
                                          </p:stCondLst>
                                        </p:cTn>
                                        <p:tgtEl>
                                          <p:spTgt spid="91"/>
                                        </p:tgtEl>
                                        <p:attrNameLst>
                                          <p:attrName>style.visibility</p:attrName>
                                        </p:attrNameLst>
                                      </p:cBhvr>
                                      <p:to>
                                        <p:strVal val="visible"/>
                                      </p:to>
                                    </p:set>
                                    <p:anim calcmode="lin" valueType="num">
                                      <p:cBhvr>
                                        <p:cTn id="26" dur="500" fill="hold"/>
                                        <p:tgtEl>
                                          <p:spTgt spid="91"/>
                                        </p:tgtEl>
                                        <p:attrNameLst>
                                          <p:attrName>ppt_w</p:attrName>
                                        </p:attrNameLst>
                                      </p:cBhvr>
                                      <p:tavLst>
                                        <p:tav tm="0">
                                          <p:val>
                                            <p:fltVal val="0"/>
                                          </p:val>
                                        </p:tav>
                                        <p:tav tm="100000">
                                          <p:val>
                                            <p:strVal val="#ppt_w"/>
                                          </p:val>
                                        </p:tav>
                                      </p:tavLst>
                                    </p:anim>
                                    <p:anim calcmode="lin" valueType="num">
                                      <p:cBhvr>
                                        <p:cTn id="27" dur="500" fill="hold"/>
                                        <p:tgtEl>
                                          <p:spTgt spid="91"/>
                                        </p:tgtEl>
                                        <p:attrNameLst>
                                          <p:attrName>ppt_h</p:attrName>
                                        </p:attrNameLst>
                                      </p:cBhvr>
                                      <p:tavLst>
                                        <p:tav tm="0">
                                          <p:val>
                                            <p:fltVal val="0"/>
                                          </p:val>
                                        </p:tav>
                                        <p:tav tm="100000">
                                          <p:val>
                                            <p:strVal val="#ppt_h"/>
                                          </p:val>
                                        </p:tav>
                                      </p:tavLst>
                                    </p:anim>
                                    <p:animEffect transition="in" filter="fade">
                                      <p:cBhvr>
                                        <p:cTn id="28" dur="500"/>
                                        <p:tgtEl>
                                          <p:spTgt spid="91"/>
                                        </p:tgtEl>
                                      </p:cBhvr>
                                    </p:animEffect>
                                  </p:childTnLst>
                                </p:cTn>
                              </p:par>
                              <p:par>
                                <p:cTn id="29" presetID="53" presetClass="entr" presetSubtype="16" fill="hold" grpId="0" nodeType="withEffect">
                                  <p:stCondLst>
                                    <p:cond delay="500"/>
                                  </p:stCondLst>
                                  <p:childTnLst>
                                    <p:set>
                                      <p:cBhvr>
                                        <p:cTn id="30" dur="1" fill="hold">
                                          <p:stCondLst>
                                            <p:cond delay="0"/>
                                          </p:stCondLst>
                                        </p:cTn>
                                        <p:tgtEl>
                                          <p:spTgt spid="92"/>
                                        </p:tgtEl>
                                        <p:attrNameLst>
                                          <p:attrName>style.visibility</p:attrName>
                                        </p:attrNameLst>
                                      </p:cBhvr>
                                      <p:to>
                                        <p:strVal val="visible"/>
                                      </p:to>
                                    </p:set>
                                    <p:anim calcmode="lin" valueType="num">
                                      <p:cBhvr>
                                        <p:cTn id="31" dur="500" fill="hold"/>
                                        <p:tgtEl>
                                          <p:spTgt spid="92"/>
                                        </p:tgtEl>
                                        <p:attrNameLst>
                                          <p:attrName>ppt_w</p:attrName>
                                        </p:attrNameLst>
                                      </p:cBhvr>
                                      <p:tavLst>
                                        <p:tav tm="0">
                                          <p:val>
                                            <p:fltVal val="0"/>
                                          </p:val>
                                        </p:tav>
                                        <p:tav tm="100000">
                                          <p:val>
                                            <p:strVal val="#ppt_w"/>
                                          </p:val>
                                        </p:tav>
                                      </p:tavLst>
                                    </p:anim>
                                    <p:anim calcmode="lin" valueType="num">
                                      <p:cBhvr>
                                        <p:cTn id="32" dur="500" fill="hold"/>
                                        <p:tgtEl>
                                          <p:spTgt spid="92"/>
                                        </p:tgtEl>
                                        <p:attrNameLst>
                                          <p:attrName>ppt_h</p:attrName>
                                        </p:attrNameLst>
                                      </p:cBhvr>
                                      <p:tavLst>
                                        <p:tav tm="0">
                                          <p:val>
                                            <p:fltVal val="0"/>
                                          </p:val>
                                        </p:tav>
                                        <p:tav tm="100000">
                                          <p:val>
                                            <p:strVal val="#ppt_h"/>
                                          </p:val>
                                        </p:tav>
                                      </p:tavLst>
                                    </p:anim>
                                    <p:animEffect transition="in" filter="fade">
                                      <p:cBhvr>
                                        <p:cTn id="33" dur="500"/>
                                        <p:tgtEl>
                                          <p:spTgt spid="92"/>
                                        </p:tgtEl>
                                      </p:cBhvr>
                                    </p:animEffect>
                                  </p:childTnLst>
                                </p:cTn>
                              </p:par>
                              <p:par>
                                <p:cTn id="34" presetID="53" presetClass="entr" presetSubtype="16" fill="hold" nodeType="withEffect">
                                  <p:stCondLst>
                                    <p:cond delay="500"/>
                                  </p:stCondLst>
                                  <p:childTnLst>
                                    <p:set>
                                      <p:cBhvr>
                                        <p:cTn id="35" dur="1" fill="hold">
                                          <p:stCondLst>
                                            <p:cond delay="0"/>
                                          </p:stCondLst>
                                        </p:cTn>
                                        <p:tgtEl>
                                          <p:spTgt spid="93"/>
                                        </p:tgtEl>
                                        <p:attrNameLst>
                                          <p:attrName>style.visibility</p:attrName>
                                        </p:attrNameLst>
                                      </p:cBhvr>
                                      <p:to>
                                        <p:strVal val="visible"/>
                                      </p:to>
                                    </p:set>
                                    <p:anim calcmode="lin" valueType="num">
                                      <p:cBhvr>
                                        <p:cTn id="36" dur="500" fill="hold"/>
                                        <p:tgtEl>
                                          <p:spTgt spid="93"/>
                                        </p:tgtEl>
                                        <p:attrNameLst>
                                          <p:attrName>ppt_w</p:attrName>
                                        </p:attrNameLst>
                                      </p:cBhvr>
                                      <p:tavLst>
                                        <p:tav tm="0">
                                          <p:val>
                                            <p:fltVal val="0"/>
                                          </p:val>
                                        </p:tav>
                                        <p:tav tm="100000">
                                          <p:val>
                                            <p:strVal val="#ppt_w"/>
                                          </p:val>
                                        </p:tav>
                                      </p:tavLst>
                                    </p:anim>
                                    <p:anim calcmode="lin" valueType="num">
                                      <p:cBhvr>
                                        <p:cTn id="37" dur="500" fill="hold"/>
                                        <p:tgtEl>
                                          <p:spTgt spid="93"/>
                                        </p:tgtEl>
                                        <p:attrNameLst>
                                          <p:attrName>ppt_h</p:attrName>
                                        </p:attrNameLst>
                                      </p:cBhvr>
                                      <p:tavLst>
                                        <p:tav tm="0">
                                          <p:val>
                                            <p:fltVal val="0"/>
                                          </p:val>
                                        </p:tav>
                                        <p:tav tm="100000">
                                          <p:val>
                                            <p:strVal val="#ppt_h"/>
                                          </p:val>
                                        </p:tav>
                                      </p:tavLst>
                                    </p:anim>
                                    <p:animEffect transition="in" filter="fade">
                                      <p:cBhvr>
                                        <p:cTn id="38" dur="500"/>
                                        <p:tgtEl>
                                          <p:spTgt spid="93"/>
                                        </p:tgtEl>
                                      </p:cBhvr>
                                    </p:animEffect>
                                  </p:childTnLst>
                                </p:cTn>
                              </p:par>
                              <p:par>
                                <p:cTn id="39" presetID="53" presetClass="entr" presetSubtype="16" fill="hold" nodeType="withEffect">
                                  <p:stCondLst>
                                    <p:cond delay="500"/>
                                  </p:stCondLst>
                                  <p:childTnLst>
                                    <p:set>
                                      <p:cBhvr>
                                        <p:cTn id="40" dur="1" fill="hold">
                                          <p:stCondLst>
                                            <p:cond delay="0"/>
                                          </p:stCondLst>
                                        </p:cTn>
                                        <p:tgtEl>
                                          <p:spTgt spid="98"/>
                                        </p:tgtEl>
                                        <p:attrNameLst>
                                          <p:attrName>style.visibility</p:attrName>
                                        </p:attrNameLst>
                                      </p:cBhvr>
                                      <p:to>
                                        <p:strVal val="visible"/>
                                      </p:to>
                                    </p:set>
                                    <p:anim calcmode="lin" valueType="num">
                                      <p:cBhvr>
                                        <p:cTn id="41" dur="500" fill="hold"/>
                                        <p:tgtEl>
                                          <p:spTgt spid="98"/>
                                        </p:tgtEl>
                                        <p:attrNameLst>
                                          <p:attrName>ppt_w</p:attrName>
                                        </p:attrNameLst>
                                      </p:cBhvr>
                                      <p:tavLst>
                                        <p:tav tm="0">
                                          <p:val>
                                            <p:fltVal val="0"/>
                                          </p:val>
                                        </p:tav>
                                        <p:tav tm="100000">
                                          <p:val>
                                            <p:strVal val="#ppt_w"/>
                                          </p:val>
                                        </p:tav>
                                      </p:tavLst>
                                    </p:anim>
                                    <p:anim calcmode="lin" valueType="num">
                                      <p:cBhvr>
                                        <p:cTn id="42" dur="500" fill="hold"/>
                                        <p:tgtEl>
                                          <p:spTgt spid="98"/>
                                        </p:tgtEl>
                                        <p:attrNameLst>
                                          <p:attrName>ppt_h</p:attrName>
                                        </p:attrNameLst>
                                      </p:cBhvr>
                                      <p:tavLst>
                                        <p:tav tm="0">
                                          <p:val>
                                            <p:fltVal val="0"/>
                                          </p:val>
                                        </p:tav>
                                        <p:tav tm="100000">
                                          <p:val>
                                            <p:strVal val="#ppt_h"/>
                                          </p:val>
                                        </p:tav>
                                      </p:tavLst>
                                    </p:anim>
                                    <p:animEffect transition="in" filter="fade">
                                      <p:cBhvr>
                                        <p:cTn id="43" dur="500"/>
                                        <p:tgtEl>
                                          <p:spTgt spid="98"/>
                                        </p:tgtEl>
                                      </p:cBhvr>
                                    </p:animEffect>
                                  </p:childTnLst>
                                </p:cTn>
                              </p:par>
                              <p:par>
                                <p:cTn id="44" presetID="53" presetClass="entr" presetSubtype="16" fill="hold" nodeType="withEffect">
                                  <p:stCondLst>
                                    <p:cond delay="500"/>
                                  </p:stCondLst>
                                  <p:childTnLst>
                                    <p:set>
                                      <p:cBhvr>
                                        <p:cTn id="45" dur="1" fill="hold">
                                          <p:stCondLst>
                                            <p:cond delay="0"/>
                                          </p:stCondLst>
                                        </p:cTn>
                                        <p:tgtEl>
                                          <p:spTgt spid="103"/>
                                        </p:tgtEl>
                                        <p:attrNameLst>
                                          <p:attrName>style.visibility</p:attrName>
                                        </p:attrNameLst>
                                      </p:cBhvr>
                                      <p:to>
                                        <p:strVal val="visible"/>
                                      </p:to>
                                    </p:set>
                                    <p:anim calcmode="lin" valueType="num">
                                      <p:cBhvr>
                                        <p:cTn id="46" dur="500" fill="hold"/>
                                        <p:tgtEl>
                                          <p:spTgt spid="103"/>
                                        </p:tgtEl>
                                        <p:attrNameLst>
                                          <p:attrName>ppt_w</p:attrName>
                                        </p:attrNameLst>
                                      </p:cBhvr>
                                      <p:tavLst>
                                        <p:tav tm="0">
                                          <p:val>
                                            <p:fltVal val="0"/>
                                          </p:val>
                                        </p:tav>
                                        <p:tav tm="100000">
                                          <p:val>
                                            <p:strVal val="#ppt_w"/>
                                          </p:val>
                                        </p:tav>
                                      </p:tavLst>
                                    </p:anim>
                                    <p:anim calcmode="lin" valueType="num">
                                      <p:cBhvr>
                                        <p:cTn id="47" dur="500" fill="hold"/>
                                        <p:tgtEl>
                                          <p:spTgt spid="103"/>
                                        </p:tgtEl>
                                        <p:attrNameLst>
                                          <p:attrName>ppt_h</p:attrName>
                                        </p:attrNameLst>
                                      </p:cBhvr>
                                      <p:tavLst>
                                        <p:tav tm="0">
                                          <p:val>
                                            <p:fltVal val="0"/>
                                          </p:val>
                                        </p:tav>
                                        <p:tav tm="100000">
                                          <p:val>
                                            <p:strVal val="#ppt_h"/>
                                          </p:val>
                                        </p:tav>
                                      </p:tavLst>
                                    </p:anim>
                                    <p:animEffect transition="in" filter="fade">
                                      <p:cBhvr>
                                        <p:cTn id="48" dur="500"/>
                                        <p:tgtEl>
                                          <p:spTgt spid="103"/>
                                        </p:tgtEl>
                                      </p:cBhvr>
                                    </p:animEffect>
                                  </p:childTnLst>
                                </p:cTn>
                              </p:par>
                              <p:par>
                                <p:cTn id="49" presetID="53" presetClass="entr" presetSubtype="16" fill="hold" nodeType="withEffect">
                                  <p:stCondLst>
                                    <p:cond delay="500"/>
                                  </p:stCondLst>
                                  <p:childTnLst>
                                    <p:set>
                                      <p:cBhvr>
                                        <p:cTn id="50" dur="1" fill="hold">
                                          <p:stCondLst>
                                            <p:cond delay="0"/>
                                          </p:stCondLst>
                                        </p:cTn>
                                        <p:tgtEl>
                                          <p:spTgt spid="153"/>
                                        </p:tgtEl>
                                        <p:attrNameLst>
                                          <p:attrName>style.visibility</p:attrName>
                                        </p:attrNameLst>
                                      </p:cBhvr>
                                      <p:to>
                                        <p:strVal val="visible"/>
                                      </p:to>
                                    </p:set>
                                    <p:anim calcmode="lin" valueType="num">
                                      <p:cBhvr>
                                        <p:cTn id="51" dur="500" fill="hold"/>
                                        <p:tgtEl>
                                          <p:spTgt spid="153"/>
                                        </p:tgtEl>
                                        <p:attrNameLst>
                                          <p:attrName>ppt_w</p:attrName>
                                        </p:attrNameLst>
                                      </p:cBhvr>
                                      <p:tavLst>
                                        <p:tav tm="0">
                                          <p:val>
                                            <p:fltVal val="0"/>
                                          </p:val>
                                        </p:tav>
                                        <p:tav tm="100000">
                                          <p:val>
                                            <p:strVal val="#ppt_w"/>
                                          </p:val>
                                        </p:tav>
                                      </p:tavLst>
                                    </p:anim>
                                    <p:anim calcmode="lin" valueType="num">
                                      <p:cBhvr>
                                        <p:cTn id="52" dur="500" fill="hold"/>
                                        <p:tgtEl>
                                          <p:spTgt spid="153"/>
                                        </p:tgtEl>
                                        <p:attrNameLst>
                                          <p:attrName>ppt_h</p:attrName>
                                        </p:attrNameLst>
                                      </p:cBhvr>
                                      <p:tavLst>
                                        <p:tav tm="0">
                                          <p:val>
                                            <p:fltVal val="0"/>
                                          </p:val>
                                        </p:tav>
                                        <p:tav tm="100000">
                                          <p:val>
                                            <p:strVal val="#ppt_h"/>
                                          </p:val>
                                        </p:tav>
                                      </p:tavLst>
                                    </p:anim>
                                    <p:animEffect transition="in" filter="fade">
                                      <p:cBhvr>
                                        <p:cTn id="53" dur="500"/>
                                        <p:tgtEl>
                                          <p:spTgt spid="153"/>
                                        </p:tgtEl>
                                      </p:cBhvr>
                                    </p:animEffect>
                                  </p:childTnLst>
                                </p:cTn>
                              </p:par>
                              <p:par>
                                <p:cTn id="54" presetID="53" presetClass="entr" presetSubtype="16" fill="hold" nodeType="withEffect">
                                  <p:stCondLst>
                                    <p:cond delay="500"/>
                                  </p:stCondLst>
                                  <p:childTnLst>
                                    <p:set>
                                      <p:cBhvr>
                                        <p:cTn id="55" dur="1" fill="hold">
                                          <p:stCondLst>
                                            <p:cond delay="0"/>
                                          </p:stCondLst>
                                        </p:cTn>
                                        <p:tgtEl>
                                          <p:spTgt spid="158"/>
                                        </p:tgtEl>
                                        <p:attrNameLst>
                                          <p:attrName>style.visibility</p:attrName>
                                        </p:attrNameLst>
                                      </p:cBhvr>
                                      <p:to>
                                        <p:strVal val="visible"/>
                                      </p:to>
                                    </p:set>
                                    <p:anim calcmode="lin" valueType="num">
                                      <p:cBhvr>
                                        <p:cTn id="56" dur="500" fill="hold"/>
                                        <p:tgtEl>
                                          <p:spTgt spid="158"/>
                                        </p:tgtEl>
                                        <p:attrNameLst>
                                          <p:attrName>ppt_w</p:attrName>
                                        </p:attrNameLst>
                                      </p:cBhvr>
                                      <p:tavLst>
                                        <p:tav tm="0">
                                          <p:val>
                                            <p:fltVal val="0"/>
                                          </p:val>
                                        </p:tav>
                                        <p:tav tm="100000">
                                          <p:val>
                                            <p:strVal val="#ppt_w"/>
                                          </p:val>
                                        </p:tav>
                                      </p:tavLst>
                                    </p:anim>
                                    <p:anim calcmode="lin" valueType="num">
                                      <p:cBhvr>
                                        <p:cTn id="57" dur="500" fill="hold"/>
                                        <p:tgtEl>
                                          <p:spTgt spid="158"/>
                                        </p:tgtEl>
                                        <p:attrNameLst>
                                          <p:attrName>ppt_h</p:attrName>
                                        </p:attrNameLst>
                                      </p:cBhvr>
                                      <p:tavLst>
                                        <p:tav tm="0">
                                          <p:val>
                                            <p:fltVal val="0"/>
                                          </p:val>
                                        </p:tav>
                                        <p:tav tm="100000">
                                          <p:val>
                                            <p:strVal val="#ppt_h"/>
                                          </p:val>
                                        </p:tav>
                                      </p:tavLst>
                                    </p:anim>
                                    <p:animEffect transition="in" filter="fade">
                                      <p:cBhvr>
                                        <p:cTn id="58" dur="500"/>
                                        <p:tgtEl>
                                          <p:spTgt spid="158"/>
                                        </p:tgtEl>
                                      </p:cBhvr>
                                    </p:animEffect>
                                  </p:childTnLst>
                                </p:cTn>
                              </p:par>
                              <p:par>
                                <p:cTn id="59" presetID="53" presetClass="entr" presetSubtype="16" fill="hold" nodeType="withEffect">
                                  <p:stCondLst>
                                    <p:cond delay="500"/>
                                  </p:stCondLst>
                                  <p:childTnLst>
                                    <p:set>
                                      <p:cBhvr>
                                        <p:cTn id="60" dur="1" fill="hold">
                                          <p:stCondLst>
                                            <p:cond delay="0"/>
                                          </p:stCondLst>
                                        </p:cTn>
                                        <p:tgtEl>
                                          <p:spTgt spid="163"/>
                                        </p:tgtEl>
                                        <p:attrNameLst>
                                          <p:attrName>style.visibility</p:attrName>
                                        </p:attrNameLst>
                                      </p:cBhvr>
                                      <p:to>
                                        <p:strVal val="visible"/>
                                      </p:to>
                                    </p:set>
                                    <p:anim calcmode="lin" valueType="num">
                                      <p:cBhvr>
                                        <p:cTn id="61" dur="500" fill="hold"/>
                                        <p:tgtEl>
                                          <p:spTgt spid="163"/>
                                        </p:tgtEl>
                                        <p:attrNameLst>
                                          <p:attrName>ppt_w</p:attrName>
                                        </p:attrNameLst>
                                      </p:cBhvr>
                                      <p:tavLst>
                                        <p:tav tm="0">
                                          <p:val>
                                            <p:fltVal val="0"/>
                                          </p:val>
                                        </p:tav>
                                        <p:tav tm="100000">
                                          <p:val>
                                            <p:strVal val="#ppt_w"/>
                                          </p:val>
                                        </p:tav>
                                      </p:tavLst>
                                    </p:anim>
                                    <p:anim calcmode="lin" valueType="num">
                                      <p:cBhvr>
                                        <p:cTn id="62" dur="500" fill="hold"/>
                                        <p:tgtEl>
                                          <p:spTgt spid="163"/>
                                        </p:tgtEl>
                                        <p:attrNameLst>
                                          <p:attrName>ppt_h</p:attrName>
                                        </p:attrNameLst>
                                      </p:cBhvr>
                                      <p:tavLst>
                                        <p:tav tm="0">
                                          <p:val>
                                            <p:fltVal val="0"/>
                                          </p:val>
                                        </p:tav>
                                        <p:tav tm="100000">
                                          <p:val>
                                            <p:strVal val="#ppt_h"/>
                                          </p:val>
                                        </p:tav>
                                      </p:tavLst>
                                    </p:anim>
                                    <p:animEffect transition="in" filter="fade">
                                      <p:cBhvr>
                                        <p:cTn id="63" dur="500"/>
                                        <p:tgtEl>
                                          <p:spTgt spid="163"/>
                                        </p:tgtEl>
                                      </p:cBhvr>
                                    </p:animEffect>
                                  </p:childTnLst>
                                </p:cTn>
                              </p:par>
                              <p:par>
                                <p:cTn id="64" presetID="53" presetClass="entr" presetSubtype="16" fill="hold" nodeType="withEffect">
                                  <p:stCondLst>
                                    <p:cond delay="500"/>
                                  </p:stCondLst>
                                  <p:childTnLst>
                                    <p:set>
                                      <p:cBhvr>
                                        <p:cTn id="65" dur="1" fill="hold">
                                          <p:stCondLst>
                                            <p:cond delay="0"/>
                                          </p:stCondLst>
                                        </p:cTn>
                                        <p:tgtEl>
                                          <p:spTgt spid="174"/>
                                        </p:tgtEl>
                                        <p:attrNameLst>
                                          <p:attrName>style.visibility</p:attrName>
                                        </p:attrNameLst>
                                      </p:cBhvr>
                                      <p:to>
                                        <p:strVal val="visible"/>
                                      </p:to>
                                    </p:set>
                                    <p:anim calcmode="lin" valueType="num">
                                      <p:cBhvr>
                                        <p:cTn id="66" dur="500" fill="hold"/>
                                        <p:tgtEl>
                                          <p:spTgt spid="174"/>
                                        </p:tgtEl>
                                        <p:attrNameLst>
                                          <p:attrName>ppt_w</p:attrName>
                                        </p:attrNameLst>
                                      </p:cBhvr>
                                      <p:tavLst>
                                        <p:tav tm="0">
                                          <p:val>
                                            <p:fltVal val="0"/>
                                          </p:val>
                                        </p:tav>
                                        <p:tav tm="100000">
                                          <p:val>
                                            <p:strVal val="#ppt_w"/>
                                          </p:val>
                                        </p:tav>
                                      </p:tavLst>
                                    </p:anim>
                                    <p:anim calcmode="lin" valueType="num">
                                      <p:cBhvr>
                                        <p:cTn id="67" dur="500" fill="hold"/>
                                        <p:tgtEl>
                                          <p:spTgt spid="174"/>
                                        </p:tgtEl>
                                        <p:attrNameLst>
                                          <p:attrName>ppt_h</p:attrName>
                                        </p:attrNameLst>
                                      </p:cBhvr>
                                      <p:tavLst>
                                        <p:tav tm="0">
                                          <p:val>
                                            <p:fltVal val="0"/>
                                          </p:val>
                                        </p:tav>
                                        <p:tav tm="100000">
                                          <p:val>
                                            <p:strVal val="#ppt_h"/>
                                          </p:val>
                                        </p:tav>
                                      </p:tavLst>
                                    </p:anim>
                                    <p:animEffect transition="in" filter="fade">
                                      <p:cBhvr>
                                        <p:cTn id="68" dur="500"/>
                                        <p:tgtEl>
                                          <p:spTgt spid="174"/>
                                        </p:tgtEl>
                                      </p:cBhvr>
                                    </p:animEffect>
                                  </p:childTnLst>
                                </p:cTn>
                              </p:par>
                              <p:par>
                                <p:cTn id="69" presetID="53" presetClass="entr" presetSubtype="16" fill="hold" nodeType="withEffect">
                                  <p:stCondLst>
                                    <p:cond delay="500"/>
                                  </p:stCondLst>
                                  <p:childTnLst>
                                    <p:set>
                                      <p:cBhvr>
                                        <p:cTn id="70" dur="1" fill="hold">
                                          <p:stCondLst>
                                            <p:cond delay="0"/>
                                          </p:stCondLst>
                                        </p:cTn>
                                        <p:tgtEl>
                                          <p:spTgt spid="179"/>
                                        </p:tgtEl>
                                        <p:attrNameLst>
                                          <p:attrName>style.visibility</p:attrName>
                                        </p:attrNameLst>
                                      </p:cBhvr>
                                      <p:to>
                                        <p:strVal val="visible"/>
                                      </p:to>
                                    </p:set>
                                    <p:anim calcmode="lin" valueType="num">
                                      <p:cBhvr>
                                        <p:cTn id="71" dur="500" fill="hold"/>
                                        <p:tgtEl>
                                          <p:spTgt spid="179"/>
                                        </p:tgtEl>
                                        <p:attrNameLst>
                                          <p:attrName>ppt_w</p:attrName>
                                        </p:attrNameLst>
                                      </p:cBhvr>
                                      <p:tavLst>
                                        <p:tav tm="0">
                                          <p:val>
                                            <p:fltVal val="0"/>
                                          </p:val>
                                        </p:tav>
                                        <p:tav tm="100000">
                                          <p:val>
                                            <p:strVal val="#ppt_w"/>
                                          </p:val>
                                        </p:tav>
                                      </p:tavLst>
                                    </p:anim>
                                    <p:anim calcmode="lin" valueType="num">
                                      <p:cBhvr>
                                        <p:cTn id="72" dur="500" fill="hold"/>
                                        <p:tgtEl>
                                          <p:spTgt spid="179"/>
                                        </p:tgtEl>
                                        <p:attrNameLst>
                                          <p:attrName>ppt_h</p:attrName>
                                        </p:attrNameLst>
                                      </p:cBhvr>
                                      <p:tavLst>
                                        <p:tav tm="0">
                                          <p:val>
                                            <p:fltVal val="0"/>
                                          </p:val>
                                        </p:tav>
                                        <p:tav tm="100000">
                                          <p:val>
                                            <p:strVal val="#ppt_h"/>
                                          </p:val>
                                        </p:tav>
                                      </p:tavLst>
                                    </p:anim>
                                    <p:animEffect transition="in" filter="fade">
                                      <p:cBhvr>
                                        <p:cTn id="73" dur="500"/>
                                        <p:tgtEl>
                                          <p:spTgt spid="179"/>
                                        </p:tgtEl>
                                      </p:cBhvr>
                                    </p:animEffect>
                                  </p:childTnLst>
                                </p:cTn>
                              </p:par>
                              <p:par>
                                <p:cTn id="74" presetID="53" presetClass="entr" presetSubtype="16" fill="hold" nodeType="withEffect">
                                  <p:stCondLst>
                                    <p:cond delay="500"/>
                                  </p:stCondLst>
                                  <p:childTnLst>
                                    <p:set>
                                      <p:cBhvr>
                                        <p:cTn id="75" dur="1" fill="hold">
                                          <p:stCondLst>
                                            <p:cond delay="0"/>
                                          </p:stCondLst>
                                        </p:cTn>
                                        <p:tgtEl>
                                          <p:spTgt spid="168"/>
                                        </p:tgtEl>
                                        <p:attrNameLst>
                                          <p:attrName>style.visibility</p:attrName>
                                        </p:attrNameLst>
                                      </p:cBhvr>
                                      <p:to>
                                        <p:strVal val="visible"/>
                                      </p:to>
                                    </p:set>
                                    <p:anim calcmode="lin" valueType="num">
                                      <p:cBhvr>
                                        <p:cTn id="76" dur="500" fill="hold"/>
                                        <p:tgtEl>
                                          <p:spTgt spid="168"/>
                                        </p:tgtEl>
                                        <p:attrNameLst>
                                          <p:attrName>ppt_w</p:attrName>
                                        </p:attrNameLst>
                                      </p:cBhvr>
                                      <p:tavLst>
                                        <p:tav tm="0">
                                          <p:val>
                                            <p:fltVal val="0"/>
                                          </p:val>
                                        </p:tav>
                                        <p:tav tm="100000">
                                          <p:val>
                                            <p:strVal val="#ppt_w"/>
                                          </p:val>
                                        </p:tav>
                                      </p:tavLst>
                                    </p:anim>
                                    <p:anim calcmode="lin" valueType="num">
                                      <p:cBhvr>
                                        <p:cTn id="77" dur="500" fill="hold"/>
                                        <p:tgtEl>
                                          <p:spTgt spid="168"/>
                                        </p:tgtEl>
                                        <p:attrNameLst>
                                          <p:attrName>ppt_h</p:attrName>
                                        </p:attrNameLst>
                                      </p:cBhvr>
                                      <p:tavLst>
                                        <p:tav tm="0">
                                          <p:val>
                                            <p:fltVal val="0"/>
                                          </p:val>
                                        </p:tav>
                                        <p:tav tm="100000">
                                          <p:val>
                                            <p:strVal val="#ppt_h"/>
                                          </p:val>
                                        </p:tav>
                                      </p:tavLst>
                                    </p:anim>
                                    <p:animEffect transition="in" filter="fade">
                                      <p:cBhvr>
                                        <p:cTn id="78"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7" grpId="0" animBg="1"/>
      <p:bldP spid="89" grpId="0" animBg="1"/>
      <p:bldP spid="90" grpId="0" animBg="1"/>
      <p:bldP spid="91" grpId="0"/>
      <p:bldP spid="9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融资计划</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2576895" y="4207842"/>
            <a:ext cx="1139825" cy="1441450"/>
            <a:chOff x="5527675" y="2708275"/>
            <a:chExt cx="1139825" cy="1441450"/>
          </a:xfrm>
          <a:solidFill>
            <a:schemeClr val="bg1">
              <a:lumMod val="65000"/>
            </a:schemeClr>
          </a:solidFill>
        </p:grpSpPr>
        <p:sp>
          <p:nvSpPr>
            <p:cNvPr id="104" name="Freeform 42"/>
            <p:cNvSpPr>
              <a:spLocks/>
            </p:cNvSpPr>
            <p:nvPr/>
          </p:nvSpPr>
          <p:spPr bwMode="auto">
            <a:xfrm>
              <a:off x="6194425" y="3665538"/>
              <a:ext cx="207963" cy="295275"/>
            </a:xfrm>
            <a:custGeom>
              <a:avLst/>
              <a:gdLst>
                <a:gd name="T0" fmla="*/ 31 w 55"/>
                <a:gd name="T1" fmla="*/ 35 h 78"/>
                <a:gd name="T2" fmla="*/ 30 w 55"/>
                <a:gd name="T3" fmla="*/ 34 h 78"/>
                <a:gd name="T4" fmla="*/ 22 w 55"/>
                <a:gd name="T5" fmla="*/ 32 h 78"/>
                <a:gd name="T6" fmla="*/ 22 w 55"/>
                <a:gd name="T7" fmla="*/ 31 h 78"/>
                <a:gd name="T8" fmla="*/ 16 w 55"/>
                <a:gd name="T9" fmla="*/ 28 h 78"/>
                <a:gd name="T10" fmla="*/ 17 w 55"/>
                <a:gd name="T11" fmla="*/ 20 h 78"/>
                <a:gd name="T12" fmla="*/ 26 w 55"/>
                <a:gd name="T13" fmla="*/ 18 h 78"/>
                <a:gd name="T14" fmla="*/ 33 w 55"/>
                <a:gd name="T15" fmla="*/ 18 h 78"/>
                <a:gd name="T16" fmla="*/ 39 w 55"/>
                <a:gd name="T17" fmla="*/ 22 h 78"/>
                <a:gd name="T18" fmla="*/ 40 w 55"/>
                <a:gd name="T19" fmla="*/ 23 h 78"/>
                <a:gd name="T20" fmla="*/ 40 w 55"/>
                <a:gd name="T21" fmla="*/ 23 h 78"/>
                <a:gd name="T22" fmla="*/ 40 w 55"/>
                <a:gd name="T23" fmla="*/ 23 h 78"/>
                <a:gd name="T24" fmla="*/ 44 w 55"/>
                <a:gd name="T25" fmla="*/ 25 h 78"/>
                <a:gd name="T26" fmla="*/ 50 w 55"/>
                <a:gd name="T27" fmla="*/ 21 h 78"/>
                <a:gd name="T28" fmla="*/ 50 w 55"/>
                <a:gd name="T29" fmla="*/ 17 h 78"/>
                <a:gd name="T30" fmla="*/ 36 w 55"/>
                <a:gd name="T31" fmla="*/ 8 h 78"/>
                <a:gd name="T32" fmla="*/ 31 w 55"/>
                <a:gd name="T33" fmla="*/ 8 h 78"/>
                <a:gd name="T34" fmla="*/ 31 w 55"/>
                <a:gd name="T35" fmla="*/ 2 h 78"/>
                <a:gd name="T36" fmla="*/ 29 w 55"/>
                <a:gd name="T37" fmla="*/ 0 h 78"/>
                <a:gd name="T38" fmla="*/ 23 w 55"/>
                <a:gd name="T39" fmla="*/ 0 h 78"/>
                <a:gd name="T40" fmla="*/ 21 w 55"/>
                <a:gd name="T41" fmla="*/ 2 h 78"/>
                <a:gd name="T42" fmla="*/ 21 w 55"/>
                <a:gd name="T43" fmla="*/ 8 h 78"/>
                <a:gd name="T44" fmla="*/ 7 w 55"/>
                <a:gd name="T45" fmla="*/ 13 h 78"/>
                <a:gd name="T46" fmla="*/ 3 w 55"/>
                <a:gd name="T47" fmla="*/ 32 h 78"/>
                <a:gd name="T48" fmla="*/ 10 w 55"/>
                <a:gd name="T49" fmla="*/ 38 h 78"/>
                <a:gd name="T50" fmla="*/ 30 w 55"/>
                <a:gd name="T51" fmla="*/ 47 h 78"/>
                <a:gd name="T52" fmla="*/ 33 w 55"/>
                <a:gd name="T53" fmla="*/ 48 h 78"/>
                <a:gd name="T54" fmla="*/ 38 w 55"/>
                <a:gd name="T55" fmla="*/ 51 h 78"/>
                <a:gd name="T56" fmla="*/ 36 w 55"/>
                <a:gd name="T57" fmla="*/ 59 h 78"/>
                <a:gd name="T58" fmla="*/ 29 w 55"/>
                <a:gd name="T59" fmla="*/ 61 h 78"/>
                <a:gd name="T60" fmla="*/ 19 w 55"/>
                <a:gd name="T61" fmla="*/ 59 h 78"/>
                <a:gd name="T62" fmla="*/ 13 w 55"/>
                <a:gd name="T63" fmla="*/ 56 h 78"/>
                <a:gd name="T64" fmla="*/ 12 w 55"/>
                <a:gd name="T65" fmla="*/ 55 h 78"/>
                <a:gd name="T66" fmla="*/ 12 w 55"/>
                <a:gd name="T67" fmla="*/ 55 h 78"/>
                <a:gd name="T68" fmla="*/ 12 w 55"/>
                <a:gd name="T69" fmla="*/ 55 h 78"/>
                <a:gd name="T70" fmla="*/ 12 w 55"/>
                <a:gd name="T71" fmla="*/ 55 h 78"/>
                <a:gd name="T72" fmla="*/ 8 w 55"/>
                <a:gd name="T73" fmla="*/ 53 h 78"/>
                <a:gd name="T74" fmla="*/ 1 w 55"/>
                <a:gd name="T75" fmla="*/ 57 h 78"/>
                <a:gd name="T76" fmla="*/ 1 w 55"/>
                <a:gd name="T77" fmla="*/ 61 h 78"/>
                <a:gd name="T78" fmla="*/ 21 w 55"/>
                <a:gd name="T79" fmla="*/ 70 h 78"/>
                <a:gd name="T80" fmla="*/ 21 w 55"/>
                <a:gd name="T81" fmla="*/ 76 h 78"/>
                <a:gd name="T82" fmla="*/ 23 w 55"/>
                <a:gd name="T83" fmla="*/ 78 h 78"/>
                <a:gd name="T84" fmla="*/ 29 w 55"/>
                <a:gd name="T85" fmla="*/ 78 h 78"/>
                <a:gd name="T86" fmla="*/ 31 w 55"/>
                <a:gd name="T87" fmla="*/ 76 h 78"/>
                <a:gd name="T88" fmla="*/ 31 w 55"/>
                <a:gd name="T89" fmla="*/ 71 h 78"/>
                <a:gd name="T90" fmla="*/ 46 w 55"/>
                <a:gd name="T91" fmla="*/ 66 h 78"/>
                <a:gd name="T92" fmla="*/ 52 w 55"/>
                <a:gd name="T93" fmla="*/ 48 h 78"/>
                <a:gd name="T94" fmla="*/ 31 w 55"/>
                <a:gd name="T95"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5" h="78">
                  <a:moveTo>
                    <a:pt x="31" y="35"/>
                  </a:moveTo>
                  <a:cubicBezTo>
                    <a:pt x="30" y="34"/>
                    <a:pt x="30" y="34"/>
                    <a:pt x="30" y="34"/>
                  </a:cubicBezTo>
                  <a:cubicBezTo>
                    <a:pt x="27" y="33"/>
                    <a:pt x="23" y="32"/>
                    <a:pt x="22" y="32"/>
                  </a:cubicBezTo>
                  <a:cubicBezTo>
                    <a:pt x="22" y="32"/>
                    <a:pt x="22" y="31"/>
                    <a:pt x="22" y="31"/>
                  </a:cubicBezTo>
                  <a:cubicBezTo>
                    <a:pt x="19" y="30"/>
                    <a:pt x="17" y="30"/>
                    <a:pt x="16" y="28"/>
                  </a:cubicBezTo>
                  <a:cubicBezTo>
                    <a:pt x="14" y="25"/>
                    <a:pt x="15" y="22"/>
                    <a:pt x="17" y="20"/>
                  </a:cubicBezTo>
                  <a:cubicBezTo>
                    <a:pt x="20" y="18"/>
                    <a:pt x="24" y="18"/>
                    <a:pt x="26" y="18"/>
                  </a:cubicBezTo>
                  <a:cubicBezTo>
                    <a:pt x="28" y="18"/>
                    <a:pt x="30" y="18"/>
                    <a:pt x="33" y="18"/>
                  </a:cubicBezTo>
                  <a:cubicBezTo>
                    <a:pt x="34" y="19"/>
                    <a:pt x="37" y="21"/>
                    <a:pt x="39" y="22"/>
                  </a:cubicBezTo>
                  <a:cubicBezTo>
                    <a:pt x="39" y="22"/>
                    <a:pt x="39" y="22"/>
                    <a:pt x="40" y="23"/>
                  </a:cubicBezTo>
                  <a:cubicBezTo>
                    <a:pt x="40" y="23"/>
                    <a:pt x="40" y="23"/>
                    <a:pt x="40" y="23"/>
                  </a:cubicBezTo>
                  <a:cubicBezTo>
                    <a:pt x="40" y="23"/>
                    <a:pt x="40" y="23"/>
                    <a:pt x="40" y="23"/>
                  </a:cubicBezTo>
                  <a:cubicBezTo>
                    <a:pt x="41" y="24"/>
                    <a:pt x="42" y="25"/>
                    <a:pt x="44" y="25"/>
                  </a:cubicBezTo>
                  <a:cubicBezTo>
                    <a:pt x="47" y="25"/>
                    <a:pt x="49" y="23"/>
                    <a:pt x="50" y="21"/>
                  </a:cubicBezTo>
                  <a:cubicBezTo>
                    <a:pt x="51" y="20"/>
                    <a:pt x="51" y="18"/>
                    <a:pt x="50" y="17"/>
                  </a:cubicBezTo>
                  <a:cubicBezTo>
                    <a:pt x="48" y="13"/>
                    <a:pt x="41" y="10"/>
                    <a:pt x="36" y="8"/>
                  </a:cubicBezTo>
                  <a:cubicBezTo>
                    <a:pt x="35" y="8"/>
                    <a:pt x="33" y="8"/>
                    <a:pt x="31" y="8"/>
                  </a:cubicBezTo>
                  <a:cubicBezTo>
                    <a:pt x="31" y="2"/>
                    <a:pt x="31" y="2"/>
                    <a:pt x="31" y="2"/>
                  </a:cubicBezTo>
                  <a:cubicBezTo>
                    <a:pt x="31" y="1"/>
                    <a:pt x="31" y="0"/>
                    <a:pt x="29" y="0"/>
                  </a:cubicBezTo>
                  <a:cubicBezTo>
                    <a:pt x="23" y="0"/>
                    <a:pt x="23" y="0"/>
                    <a:pt x="23" y="0"/>
                  </a:cubicBezTo>
                  <a:cubicBezTo>
                    <a:pt x="21" y="0"/>
                    <a:pt x="21" y="1"/>
                    <a:pt x="21" y="2"/>
                  </a:cubicBezTo>
                  <a:cubicBezTo>
                    <a:pt x="21" y="8"/>
                    <a:pt x="21" y="8"/>
                    <a:pt x="21" y="8"/>
                  </a:cubicBezTo>
                  <a:cubicBezTo>
                    <a:pt x="15" y="9"/>
                    <a:pt x="11" y="11"/>
                    <a:pt x="7" y="13"/>
                  </a:cubicBezTo>
                  <a:cubicBezTo>
                    <a:pt x="1" y="18"/>
                    <a:pt x="0" y="26"/>
                    <a:pt x="3" y="32"/>
                  </a:cubicBezTo>
                  <a:cubicBezTo>
                    <a:pt x="5" y="35"/>
                    <a:pt x="7" y="37"/>
                    <a:pt x="10" y="38"/>
                  </a:cubicBezTo>
                  <a:cubicBezTo>
                    <a:pt x="13" y="40"/>
                    <a:pt x="24" y="44"/>
                    <a:pt x="30" y="47"/>
                  </a:cubicBezTo>
                  <a:cubicBezTo>
                    <a:pt x="33" y="48"/>
                    <a:pt x="33" y="48"/>
                    <a:pt x="33" y="48"/>
                  </a:cubicBezTo>
                  <a:cubicBezTo>
                    <a:pt x="35" y="49"/>
                    <a:pt x="37" y="50"/>
                    <a:pt x="38" y="51"/>
                  </a:cubicBezTo>
                  <a:cubicBezTo>
                    <a:pt x="39" y="54"/>
                    <a:pt x="39" y="57"/>
                    <a:pt x="36" y="59"/>
                  </a:cubicBezTo>
                  <a:cubicBezTo>
                    <a:pt x="35" y="60"/>
                    <a:pt x="32" y="61"/>
                    <a:pt x="29" y="61"/>
                  </a:cubicBezTo>
                  <a:cubicBezTo>
                    <a:pt x="26" y="61"/>
                    <a:pt x="22" y="60"/>
                    <a:pt x="19" y="59"/>
                  </a:cubicBezTo>
                  <a:cubicBezTo>
                    <a:pt x="17" y="59"/>
                    <a:pt x="14" y="57"/>
                    <a:pt x="13" y="56"/>
                  </a:cubicBezTo>
                  <a:cubicBezTo>
                    <a:pt x="13" y="56"/>
                    <a:pt x="12" y="56"/>
                    <a:pt x="12" y="55"/>
                  </a:cubicBezTo>
                  <a:cubicBezTo>
                    <a:pt x="12" y="55"/>
                    <a:pt x="12" y="55"/>
                    <a:pt x="12" y="55"/>
                  </a:cubicBezTo>
                  <a:cubicBezTo>
                    <a:pt x="12" y="55"/>
                    <a:pt x="12" y="55"/>
                    <a:pt x="12" y="55"/>
                  </a:cubicBezTo>
                  <a:cubicBezTo>
                    <a:pt x="12" y="55"/>
                    <a:pt x="12" y="55"/>
                    <a:pt x="12" y="55"/>
                  </a:cubicBezTo>
                  <a:cubicBezTo>
                    <a:pt x="11" y="54"/>
                    <a:pt x="9" y="53"/>
                    <a:pt x="8" y="53"/>
                  </a:cubicBezTo>
                  <a:cubicBezTo>
                    <a:pt x="5" y="53"/>
                    <a:pt x="2" y="55"/>
                    <a:pt x="1" y="57"/>
                  </a:cubicBezTo>
                  <a:cubicBezTo>
                    <a:pt x="0" y="58"/>
                    <a:pt x="0" y="60"/>
                    <a:pt x="1" y="61"/>
                  </a:cubicBezTo>
                  <a:cubicBezTo>
                    <a:pt x="5" y="66"/>
                    <a:pt x="13" y="69"/>
                    <a:pt x="21" y="70"/>
                  </a:cubicBezTo>
                  <a:cubicBezTo>
                    <a:pt x="21" y="76"/>
                    <a:pt x="21" y="76"/>
                    <a:pt x="21" y="76"/>
                  </a:cubicBezTo>
                  <a:cubicBezTo>
                    <a:pt x="21" y="77"/>
                    <a:pt x="21" y="78"/>
                    <a:pt x="23" y="78"/>
                  </a:cubicBezTo>
                  <a:cubicBezTo>
                    <a:pt x="29" y="78"/>
                    <a:pt x="29" y="78"/>
                    <a:pt x="29" y="78"/>
                  </a:cubicBezTo>
                  <a:cubicBezTo>
                    <a:pt x="31" y="78"/>
                    <a:pt x="31" y="77"/>
                    <a:pt x="31" y="76"/>
                  </a:cubicBezTo>
                  <a:cubicBezTo>
                    <a:pt x="31" y="71"/>
                    <a:pt x="31" y="71"/>
                    <a:pt x="31" y="71"/>
                  </a:cubicBezTo>
                  <a:cubicBezTo>
                    <a:pt x="38" y="70"/>
                    <a:pt x="43" y="69"/>
                    <a:pt x="46" y="66"/>
                  </a:cubicBezTo>
                  <a:cubicBezTo>
                    <a:pt x="52" y="61"/>
                    <a:pt x="55" y="55"/>
                    <a:pt x="52" y="48"/>
                  </a:cubicBezTo>
                  <a:cubicBezTo>
                    <a:pt x="50" y="41"/>
                    <a:pt x="39" y="38"/>
                    <a:pt x="3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43"/>
            <p:cNvSpPr>
              <a:spLocks/>
            </p:cNvSpPr>
            <p:nvPr/>
          </p:nvSpPr>
          <p:spPr bwMode="auto">
            <a:xfrm>
              <a:off x="5549900" y="3348038"/>
              <a:ext cx="277813" cy="393700"/>
            </a:xfrm>
            <a:custGeom>
              <a:avLst/>
              <a:gdLst>
                <a:gd name="T0" fmla="*/ 52 w 73"/>
                <a:gd name="T1" fmla="*/ 0 h 104"/>
                <a:gd name="T2" fmla="*/ 44 w 73"/>
                <a:gd name="T3" fmla="*/ 39 h 104"/>
                <a:gd name="T4" fmla="*/ 5 w 73"/>
                <a:gd name="T5" fmla="*/ 82 h 104"/>
                <a:gd name="T6" fmla="*/ 5 w 73"/>
                <a:gd name="T7" fmla="*/ 100 h 104"/>
                <a:gd name="T8" fmla="*/ 23 w 73"/>
                <a:gd name="T9" fmla="*/ 99 h 104"/>
                <a:gd name="T10" fmla="*/ 64 w 73"/>
                <a:gd name="T11" fmla="*/ 53 h 104"/>
                <a:gd name="T12" fmla="*/ 67 w 73"/>
                <a:gd name="T13" fmla="*/ 47 h 104"/>
                <a:gd name="T14" fmla="*/ 73 w 73"/>
                <a:gd name="T15" fmla="*/ 19 h 104"/>
                <a:gd name="T16" fmla="*/ 65 w 73"/>
                <a:gd name="T17" fmla="*/ 10 h 104"/>
                <a:gd name="T18" fmla="*/ 52 w 73"/>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04">
                  <a:moveTo>
                    <a:pt x="52" y="0"/>
                  </a:moveTo>
                  <a:cubicBezTo>
                    <a:pt x="44" y="39"/>
                    <a:pt x="44" y="39"/>
                    <a:pt x="44" y="39"/>
                  </a:cubicBezTo>
                  <a:cubicBezTo>
                    <a:pt x="5" y="82"/>
                    <a:pt x="5" y="82"/>
                    <a:pt x="5" y="82"/>
                  </a:cubicBezTo>
                  <a:cubicBezTo>
                    <a:pt x="0" y="87"/>
                    <a:pt x="0" y="95"/>
                    <a:pt x="5" y="100"/>
                  </a:cubicBezTo>
                  <a:cubicBezTo>
                    <a:pt x="11" y="104"/>
                    <a:pt x="19" y="104"/>
                    <a:pt x="23" y="99"/>
                  </a:cubicBezTo>
                  <a:cubicBezTo>
                    <a:pt x="64" y="53"/>
                    <a:pt x="64" y="53"/>
                    <a:pt x="64" y="53"/>
                  </a:cubicBezTo>
                  <a:cubicBezTo>
                    <a:pt x="66" y="51"/>
                    <a:pt x="67" y="49"/>
                    <a:pt x="67" y="47"/>
                  </a:cubicBezTo>
                  <a:cubicBezTo>
                    <a:pt x="73" y="19"/>
                    <a:pt x="73" y="19"/>
                    <a:pt x="73" y="19"/>
                  </a:cubicBezTo>
                  <a:cubicBezTo>
                    <a:pt x="71" y="16"/>
                    <a:pt x="68" y="13"/>
                    <a:pt x="65" y="10"/>
                  </a:cubicBezTo>
                  <a:cubicBezTo>
                    <a:pt x="60" y="8"/>
                    <a:pt x="55" y="3"/>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6" name="Freeform 44"/>
            <p:cNvSpPr>
              <a:spLocks/>
            </p:cNvSpPr>
            <p:nvPr/>
          </p:nvSpPr>
          <p:spPr bwMode="auto">
            <a:xfrm>
              <a:off x="5964238" y="2954338"/>
              <a:ext cx="257175" cy="169863"/>
            </a:xfrm>
            <a:custGeom>
              <a:avLst/>
              <a:gdLst>
                <a:gd name="T0" fmla="*/ 3 w 68"/>
                <a:gd name="T1" fmla="*/ 26 h 45"/>
                <a:gd name="T2" fmla="*/ 0 w 68"/>
                <a:gd name="T3" fmla="*/ 36 h 45"/>
                <a:gd name="T4" fmla="*/ 23 w 68"/>
                <a:gd name="T5" fmla="*/ 44 h 45"/>
                <a:gd name="T6" fmla="*/ 32 w 68"/>
                <a:gd name="T7" fmla="*/ 42 h 45"/>
                <a:gd name="T8" fmla="*/ 62 w 68"/>
                <a:gd name="T9" fmla="*/ 20 h 45"/>
                <a:gd name="T10" fmla="*/ 65 w 68"/>
                <a:gd name="T11" fmla="*/ 6 h 45"/>
                <a:gd name="T12" fmla="*/ 50 w 68"/>
                <a:gd name="T13" fmla="*/ 4 h 45"/>
                <a:gd name="T14" fmla="*/ 24 w 68"/>
                <a:gd name="T15" fmla="*/ 22 h 45"/>
                <a:gd name="T16" fmla="*/ 1 w 68"/>
                <a:gd name="T17" fmla="*/ 15 h 45"/>
                <a:gd name="T18" fmla="*/ 3 w 68"/>
                <a:gd name="T19"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45">
                  <a:moveTo>
                    <a:pt x="3" y="26"/>
                  </a:moveTo>
                  <a:cubicBezTo>
                    <a:pt x="2" y="30"/>
                    <a:pt x="0" y="36"/>
                    <a:pt x="0" y="36"/>
                  </a:cubicBezTo>
                  <a:cubicBezTo>
                    <a:pt x="23" y="44"/>
                    <a:pt x="23" y="44"/>
                    <a:pt x="23" y="44"/>
                  </a:cubicBezTo>
                  <a:cubicBezTo>
                    <a:pt x="26" y="45"/>
                    <a:pt x="30" y="44"/>
                    <a:pt x="32" y="42"/>
                  </a:cubicBezTo>
                  <a:cubicBezTo>
                    <a:pt x="62" y="20"/>
                    <a:pt x="62" y="20"/>
                    <a:pt x="62" y="20"/>
                  </a:cubicBezTo>
                  <a:cubicBezTo>
                    <a:pt x="67" y="17"/>
                    <a:pt x="68" y="11"/>
                    <a:pt x="65" y="6"/>
                  </a:cubicBezTo>
                  <a:cubicBezTo>
                    <a:pt x="61" y="1"/>
                    <a:pt x="55" y="0"/>
                    <a:pt x="50" y="4"/>
                  </a:cubicBezTo>
                  <a:cubicBezTo>
                    <a:pt x="24" y="22"/>
                    <a:pt x="24" y="22"/>
                    <a:pt x="24" y="22"/>
                  </a:cubicBezTo>
                  <a:cubicBezTo>
                    <a:pt x="1" y="15"/>
                    <a:pt x="1" y="15"/>
                    <a:pt x="1" y="15"/>
                  </a:cubicBezTo>
                  <a:cubicBezTo>
                    <a:pt x="1" y="15"/>
                    <a:pt x="3" y="21"/>
                    <a:pt x="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7" name="Freeform 45"/>
            <p:cNvSpPr>
              <a:spLocks/>
            </p:cNvSpPr>
            <p:nvPr/>
          </p:nvSpPr>
          <p:spPr bwMode="auto">
            <a:xfrm>
              <a:off x="5838825" y="2708275"/>
              <a:ext cx="169863" cy="230188"/>
            </a:xfrm>
            <a:custGeom>
              <a:avLst/>
              <a:gdLst>
                <a:gd name="T0" fmla="*/ 28 w 45"/>
                <a:gd name="T1" fmla="*/ 59 h 61"/>
                <a:gd name="T2" fmla="*/ 45 w 45"/>
                <a:gd name="T3" fmla="*/ 25 h 61"/>
                <a:gd name="T4" fmla="*/ 25 w 45"/>
                <a:gd name="T5" fmla="*/ 0 h 61"/>
                <a:gd name="T6" fmla="*/ 0 w 45"/>
                <a:gd name="T7" fmla="*/ 25 h 61"/>
                <a:gd name="T8" fmla="*/ 28 w 45"/>
                <a:gd name="T9" fmla="*/ 59 h 61"/>
              </a:gdLst>
              <a:ahLst/>
              <a:cxnLst>
                <a:cxn ang="0">
                  <a:pos x="T0" y="T1"/>
                </a:cxn>
                <a:cxn ang="0">
                  <a:pos x="T2" y="T3"/>
                </a:cxn>
                <a:cxn ang="0">
                  <a:pos x="T4" y="T5"/>
                </a:cxn>
                <a:cxn ang="0">
                  <a:pos x="T6" y="T7"/>
                </a:cxn>
                <a:cxn ang="0">
                  <a:pos x="T8" y="T9"/>
                </a:cxn>
              </a:cxnLst>
              <a:rect l="0" t="0" r="r" b="b"/>
              <a:pathLst>
                <a:path w="45" h="61">
                  <a:moveTo>
                    <a:pt x="28" y="59"/>
                  </a:moveTo>
                  <a:cubicBezTo>
                    <a:pt x="41" y="57"/>
                    <a:pt x="44" y="40"/>
                    <a:pt x="45" y="25"/>
                  </a:cubicBezTo>
                  <a:cubicBezTo>
                    <a:pt x="45" y="11"/>
                    <a:pt x="35" y="1"/>
                    <a:pt x="25" y="0"/>
                  </a:cubicBezTo>
                  <a:cubicBezTo>
                    <a:pt x="11" y="0"/>
                    <a:pt x="1" y="11"/>
                    <a:pt x="0" y="25"/>
                  </a:cubicBezTo>
                  <a:cubicBezTo>
                    <a:pt x="2" y="49"/>
                    <a:pt x="18" y="61"/>
                    <a:pt x="2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8" name="Freeform 46"/>
            <p:cNvSpPr>
              <a:spLocks/>
            </p:cNvSpPr>
            <p:nvPr/>
          </p:nvSpPr>
          <p:spPr bwMode="auto">
            <a:xfrm>
              <a:off x="5527675" y="2938463"/>
              <a:ext cx="477838" cy="768350"/>
            </a:xfrm>
            <a:custGeom>
              <a:avLst/>
              <a:gdLst>
                <a:gd name="T0" fmla="*/ 19 w 126"/>
                <a:gd name="T1" fmla="*/ 47 h 203"/>
                <a:gd name="T2" fmla="*/ 19 w 126"/>
                <a:gd name="T3" fmla="*/ 46 h 203"/>
                <a:gd name="T4" fmla="*/ 48 w 126"/>
                <a:gd name="T5" fmla="*/ 24 h 203"/>
                <a:gd name="T6" fmla="*/ 71 w 126"/>
                <a:gd name="T7" fmla="*/ 24 h 203"/>
                <a:gd name="T8" fmla="*/ 64 w 126"/>
                <a:gd name="T9" fmla="*/ 27 h 203"/>
                <a:gd name="T10" fmla="*/ 49 w 126"/>
                <a:gd name="T11" fmla="*/ 87 h 203"/>
                <a:gd name="T12" fmla="*/ 53 w 126"/>
                <a:gd name="T13" fmla="*/ 91 h 203"/>
                <a:gd name="T14" fmla="*/ 73 w 126"/>
                <a:gd name="T15" fmla="*/ 113 h 203"/>
                <a:gd name="T16" fmla="*/ 99 w 126"/>
                <a:gd name="T17" fmla="*/ 140 h 203"/>
                <a:gd name="T18" fmla="*/ 92 w 126"/>
                <a:gd name="T19" fmla="*/ 187 h 203"/>
                <a:gd name="T20" fmla="*/ 102 w 126"/>
                <a:gd name="T21" fmla="*/ 202 h 203"/>
                <a:gd name="T22" fmla="*/ 117 w 126"/>
                <a:gd name="T23" fmla="*/ 190 h 203"/>
                <a:gd name="T24" fmla="*/ 124 w 126"/>
                <a:gd name="T25" fmla="*/ 140 h 203"/>
                <a:gd name="T26" fmla="*/ 121 w 126"/>
                <a:gd name="T27" fmla="*/ 127 h 203"/>
                <a:gd name="T28" fmla="*/ 96 w 126"/>
                <a:gd name="T29" fmla="*/ 96 h 203"/>
                <a:gd name="T30" fmla="*/ 115 w 126"/>
                <a:gd name="T31" fmla="*/ 28 h 203"/>
                <a:gd name="T32" fmla="*/ 110 w 126"/>
                <a:gd name="T33" fmla="*/ 12 h 203"/>
                <a:gd name="T34" fmla="*/ 110 w 126"/>
                <a:gd name="T35" fmla="*/ 15 h 203"/>
                <a:gd name="T36" fmla="*/ 105 w 126"/>
                <a:gd name="T37" fmla="*/ 43 h 203"/>
                <a:gd name="T38" fmla="*/ 105 w 126"/>
                <a:gd name="T39" fmla="*/ 18 h 203"/>
                <a:gd name="T40" fmla="*/ 107 w 126"/>
                <a:gd name="T41" fmla="*/ 14 h 203"/>
                <a:gd name="T42" fmla="*/ 105 w 126"/>
                <a:gd name="T43" fmla="*/ 9 h 203"/>
                <a:gd name="T44" fmla="*/ 103 w 126"/>
                <a:gd name="T45" fmla="*/ 8 h 203"/>
                <a:gd name="T46" fmla="*/ 99 w 126"/>
                <a:gd name="T47" fmla="*/ 12 h 203"/>
                <a:gd name="T48" fmla="*/ 101 w 126"/>
                <a:gd name="T49" fmla="*/ 17 h 203"/>
                <a:gd name="T50" fmla="*/ 96 w 126"/>
                <a:gd name="T51" fmla="*/ 36 h 203"/>
                <a:gd name="T52" fmla="*/ 89 w 126"/>
                <a:gd name="T53" fmla="*/ 1 h 203"/>
                <a:gd name="T54" fmla="*/ 89 w 126"/>
                <a:gd name="T55" fmla="*/ 1 h 203"/>
                <a:gd name="T56" fmla="*/ 89 w 126"/>
                <a:gd name="T57" fmla="*/ 1 h 203"/>
                <a:gd name="T58" fmla="*/ 79 w 126"/>
                <a:gd name="T59" fmla="*/ 0 h 203"/>
                <a:gd name="T60" fmla="*/ 41 w 126"/>
                <a:gd name="T61" fmla="*/ 4 h 203"/>
                <a:gd name="T62" fmla="*/ 5 w 126"/>
                <a:gd name="T63" fmla="*/ 31 h 203"/>
                <a:gd name="T64" fmla="*/ 4 w 126"/>
                <a:gd name="T65" fmla="*/ 46 h 203"/>
                <a:gd name="T66" fmla="*/ 19 w 126"/>
                <a:gd name="T67" fmla="*/ 4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6" h="203">
                  <a:moveTo>
                    <a:pt x="19" y="47"/>
                  </a:moveTo>
                  <a:cubicBezTo>
                    <a:pt x="19" y="46"/>
                    <a:pt x="19" y="46"/>
                    <a:pt x="19" y="46"/>
                  </a:cubicBezTo>
                  <a:cubicBezTo>
                    <a:pt x="19" y="46"/>
                    <a:pt x="46" y="24"/>
                    <a:pt x="48" y="24"/>
                  </a:cubicBezTo>
                  <a:cubicBezTo>
                    <a:pt x="49" y="23"/>
                    <a:pt x="71" y="24"/>
                    <a:pt x="71" y="24"/>
                  </a:cubicBezTo>
                  <a:cubicBezTo>
                    <a:pt x="64" y="27"/>
                    <a:pt x="64" y="27"/>
                    <a:pt x="64" y="27"/>
                  </a:cubicBezTo>
                  <a:cubicBezTo>
                    <a:pt x="60" y="42"/>
                    <a:pt x="50" y="73"/>
                    <a:pt x="49" y="87"/>
                  </a:cubicBezTo>
                  <a:cubicBezTo>
                    <a:pt x="49" y="89"/>
                    <a:pt x="53" y="90"/>
                    <a:pt x="53" y="91"/>
                  </a:cubicBezTo>
                  <a:cubicBezTo>
                    <a:pt x="53" y="94"/>
                    <a:pt x="57" y="105"/>
                    <a:pt x="73" y="113"/>
                  </a:cubicBezTo>
                  <a:cubicBezTo>
                    <a:pt x="77" y="118"/>
                    <a:pt x="98" y="139"/>
                    <a:pt x="99" y="140"/>
                  </a:cubicBezTo>
                  <a:cubicBezTo>
                    <a:pt x="99" y="140"/>
                    <a:pt x="92" y="187"/>
                    <a:pt x="92" y="187"/>
                  </a:cubicBezTo>
                  <a:cubicBezTo>
                    <a:pt x="91" y="195"/>
                    <a:pt x="95" y="201"/>
                    <a:pt x="102" y="202"/>
                  </a:cubicBezTo>
                  <a:cubicBezTo>
                    <a:pt x="109" y="203"/>
                    <a:pt x="115" y="198"/>
                    <a:pt x="117" y="190"/>
                  </a:cubicBezTo>
                  <a:cubicBezTo>
                    <a:pt x="117" y="190"/>
                    <a:pt x="123" y="141"/>
                    <a:pt x="124" y="140"/>
                  </a:cubicBezTo>
                  <a:cubicBezTo>
                    <a:pt x="126" y="132"/>
                    <a:pt x="123" y="129"/>
                    <a:pt x="121" y="127"/>
                  </a:cubicBezTo>
                  <a:cubicBezTo>
                    <a:pt x="120" y="124"/>
                    <a:pt x="96" y="97"/>
                    <a:pt x="96" y="96"/>
                  </a:cubicBezTo>
                  <a:cubicBezTo>
                    <a:pt x="100" y="59"/>
                    <a:pt x="115" y="34"/>
                    <a:pt x="115" y="28"/>
                  </a:cubicBezTo>
                  <a:cubicBezTo>
                    <a:pt x="114" y="17"/>
                    <a:pt x="110" y="12"/>
                    <a:pt x="110" y="12"/>
                  </a:cubicBezTo>
                  <a:cubicBezTo>
                    <a:pt x="110" y="15"/>
                    <a:pt x="110" y="15"/>
                    <a:pt x="110" y="15"/>
                  </a:cubicBezTo>
                  <a:cubicBezTo>
                    <a:pt x="110" y="31"/>
                    <a:pt x="105" y="43"/>
                    <a:pt x="105" y="43"/>
                  </a:cubicBezTo>
                  <a:cubicBezTo>
                    <a:pt x="105" y="43"/>
                    <a:pt x="106" y="24"/>
                    <a:pt x="105" y="18"/>
                  </a:cubicBezTo>
                  <a:cubicBezTo>
                    <a:pt x="106" y="16"/>
                    <a:pt x="107" y="14"/>
                    <a:pt x="107" y="14"/>
                  </a:cubicBezTo>
                  <a:cubicBezTo>
                    <a:pt x="105" y="9"/>
                    <a:pt x="105" y="9"/>
                    <a:pt x="105" y="9"/>
                  </a:cubicBezTo>
                  <a:cubicBezTo>
                    <a:pt x="105" y="9"/>
                    <a:pt x="104" y="9"/>
                    <a:pt x="103" y="8"/>
                  </a:cubicBezTo>
                  <a:cubicBezTo>
                    <a:pt x="101" y="9"/>
                    <a:pt x="99" y="12"/>
                    <a:pt x="99" y="12"/>
                  </a:cubicBezTo>
                  <a:cubicBezTo>
                    <a:pt x="99" y="12"/>
                    <a:pt x="99" y="14"/>
                    <a:pt x="101" y="17"/>
                  </a:cubicBezTo>
                  <a:cubicBezTo>
                    <a:pt x="100" y="18"/>
                    <a:pt x="99" y="26"/>
                    <a:pt x="96" y="36"/>
                  </a:cubicBezTo>
                  <a:cubicBezTo>
                    <a:pt x="96" y="9"/>
                    <a:pt x="91" y="3"/>
                    <a:pt x="89" y="1"/>
                  </a:cubicBezTo>
                  <a:cubicBezTo>
                    <a:pt x="89" y="1"/>
                    <a:pt x="89" y="1"/>
                    <a:pt x="89" y="1"/>
                  </a:cubicBezTo>
                  <a:cubicBezTo>
                    <a:pt x="89" y="1"/>
                    <a:pt x="89" y="1"/>
                    <a:pt x="89" y="1"/>
                  </a:cubicBezTo>
                  <a:cubicBezTo>
                    <a:pt x="87" y="0"/>
                    <a:pt x="79" y="0"/>
                    <a:pt x="79" y="0"/>
                  </a:cubicBezTo>
                  <a:cubicBezTo>
                    <a:pt x="72" y="1"/>
                    <a:pt x="58" y="2"/>
                    <a:pt x="41" y="4"/>
                  </a:cubicBezTo>
                  <a:cubicBezTo>
                    <a:pt x="40" y="4"/>
                    <a:pt x="5" y="31"/>
                    <a:pt x="5" y="31"/>
                  </a:cubicBezTo>
                  <a:cubicBezTo>
                    <a:pt x="0" y="35"/>
                    <a:pt x="0" y="41"/>
                    <a:pt x="4" y="46"/>
                  </a:cubicBezTo>
                  <a:cubicBezTo>
                    <a:pt x="8" y="50"/>
                    <a:pt x="14" y="50"/>
                    <a:pt x="19"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9" name="Freeform 47"/>
            <p:cNvSpPr>
              <a:spLocks noEditPoints="1"/>
            </p:cNvSpPr>
            <p:nvPr/>
          </p:nvSpPr>
          <p:spPr bwMode="auto">
            <a:xfrm>
              <a:off x="5964238" y="3468688"/>
              <a:ext cx="673100" cy="677863"/>
            </a:xfrm>
            <a:custGeom>
              <a:avLst/>
              <a:gdLst>
                <a:gd name="T0" fmla="*/ 152 w 178"/>
                <a:gd name="T1" fmla="*/ 51 h 179"/>
                <a:gd name="T2" fmla="*/ 164 w 178"/>
                <a:gd name="T3" fmla="*/ 40 h 179"/>
                <a:gd name="T4" fmla="*/ 144 w 178"/>
                <a:gd name="T5" fmla="*/ 18 h 179"/>
                <a:gd name="T6" fmla="*/ 132 w 178"/>
                <a:gd name="T7" fmla="*/ 30 h 179"/>
                <a:gd name="T8" fmla="*/ 106 w 178"/>
                <a:gd name="T9" fmla="*/ 18 h 179"/>
                <a:gd name="T10" fmla="*/ 107 w 178"/>
                <a:gd name="T11" fmla="*/ 1 h 179"/>
                <a:gd name="T12" fmla="*/ 78 w 178"/>
                <a:gd name="T13" fmla="*/ 0 h 179"/>
                <a:gd name="T14" fmla="*/ 77 w 178"/>
                <a:gd name="T15" fmla="*/ 17 h 179"/>
                <a:gd name="T16" fmla="*/ 51 w 178"/>
                <a:gd name="T17" fmla="*/ 27 h 179"/>
                <a:gd name="T18" fmla="*/ 39 w 178"/>
                <a:gd name="T19" fmla="*/ 15 h 179"/>
                <a:gd name="T20" fmla="*/ 18 w 178"/>
                <a:gd name="T21" fmla="*/ 34 h 179"/>
                <a:gd name="T22" fmla="*/ 30 w 178"/>
                <a:gd name="T23" fmla="*/ 47 h 179"/>
                <a:gd name="T24" fmla="*/ 18 w 178"/>
                <a:gd name="T25" fmla="*/ 72 h 179"/>
                <a:gd name="T26" fmla="*/ 1 w 178"/>
                <a:gd name="T27" fmla="*/ 72 h 179"/>
                <a:gd name="T28" fmla="*/ 0 w 178"/>
                <a:gd name="T29" fmla="*/ 101 h 179"/>
                <a:gd name="T30" fmla="*/ 17 w 178"/>
                <a:gd name="T31" fmla="*/ 101 h 179"/>
                <a:gd name="T32" fmla="*/ 27 w 178"/>
                <a:gd name="T33" fmla="*/ 128 h 179"/>
                <a:gd name="T34" fmla="*/ 14 w 178"/>
                <a:gd name="T35" fmla="*/ 139 h 179"/>
                <a:gd name="T36" fmla="*/ 34 w 178"/>
                <a:gd name="T37" fmla="*/ 160 h 179"/>
                <a:gd name="T38" fmla="*/ 46 w 178"/>
                <a:gd name="T39" fmla="*/ 149 h 179"/>
                <a:gd name="T40" fmla="*/ 72 w 178"/>
                <a:gd name="T41" fmla="*/ 161 h 179"/>
                <a:gd name="T42" fmla="*/ 71 w 178"/>
                <a:gd name="T43" fmla="*/ 178 h 179"/>
                <a:gd name="T44" fmla="*/ 100 w 178"/>
                <a:gd name="T45" fmla="*/ 179 h 179"/>
                <a:gd name="T46" fmla="*/ 101 w 178"/>
                <a:gd name="T47" fmla="*/ 162 h 179"/>
                <a:gd name="T48" fmla="*/ 128 w 178"/>
                <a:gd name="T49" fmla="*/ 152 h 179"/>
                <a:gd name="T50" fmla="*/ 139 w 178"/>
                <a:gd name="T51" fmla="*/ 164 h 179"/>
                <a:gd name="T52" fmla="*/ 160 w 178"/>
                <a:gd name="T53" fmla="*/ 145 h 179"/>
                <a:gd name="T54" fmla="*/ 149 w 178"/>
                <a:gd name="T55" fmla="*/ 132 h 179"/>
                <a:gd name="T56" fmla="*/ 161 w 178"/>
                <a:gd name="T57" fmla="*/ 107 h 179"/>
                <a:gd name="T58" fmla="*/ 177 w 178"/>
                <a:gd name="T59" fmla="*/ 107 h 179"/>
                <a:gd name="T60" fmla="*/ 178 w 178"/>
                <a:gd name="T61" fmla="*/ 78 h 179"/>
                <a:gd name="T62" fmla="*/ 162 w 178"/>
                <a:gd name="T63" fmla="*/ 78 h 179"/>
                <a:gd name="T64" fmla="*/ 152 w 178"/>
                <a:gd name="T65" fmla="*/ 51 h 179"/>
                <a:gd name="T66" fmla="*/ 121 w 178"/>
                <a:gd name="T67" fmla="*/ 124 h 179"/>
                <a:gd name="T68" fmla="*/ 87 w 178"/>
                <a:gd name="T69" fmla="*/ 137 h 179"/>
                <a:gd name="T70" fmla="*/ 55 w 178"/>
                <a:gd name="T71" fmla="*/ 122 h 179"/>
                <a:gd name="T72" fmla="*/ 42 w 178"/>
                <a:gd name="T73" fmla="*/ 88 h 179"/>
                <a:gd name="T74" fmla="*/ 57 w 178"/>
                <a:gd name="T75" fmla="*/ 55 h 179"/>
                <a:gd name="T76" fmla="*/ 91 w 178"/>
                <a:gd name="T77" fmla="*/ 43 h 179"/>
                <a:gd name="T78" fmla="*/ 124 w 178"/>
                <a:gd name="T79" fmla="*/ 58 h 179"/>
                <a:gd name="T80" fmla="*/ 136 w 178"/>
                <a:gd name="T81" fmla="*/ 92 h 179"/>
                <a:gd name="T82" fmla="*/ 121 w 178"/>
                <a:gd name="T83" fmla="*/ 1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8" h="179">
                  <a:moveTo>
                    <a:pt x="152" y="51"/>
                  </a:moveTo>
                  <a:cubicBezTo>
                    <a:pt x="164" y="40"/>
                    <a:pt x="164" y="40"/>
                    <a:pt x="164" y="40"/>
                  </a:cubicBezTo>
                  <a:cubicBezTo>
                    <a:pt x="144" y="18"/>
                    <a:pt x="144" y="18"/>
                    <a:pt x="144" y="18"/>
                  </a:cubicBezTo>
                  <a:cubicBezTo>
                    <a:pt x="132" y="30"/>
                    <a:pt x="132" y="30"/>
                    <a:pt x="132" y="30"/>
                  </a:cubicBezTo>
                  <a:cubicBezTo>
                    <a:pt x="124" y="25"/>
                    <a:pt x="116" y="21"/>
                    <a:pt x="106" y="18"/>
                  </a:cubicBezTo>
                  <a:cubicBezTo>
                    <a:pt x="107" y="1"/>
                    <a:pt x="107" y="1"/>
                    <a:pt x="107" y="1"/>
                  </a:cubicBezTo>
                  <a:cubicBezTo>
                    <a:pt x="78" y="0"/>
                    <a:pt x="78" y="0"/>
                    <a:pt x="78" y="0"/>
                  </a:cubicBezTo>
                  <a:cubicBezTo>
                    <a:pt x="77" y="17"/>
                    <a:pt x="77" y="17"/>
                    <a:pt x="77" y="17"/>
                  </a:cubicBezTo>
                  <a:cubicBezTo>
                    <a:pt x="68" y="19"/>
                    <a:pt x="59" y="22"/>
                    <a:pt x="51" y="27"/>
                  </a:cubicBezTo>
                  <a:cubicBezTo>
                    <a:pt x="39" y="15"/>
                    <a:pt x="39" y="15"/>
                    <a:pt x="39" y="15"/>
                  </a:cubicBezTo>
                  <a:cubicBezTo>
                    <a:pt x="18" y="34"/>
                    <a:pt x="18" y="34"/>
                    <a:pt x="18" y="34"/>
                  </a:cubicBezTo>
                  <a:cubicBezTo>
                    <a:pt x="30" y="47"/>
                    <a:pt x="30" y="47"/>
                    <a:pt x="30" y="47"/>
                  </a:cubicBezTo>
                  <a:cubicBezTo>
                    <a:pt x="24" y="54"/>
                    <a:pt x="20" y="63"/>
                    <a:pt x="18" y="72"/>
                  </a:cubicBezTo>
                  <a:cubicBezTo>
                    <a:pt x="1" y="72"/>
                    <a:pt x="1" y="72"/>
                    <a:pt x="1" y="72"/>
                  </a:cubicBezTo>
                  <a:cubicBezTo>
                    <a:pt x="0" y="101"/>
                    <a:pt x="0" y="101"/>
                    <a:pt x="0" y="101"/>
                  </a:cubicBezTo>
                  <a:cubicBezTo>
                    <a:pt x="17" y="101"/>
                    <a:pt x="17" y="101"/>
                    <a:pt x="17" y="101"/>
                  </a:cubicBezTo>
                  <a:cubicBezTo>
                    <a:pt x="18" y="111"/>
                    <a:pt x="22" y="120"/>
                    <a:pt x="27" y="128"/>
                  </a:cubicBezTo>
                  <a:cubicBezTo>
                    <a:pt x="14" y="139"/>
                    <a:pt x="14" y="139"/>
                    <a:pt x="14" y="139"/>
                  </a:cubicBezTo>
                  <a:cubicBezTo>
                    <a:pt x="34" y="160"/>
                    <a:pt x="34" y="160"/>
                    <a:pt x="34" y="160"/>
                  </a:cubicBezTo>
                  <a:cubicBezTo>
                    <a:pt x="46" y="149"/>
                    <a:pt x="46" y="149"/>
                    <a:pt x="46" y="149"/>
                  </a:cubicBezTo>
                  <a:cubicBezTo>
                    <a:pt x="54" y="155"/>
                    <a:pt x="63" y="159"/>
                    <a:pt x="72" y="161"/>
                  </a:cubicBezTo>
                  <a:cubicBezTo>
                    <a:pt x="71" y="178"/>
                    <a:pt x="71" y="178"/>
                    <a:pt x="71" y="178"/>
                  </a:cubicBezTo>
                  <a:cubicBezTo>
                    <a:pt x="100" y="179"/>
                    <a:pt x="100" y="179"/>
                    <a:pt x="100" y="179"/>
                  </a:cubicBezTo>
                  <a:cubicBezTo>
                    <a:pt x="101" y="162"/>
                    <a:pt x="101" y="162"/>
                    <a:pt x="101" y="162"/>
                  </a:cubicBezTo>
                  <a:cubicBezTo>
                    <a:pt x="111" y="161"/>
                    <a:pt x="120" y="157"/>
                    <a:pt x="128" y="152"/>
                  </a:cubicBezTo>
                  <a:cubicBezTo>
                    <a:pt x="139" y="164"/>
                    <a:pt x="139" y="164"/>
                    <a:pt x="139" y="164"/>
                  </a:cubicBezTo>
                  <a:cubicBezTo>
                    <a:pt x="160" y="145"/>
                    <a:pt x="160" y="145"/>
                    <a:pt x="160" y="145"/>
                  </a:cubicBezTo>
                  <a:cubicBezTo>
                    <a:pt x="149" y="132"/>
                    <a:pt x="149" y="132"/>
                    <a:pt x="149" y="132"/>
                  </a:cubicBezTo>
                  <a:cubicBezTo>
                    <a:pt x="154" y="125"/>
                    <a:pt x="158" y="116"/>
                    <a:pt x="161" y="107"/>
                  </a:cubicBezTo>
                  <a:cubicBezTo>
                    <a:pt x="177" y="107"/>
                    <a:pt x="177" y="107"/>
                    <a:pt x="177" y="107"/>
                  </a:cubicBezTo>
                  <a:cubicBezTo>
                    <a:pt x="178" y="78"/>
                    <a:pt x="178" y="78"/>
                    <a:pt x="178" y="78"/>
                  </a:cubicBezTo>
                  <a:cubicBezTo>
                    <a:pt x="162" y="78"/>
                    <a:pt x="162" y="78"/>
                    <a:pt x="162" y="78"/>
                  </a:cubicBezTo>
                  <a:cubicBezTo>
                    <a:pt x="160" y="68"/>
                    <a:pt x="157" y="59"/>
                    <a:pt x="152" y="51"/>
                  </a:cubicBezTo>
                  <a:close/>
                  <a:moveTo>
                    <a:pt x="121" y="124"/>
                  </a:moveTo>
                  <a:cubicBezTo>
                    <a:pt x="112" y="133"/>
                    <a:pt x="101" y="138"/>
                    <a:pt x="87" y="137"/>
                  </a:cubicBezTo>
                  <a:cubicBezTo>
                    <a:pt x="74" y="137"/>
                    <a:pt x="63" y="131"/>
                    <a:pt x="55" y="122"/>
                  </a:cubicBezTo>
                  <a:cubicBezTo>
                    <a:pt x="46" y="113"/>
                    <a:pt x="41" y="101"/>
                    <a:pt x="42" y="88"/>
                  </a:cubicBezTo>
                  <a:cubicBezTo>
                    <a:pt x="42" y="75"/>
                    <a:pt x="48" y="63"/>
                    <a:pt x="57" y="55"/>
                  </a:cubicBezTo>
                  <a:cubicBezTo>
                    <a:pt x="66" y="47"/>
                    <a:pt x="78" y="42"/>
                    <a:pt x="91" y="43"/>
                  </a:cubicBezTo>
                  <a:cubicBezTo>
                    <a:pt x="104" y="43"/>
                    <a:pt x="116" y="49"/>
                    <a:pt x="124" y="58"/>
                  </a:cubicBezTo>
                  <a:cubicBezTo>
                    <a:pt x="132" y="67"/>
                    <a:pt x="137" y="78"/>
                    <a:pt x="136" y="92"/>
                  </a:cubicBezTo>
                  <a:cubicBezTo>
                    <a:pt x="136" y="105"/>
                    <a:pt x="130" y="116"/>
                    <a:pt x="121"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0" name="Freeform 48"/>
            <p:cNvSpPr>
              <a:spLocks noEditPoints="1"/>
            </p:cNvSpPr>
            <p:nvPr/>
          </p:nvSpPr>
          <p:spPr bwMode="auto">
            <a:xfrm>
              <a:off x="5546725" y="3736975"/>
              <a:ext cx="412750" cy="412750"/>
            </a:xfrm>
            <a:custGeom>
              <a:avLst/>
              <a:gdLst>
                <a:gd name="T0" fmla="*/ 109 w 109"/>
                <a:gd name="T1" fmla="*/ 59 h 109"/>
                <a:gd name="T2" fmla="*/ 107 w 109"/>
                <a:gd name="T3" fmla="*/ 41 h 109"/>
                <a:gd name="T4" fmla="*/ 97 w 109"/>
                <a:gd name="T5" fmla="*/ 42 h 109"/>
                <a:gd name="T6" fmla="*/ 89 w 109"/>
                <a:gd name="T7" fmla="*/ 27 h 109"/>
                <a:gd name="T8" fmla="*/ 96 w 109"/>
                <a:gd name="T9" fmla="*/ 19 h 109"/>
                <a:gd name="T10" fmla="*/ 82 w 109"/>
                <a:gd name="T11" fmla="*/ 8 h 109"/>
                <a:gd name="T12" fmla="*/ 76 w 109"/>
                <a:gd name="T13" fmla="*/ 16 h 109"/>
                <a:gd name="T14" fmla="*/ 59 w 109"/>
                <a:gd name="T15" fmla="*/ 10 h 109"/>
                <a:gd name="T16" fmla="*/ 58 w 109"/>
                <a:gd name="T17" fmla="*/ 0 h 109"/>
                <a:gd name="T18" fmla="*/ 41 w 109"/>
                <a:gd name="T19" fmla="*/ 1 h 109"/>
                <a:gd name="T20" fmla="*/ 42 w 109"/>
                <a:gd name="T21" fmla="*/ 12 h 109"/>
                <a:gd name="T22" fmla="*/ 27 w 109"/>
                <a:gd name="T23" fmla="*/ 20 h 109"/>
                <a:gd name="T24" fmla="*/ 19 w 109"/>
                <a:gd name="T25" fmla="*/ 13 h 109"/>
                <a:gd name="T26" fmla="*/ 7 w 109"/>
                <a:gd name="T27" fmla="*/ 27 h 109"/>
                <a:gd name="T28" fmla="*/ 15 w 109"/>
                <a:gd name="T29" fmla="*/ 33 h 109"/>
                <a:gd name="T30" fmla="*/ 10 w 109"/>
                <a:gd name="T31" fmla="*/ 50 h 109"/>
                <a:gd name="T32" fmla="*/ 0 w 109"/>
                <a:gd name="T33" fmla="*/ 50 h 109"/>
                <a:gd name="T34" fmla="*/ 1 w 109"/>
                <a:gd name="T35" fmla="*/ 68 h 109"/>
                <a:gd name="T36" fmla="*/ 11 w 109"/>
                <a:gd name="T37" fmla="*/ 67 h 109"/>
                <a:gd name="T38" fmla="*/ 19 w 109"/>
                <a:gd name="T39" fmla="*/ 83 h 109"/>
                <a:gd name="T40" fmla="*/ 13 w 109"/>
                <a:gd name="T41" fmla="*/ 90 h 109"/>
                <a:gd name="T42" fmla="*/ 26 w 109"/>
                <a:gd name="T43" fmla="*/ 102 h 109"/>
                <a:gd name="T44" fmla="*/ 33 w 109"/>
                <a:gd name="T45" fmla="*/ 94 h 109"/>
                <a:gd name="T46" fmla="*/ 49 w 109"/>
                <a:gd name="T47" fmla="*/ 99 h 109"/>
                <a:gd name="T48" fmla="*/ 50 w 109"/>
                <a:gd name="T49" fmla="*/ 109 h 109"/>
                <a:gd name="T50" fmla="*/ 68 w 109"/>
                <a:gd name="T51" fmla="*/ 108 h 109"/>
                <a:gd name="T52" fmla="*/ 67 w 109"/>
                <a:gd name="T53" fmla="*/ 98 h 109"/>
                <a:gd name="T54" fmla="*/ 82 w 109"/>
                <a:gd name="T55" fmla="*/ 90 h 109"/>
                <a:gd name="T56" fmla="*/ 90 w 109"/>
                <a:gd name="T57" fmla="*/ 96 h 109"/>
                <a:gd name="T58" fmla="*/ 101 w 109"/>
                <a:gd name="T59" fmla="*/ 83 h 109"/>
                <a:gd name="T60" fmla="*/ 94 w 109"/>
                <a:gd name="T61" fmla="*/ 76 h 109"/>
                <a:gd name="T62" fmla="*/ 99 w 109"/>
                <a:gd name="T63" fmla="*/ 60 h 109"/>
                <a:gd name="T64" fmla="*/ 109 w 109"/>
                <a:gd name="T65" fmla="*/ 59 h 109"/>
                <a:gd name="T66" fmla="*/ 76 w 109"/>
                <a:gd name="T67" fmla="*/ 73 h 109"/>
                <a:gd name="T68" fmla="*/ 57 w 109"/>
                <a:gd name="T69" fmla="*/ 84 h 109"/>
                <a:gd name="T70" fmla="*/ 36 w 109"/>
                <a:gd name="T71" fmla="*/ 77 h 109"/>
                <a:gd name="T72" fmla="*/ 26 w 109"/>
                <a:gd name="T73" fmla="*/ 57 h 109"/>
                <a:gd name="T74" fmla="*/ 32 w 109"/>
                <a:gd name="T75" fmla="*/ 36 h 109"/>
                <a:gd name="T76" fmla="*/ 52 w 109"/>
                <a:gd name="T77" fmla="*/ 26 h 109"/>
                <a:gd name="T78" fmla="*/ 73 w 109"/>
                <a:gd name="T79" fmla="*/ 33 h 109"/>
                <a:gd name="T80" fmla="*/ 83 w 109"/>
                <a:gd name="T81" fmla="*/ 52 h 109"/>
                <a:gd name="T82" fmla="*/ 76 w 109"/>
                <a:gd name="T83" fmla="*/ 7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109">
                  <a:moveTo>
                    <a:pt x="109" y="59"/>
                  </a:moveTo>
                  <a:cubicBezTo>
                    <a:pt x="107" y="41"/>
                    <a:pt x="107" y="41"/>
                    <a:pt x="107" y="41"/>
                  </a:cubicBezTo>
                  <a:cubicBezTo>
                    <a:pt x="97" y="42"/>
                    <a:pt x="97" y="42"/>
                    <a:pt x="97" y="42"/>
                  </a:cubicBezTo>
                  <a:cubicBezTo>
                    <a:pt x="96" y="36"/>
                    <a:pt x="93" y="31"/>
                    <a:pt x="89" y="27"/>
                  </a:cubicBezTo>
                  <a:cubicBezTo>
                    <a:pt x="96" y="19"/>
                    <a:pt x="96" y="19"/>
                    <a:pt x="96" y="19"/>
                  </a:cubicBezTo>
                  <a:cubicBezTo>
                    <a:pt x="82" y="8"/>
                    <a:pt x="82" y="8"/>
                    <a:pt x="82" y="8"/>
                  </a:cubicBezTo>
                  <a:cubicBezTo>
                    <a:pt x="76" y="16"/>
                    <a:pt x="76" y="16"/>
                    <a:pt x="76" y="16"/>
                  </a:cubicBezTo>
                  <a:cubicBezTo>
                    <a:pt x="71" y="13"/>
                    <a:pt x="65" y="11"/>
                    <a:pt x="59" y="10"/>
                  </a:cubicBezTo>
                  <a:cubicBezTo>
                    <a:pt x="58" y="0"/>
                    <a:pt x="58" y="0"/>
                    <a:pt x="58" y="0"/>
                  </a:cubicBezTo>
                  <a:cubicBezTo>
                    <a:pt x="41" y="1"/>
                    <a:pt x="41" y="1"/>
                    <a:pt x="41" y="1"/>
                  </a:cubicBezTo>
                  <a:cubicBezTo>
                    <a:pt x="42" y="12"/>
                    <a:pt x="42" y="12"/>
                    <a:pt x="42" y="12"/>
                  </a:cubicBezTo>
                  <a:cubicBezTo>
                    <a:pt x="36" y="14"/>
                    <a:pt x="31" y="16"/>
                    <a:pt x="27" y="20"/>
                  </a:cubicBezTo>
                  <a:cubicBezTo>
                    <a:pt x="19" y="13"/>
                    <a:pt x="19" y="13"/>
                    <a:pt x="19" y="13"/>
                  </a:cubicBezTo>
                  <a:cubicBezTo>
                    <a:pt x="7" y="27"/>
                    <a:pt x="7" y="27"/>
                    <a:pt x="7" y="27"/>
                  </a:cubicBezTo>
                  <a:cubicBezTo>
                    <a:pt x="15" y="33"/>
                    <a:pt x="15" y="33"/>
                    <a:pt x="15" y="33"/>
                  </a:cubicBezTo>
                  <a:cubicBezTo>
                    <a:pt x="12" y="38"/>
                    <a:pt x="11" y="44"/>
                    <a:pt x="10" y="50"/>
                  </a:cubicBezTo>
                  <a:cubicBezTo>
                    <a:pt x="0" y="50"/>
                    <a:pt x="0" y="50"/>
                    <a:pt x="0" y="50"/>
                  </a:cubicBezTo>
                  <a:cubicBezTo>
                    <a:pt x="1" y="68"/>
                    <a:pt x="1" y="68"/>
                    <a:pt x="1" y="68"/>
                  </a:cubicBezTo>
                  <a:cubicBezTo>
                    <a:pt x="11" y="67"/>
                    <a:pt x="11" y="67"/>
                    <a:pt x="11" y="67"/>
                  </a:cubicBezTo>
                  <a:cubicBezTo>
                    <a:pt x="13" y="73"/>
                    <a:pt x="16" y="78"/>
                    <a:pt x="19" y="83"/>
                  </a:cubicBezTo>
                  <a:cubicBezTo>
                    <a:pt x="13" y="90"/>
                    <a:pt x="13" y="90"/>
                    <a:pt x="13" y="90"/>
                  </a:cubicBezTo>
                  <a:cubicBezTo>
                    <a:pt x="26" y="102"/>
                    <a:pt x="26" y="102"/>
                    <a:pt x="26" y="102"/>
                  </a:cubicBezTo>
                  <a:cubicBezTo>
                    <a:pt x="33" y="94"/>
                    <a:pt x="33" y="94"/>
                    <a:pt x="33" y="94"/>
                  </a:cubicBezTo>
                  <a:cubicBezTo>
                    <a:pt x="38" y="97"/>
                    <a:pt x="43" y="99"/>
                    <a:pt x="49" y="99"/>
                  </a:cubicBezTo>
                  <a:cubicBezTo>
                    <a:pt x="50" y="109"/>
                    <a:pt x="50" y="109"/>
                    <a:pt x="50" y="109"/>
                  </a:cubicBezTo>
                  <a:cubicBezTo>
                    <a:pt x="68" y="108"/>
                    <a:pt x="68" y="108"/>
                    <a:pt x="68" y="108"/>
                  </a:cubicBezTo>
                  <a:cubicBezTo>
                    <a:pt x="67" y="98"/>
                    <a:pt x="67" y="98"/>
                    <a:pt x="67" y="98"/>
                  </a:cubicBezTo>
                  <a:cubicBezTo>
                    <a:pt x="73" y="96"/>
                    <a:pt x="78" y="93"/>
                    <a:pt x="82" y="90"/>
                  </a:cubicBezTo>
                  <a:cubicBezTo>
                    <a:pt x="90" y="96"/>
                    <a:pt x="90" y="96"/>
                    <a:pt x="90" y="96"/>
                  </a:cubicBezTo>
                  <a:cubicBezTo>
                    <a:pt x="101" y="83"/>
                    <a:pt x="101" y="83"/>
                    <a:pt x="101" y="83"/>
                  </a:cubicBezTo>
                  <a:cubicBezTo>
                    <a:pt x="94" y="76"/>
                    <a:pt x="94" y="76"/>
                    <a:pt x="94" y="76"/>
                  </a:cubicBezTo>
                  <a:cubicBezTo>
                    <a:pt x="96" y="71"/>
                    <a:pt x="98" y="66"/>
                    <a:pt x="99" y="60"/>
                  </a:cubicBezTo>
                  <a:lnTo>
                    <a:pt x="109" y="59"/>
                  </a:lnTo>
                  <a:close/>
                  <a:moveTo>
                    <a:pt x="76" y="73"/>
                  </a:moveTo>
                  <a:cubicBezTo>
                    <a:pt x="72" y="79"/>
                    <a:pt x="65" y="83"/>
                    <a:pt x="57" y="84"/>
                  </a:cubicBezTo>
                  <a:cubicBezTo>
                    <a:pt x="49" y="84"/>
                    <a:pt x="41" y="82"/>
                    <a:pt x="36" y="77"/>
                  </a:cubicBezTo>
                  <a:cubicBezTo>
                    <a:pt x="30" y="72"/>
                    <a:pt x="26" y="65"/>
                    <a:pt x="26" y="57"/>
                  </a:cubicBezTo>
                  <a:cubicBezTo>
                    <a:pt x="25" y="49"/>
                    <a:pt x="28" y="42"/>
                    <a:pt x="32" y="36"/>
                  </a:cubicBezTo>
                  <a:cubicBezTo>
                    <a:pt x="37" y="31"/>
                    <a:pt x="44" y="27"/>
                    <a:pt x="52" y="26"/>
                  </a:cubicBezTo>
                  <a:cubicBezTo>
                    <a:pt x="60" y="25"/>
                    <a:pt x="67" y="28"/>
                    <a:pt x="73" y="33"/>
                  </a:cubicBezTo>
                  <a:cubicBezTo>
                    <a:pt x="79" y="38"/>
                    <a:pt x="82" y="44"/>
                    <a:pt x="83" y="52"/>
                  </a:cubicBezTo>
                  <a:cubicBezTo>
                    <a:pt x="84" y="60"/>
                    <a:pt x="81" y="68"/>
                    <a:pt x="76"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1" name="Freeform 49"/>
            <p:cNvSpPr>
              <a:spLocks noEditPoints="1"/>
            </p:cNvSpPr>
            <p:nvPr/>
          </p:nvSpPr>
          <p:spPr bwMode="auto">
            <a:xfrm>
              <a:off x="6254750" y="3060700"/>
              <a:ext cx="412750" cy="415925"/>
            </a:xfrm>
            <a:custGeom>
              <a:avLst/>
              <a:gdLst>
                <a:gd name="T0" fmla="*/ 99 w 109"/>
                <a:gd name="T1" fmla="*/ 50 h 110"/>
                <a:gd name="T2" fmla="*/ 94 w 109"/>
                <a:gd name="T3" fmla="*/ 34 h 110"/>
                <a:gd name="T4" fmla="*/ 102 w 109"/>
                <a:gd name="T5" fmla="*/ 27 h 110"/>
                <a:gd name="T6" fmla="*/ 91 w 109"/>
                <a:gd name="T7" fmla="*/ 13 h 110"/>
                <a:gd name="T8" fmla="*/ 83 w 109"/>
                <a:gd name="T9" fmla="*/ 20 h 110"/>
                <a:gd name="T10" fmla="*/ 67 w 109"/>
                <a:gd name="T11" fmla="*/ 12 h 110"/>
                <a:gd name="T12" fmla="*/ 68 w 109"/>
                <a:gd name="T13" fmla="*/ 2 h 110"/>
                <a:gd name="T14" fmla="*/ 51 w 109"/>
                <a:gd name="T15" fmla="*/ 0 h 110"/>
                <a:gd name="T16" fmla="*/ 50 w 109"/>
                <a:gd name="T17" fmla="*/ 10 h 110"/>
                <a:gd name="T18" fmla="*/ 33 w 109"/>
                <a:gd name="T19" fmla="*/ 16 h 110"/>
                <a:gd name="T20" fmla="*/ 27 w 109"/>
                <a:gd name="T21" fmla="*/ 7 h 110"/>
                <a:gd name="T22" fmla="*/ 13 w 109"/>
                <a:gd name="T23" fmla="*/ 19 h 110"/>
                <a:gd name="T24" fmla="*/ 20 w 109"/>
                <a:gd name="T25" fmla="*/ 27 h 110"/>
                <a:gd name="T26" fmla="*/ 12 w 109"/>
                <a:gd name="T27" fmla="*/ 42 h 110"/>
                <a:gd name="T28" fmla="*/ 1 w 109"/>
                <a:gd name="T29" fmla="*/ 41 h 110"/>
                <a:gd name="T30" fmla="*/ 0 w 109"/>
                <a:gd name="T31" fmla="*/ 59 h 110"/>
                <a:gd name="T32" fmla="*/ 10 w 109"/>
                <a:gd name="T33" fmla="*/ 60 h 110"/>
                <a:gd name="T34" fmla="*/ 15 w 109"/>
                <a:gd name="T35" fmla="*/ 76 h 110"/>
                <a:gd name="T36" fmla="*/ 7 w 109"/>
                <a:gd name="T37" fmla="*/ 83 h 110"/>
                <a:gd name="T38" fmla="*/ 18 w 109"/>
                <a:gd name="T39" fmla="*/ 96 h 110"/>
                <a:gd name="T40" fmla="*/ 26 w 109"/>
                <a:gd name="T41" fmla="*/ 90 h 110"/>
                <a:gd name="T42" fmla="*/ 42 w 109"/>
                <a:gd name="T43" fmla="*/ 98 h 110"/>
                <a:gd name="T44" fmla="*/ 41 w 109"/>
                <a:gd name="T45" fmla="*/ 108 h 110"/>
                <a:gd name="T46" fmla="*/ 58 w 109"/>
                <a:gd name="T47" fmla="*/ 110 h 110"/>
                <a:gd name="T48" fmla="*/ 59 w 109"/>
                <a:gd name="T49" fmla="*/ 100 h 110"/>
                <a:gd name="T50" fmla="*/ 76 w 109"/>
                <a:gd name="T51" fmla="*/ 94 h 110"/>
                <a:gd name="T52" fmla="*/ 82 w 109"/>
                <a:gd name="T53" fmla="*/ 102 h 110"/>
                <a:gd name="T54" fmla="*/ 96 w 109"/>
                <a:gd name="T55" fmla="*/ 91 h 110"/>
                <a:gd name="T56" fmla="*/ 89 w 109"/>
                <a:gd name="T57" fmla="*/ 83 h 110"/>
                <a:gd name="T58" fmla="*/ 98 w 109"/>
                <a:gd name="T59" fmla="*/ 68 h 110"/>
                <a:gd name="T60" fmla="*/ 108 w 109"/>
                <a:gd name="T61" fmla="*/ 69 h 110"/>
                <a:gd name="T62" fmla="*/ 109 w 109"/>
                <a:gd name="T63" fmla="*/ 51 h 110"/>
                <a:gd name="T64" fmla="*/ 99 w 109"/>
                <a:gd name="T65" fmla="*/ 50 h 110"/>
                <a:gd name="T66" fmla="*/ 83 w 109"/>
                <a:gd name="T67" fmla="*/ 58 h 110"/>
                <a:gd name="T68" fmla="*/ 73 w 109"/>
                <a:gd name="T69" fmla="*/ 77 h 110"/>
                <a:gd name="T70" fmla="*/ 52 w 109"/>
                <a:gd name="T71" fmla="*/ 84 h 110"/>
                <a:gd name="T72" fmla="*/ 32 w 109"/>
                <a:gd name="T73" fmla="*/ 73 h 110"/>
                <a:gd name="T74" fmla="*/ 26 w 109"/>
                <a:gd name="T75" fmla="*/ 52 h 110"/>
                <a:gd name="T76" fmla="*/ 36 w 109"/>
                <a:gd name="T77" fmla="*/ 33 h 110"/>
                <a:gd name="T78" fmla="*/ 57 w 109"/>
                <a:gd name="T79" fmla="*/ 26 h 110"/>
                <a:gd name="T80" fmla="*/ 77 w 109"/>
                <a:gd name="T81" fmla="*/ 37 h 110"/>
                <a:gd name="T82" fmla="*/ 83 w 109"/>
                <a:gd name="T83"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110">
                  <a:moveTo>
                    <a:pt x="99" y="50"/>
                  </a:moveTo>
                  <a:cubicBezTo>
                    <a:pt x="99" y="44"/>
                    <a:pt x="97" y="39"/>
                    <a:pt x="94" y="34"/>
                  </a:cubicBezTo>
                  <a:cubicBezTo>
                    <a:pt x="102" y="27"/>
                    <a:pt x="102" y="27"/>
                    <a:pt x="102" y="27"/>
                  </a:cubicBezTo>
                  <a:cubicBezTo>
                    <a:pt x="91" y="13"/>
                    <a:pt x="91" y="13"/>
                    <a:pt x="91" y="13"/>
                  </a:cubicBezTo>
                  <a:cubicBezTo>
                    <a:pt x="83" y="20"/>
                    <a:pt x="83" y="20"/>
                    <a:pt x="83" y="20"/>
                  </a:cubicBezTo>
                  <a:cubicBezTo>
                    <a:pt x="78" y="16"/>
                    <a:pt x="73" y="14"/>
                    <a:pt x="67" y="12"/>
                  </a:cubicBezTo>
                  <a:cubicBezTo>
                    <a:pt x="68" y="2"/>
                    <a:pt x="68" y="2"/>
                    <a:pt x="68" y="2"/>
                  </a:cubicBezTo>
                  <a:cubicBezTo>
                    <a:pt x="51" y="0"/>
                    <a:pt x="51" y="0"/>
                    <a:pt x="51" y="0"/>
                  </a:cubicBezTo>
                  <a:cubicBezTo>
                    <a:pt x="50" y="10"/>
                    <a:pt x="50" y="10"/>
                    <a:pt x="50" y="10"/>
                  </a:cubicBezTo>
                  <a:cubicBezTo>
                    <a:pt x="44" y="11"/>
                    <a:pt x="39" y="13"/>
                    <a:pt x="33" y="16"/>
                  </a:cubicBezTo>
                  <a:cubicBezTo>
                    <a:pt x="27" y="7"/>
                    <a:pt x="27" y="7"/>
                    <a:pt x="27" y="7"/>
                  </a:cubicBezTo>
                  <a:cubicBezTo>
                    <a:pt x="13" y="19"/>
                    <a:pt x="13" y="19"/>
                    <a:pt x="13" y="19"/>
                  </a:cubicBezTo>
                  <a:cubicBezTo>
                    <a:pt x="20" y="27"/>
                    <a:pt x="20" y="27"/>
                    <a:pt x="20" y="27"/>
                  </a:cubicBezTo>
                  <a:cubicBezTo>
                    <a:pt x="16" y="31"/>
                    <a:pt x="13" y="37"/>
                    <a:pt x="12" y="42"/>
                  </a:cubicBezTo>
                  <a:cubicBezTo>
                    <a:pt x="1" y="41"/>
                    <a:pt x="1" y="41"/>
                    <a:pt x="1" y="41"/>
                  </a:cubicBezTo>
                  <a:cubicBezTo>
                    <a:pt x="0" y="59"/>
                    <a:pt x="0" y="59"/>
                    <a:pt x="0" y="59"/>
                  </a:cubicBezTo>
                  <a:cubicBezTo>
                    <a:pt x="10" y="60"/>
                    <a:pt x="10" y="60"/>
                    <a:pt x="10" y="60"/>
                  </a:cubicBezTo>
                  <a:cubicBezTo>
                    <a:pt x="11" y="65"/>
                    <a:pt x="12" y="71"/>
                    <a:pt x="15" y="76"/>
                  </a:cubicBezTo>
                  <a:cubicBezTo>
                    <a:pt x="7" y="83"/>
                    <a:pt x="7" y="83"/>
                    <a:pt x="7" y="83"/>
                  </a:cubicBezTo>
                  <a:cubicBezTo>
                    <a:pt x="18" y="96"/>
                    <a:pt x="18" y="96"/>
                    <a:pt x="18" y="96"/>
                  </a:cubicBezTo>
                  <a:cubicBezTo>
                    <a:pt x="26" y="90"/>
                    <a:pt x="26" y="90"/>
                    <a:pt x="26" y="90"/>
                  </a:cubicBezTo>
                  <a:cubicBezTo>
                    <a:pt x="31" y="93"/>
                    <a:pt x="36" y="96"/>
                    <a:pt x="42" y="98"/>
                  </a:cubicBezTo>
                  <a:cubicBezTo>
                    <a:pt x="41" y="108"/>
                    <a:pt x="41" y="108"/>
                    <a:pt x="41" y="108"/>
                  </a:cubicBezTo>
                  <a:cubicBezTo>
                    <a:pt x="58" y="110"/>
                    <a:pt x="58" y="110"/>
                    <a:pt x="58" y="110"/>
                  </a:cubicBezTo>
                  <a:cubicBezTo>
                    <a:pt x="59" y="100"/>
                    <a:pt x="59" y="100"/>
                    <a:pt x="59" y="100"/>
                  </a:cubicBezTo>
                  <a:cubicBezTo>
                    <a:pt x="65" y="99"/>
                    <a:pt x="71" y="97"/>
                    <a:pt x="76" y="94"/>
                  </a:cubicBezTo>
                  <a:cubicBezTo>
                    <a:pt x="82" y="102"/>
                    <a:pt x="82" y="102"/>
                    <a:pt x="82" y="102"/>
                  </a:cubicBezTo>
                  <a:cubicBezTo>
                    <a:pt x="96" y="91"/>
                    <a:pt x="96" y="91"/>
                    <a:pt x="96" y="91"/>
                  </a:cubicBezTo>
                  <a:cubicBezTo>
                    <a:pt x="89" y="83"/>
                    <a:pt x="89" y="83"/>
                    <a:pt x="89" y="83"/>
                  </a:cubicBezTo>
                  <a:cubicBezTo>
                    <a:pt x="93" y="79"/>
                    <a:pt x="96" y="73"/>
                    <a:pt x="98" y="68"/>
                  </a:cubicBezTo>
                  <a:cubicBezTo>
                    <a:pt x="108" y="69"/>
                    <a:pt x="108" y="69"/>
                    <a:pt x="108" y="69"/>
                  </a:cubicBezTo>
                  <a:cubicBezTo>
                    <a:pt x="109" y="51"/>
                    <a:pt x="109" y="51"/>
                    <a:pt x="109" y="51"/>
                  </a:cubicBezTo>
                  <a:lnTo>
                    <a:pt x="99" y="50"/>
                  </a:lnTo>
                  <a:close/>
                  <a:moveTo>
                    <a:pt x="83" y="58"/>
                  </a:moveTo>
                  <a:cubicBezTo>
                    <a:pt x="83" y="65"/>
                    <a:pt x="79" y="72"/>
                    <a:pt x="73" y="77"/>
                  </a:cubicBezTo>
                  <a:cubicBezTo>
                    <a:pt x="67" y="82"/>
                    <a:pt x="59" y="84"/>
                    <a:pt x="52" y="84"/>
                  </a:cubicBezTo>
                  <a:cubicBezTo>
                    <a:pt x="45" y="83"/>
                    <a:pt x="37" y="80"/>
                    <a:pt x="32" y="73"/>
                  </a:cubicBezTo>
                  <a:cubicBezTo>
                    <a:pt x="27" y="67"/>
                    <a:pt x="25" y="60"/>
                    <a:pt x="26" y="52"/>
                  </a:cubicBezTo>
                  <a:cubicBezTo>
                    <a:pt x="27" y="45"/>
                    <a:pt x="30" y="38"/>
                    <a:pt x="36" y="33"/>
                  </a:cubicBezTo>
                  <a:cubicBezTo>
                    <a:pt x="42" y="28"/>
                    <a:pt x="50" y="26"/>
                    <a:pt x="57" y="26"/>
                  </a:cubicBezTo>
                  <a:cubicBezTo>
                    <a:pt x="65" y="27"/>
                    <a:pt x="72" y="30"/>
                    <a:pt x="77" y="37"/>
                  </a:cubicBezTo>
                  <a:cubicBezTo>
                    <a:pt x="82" y="43"/>
                    <a:pt x="84" y="50"/>
                    <a:pt x="83"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6" name="圆角矩形 25"/>
          <p:cNvSpPr/>
          <p:nvPr/>
        </p:nvSpPr>
        <p:spPr>
          <a:xfrm rot="743606">
            <a:off x="4007084" y="1282330"/>
            <a:ext cx="958128" cy="958128"/>
          </a:xfrm>
          <a:prstGeom prst="round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文本框 9"/>
          <p:cNvSpPr txBox="1"/>
          <p:nvPr/>
        </p:nvSpPr>
        <p:spPr>
          <a:xfrm>
            <a:off x="4081363" y="1484784"/>
            <a:ext cx="795852" cy="623248"/>
          </a:xfrm>
          <a:prstGeom prst="rect">
            <a:avLst/>
          </a:prstGeom>
          <a:noFill/>
        </p:spPr>
        <p:txBody>
          <a:bodyPr wrap="square" lIns="68580" tIns="34290" rIns="68580" bIns="34290" rtlCol="0">
            <a:spAutoFit/>
          </a:bodyPr>
          <a:lstStyle/>
          <a:p>
            <a:pPr marL="0" lvl="1" algn="ctr"/>
            <a:r>
              <a:rPr lang="en-US" altLang="zh-CN" sz="3600" dirty="0">
                <a:solidFill>
                  <a:schemeClr val="bg1"/>
                </a:solidFill>
                <a:latin typeface="Impact MT Std" pitchFamily="34" charset="0"/>
                <a:ea typeface="微软雅黑" pitchFamily="34" charset="-122"/>
              </a:rPr>
              <a:t>1</a:t>
            </a:r>
            <a:endParaRPr lang="zh-CN" altLang="en-US" sz="3600" dirty="0">
              <a:solidFill>
                <a:schemeClr val="bg1"/>
              </a:solidFill>
              <a:latin typeface="Impact MT Std" pitchFamily="34" charset="0"/>
              <a:ea typeface="微软雅黑" pitchFamily="34" charset="-122"/>
            </a:endParaRPr>
          </a:p>
        </p:txBody>
      </p:sp>
      <p:sp>
        <p:nvSpPr>
          <p:cNvPr id="113" name="圆角矩形 112"/>
          <p:cNvSpPr/>
          <p:nvPr/>
        </p:nvSpPr>
        <p:spPr>
          <a:xfrm rot="21310174">
            <a:off x="4092895" y="2458166"/>
            <a:ext cx="924364" cy="92436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9"/>
          <p:cNvSpPr txBox="1"/>
          <p:nvPr/>
        </p:nvSpPr>
        <p:spPr>
          <a:xfrm>
            <a:off x="4153371" y="2636000"/>
            <a:ext cx="795852" cy="623248"/>
          </a:xfrm>
          <a:prstGeom prst="rect">
            <a:avLst/>
          </a:prstGeom>
          <a:noFill/>
        </p:spPr>
        <p:txBody>
          <a:bodyPr wrap="square" lIns="68580" tIns="34290" rIns="68580" bIns="34290" rtlCol="0">
            <a:spAutoFit/>
          </a:bodyPr>
          <a:lstStyle/>
          <a:p>
            <a:pPr marL="0" lvl="1" algn="ctr"/>
            <a:r>
              <a:rPr lang="en-US" altLang="zh-CN" sz="3600" dirty="0" smtClean="0">
                <a:solidFill>
                  <a:schemeClr val="bg1"/>
                </a:solidFill>
                <a:latin typeface="Impact MT Std" pitchFamily="34" charset="0"/>
                <a:ea typeface="微软雅黑" pitchFamily="34" charset="-122"/>
              </a:rPr>
              <a:t>2</a:t>
            </a:r>
            <a:endParaRPr lang="zh-CN" altLang="en-US" sz="3600" dirty="0">
              <a:solidFill>
                <a:schemeClr val="bg1"/>
              </a:solidFill>
              <a:latin typeface="Impact MT Std" pitchFamily="34" charset="0"/>
              <a:ea typeface="微软雅黑" pitchFamily="34" charset="-122"/>
            </a:endParaRPr>
          </a:p>
        </p:txBody>
      </p:sp>
      <p:sp>
        <p:nvSpPr>
          <p:cNvPr id="115" name="圆角矩形 114"/>
          <p:cNvSpPr/>
          <p:nvPr/>
        </p:nvSpPr>
        <p:spPr>
          <a:xfrm rot="21054825">
            <a:off x="4057790" y="3606871"/>
            <a:ext cx="900690" cy="900690"/>
          </a:xfrm>
          <a:prstGeom prst="round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文本框 9"/>
          <p:cNvSpPr txBox="1"/>
          <p:nvPr/>
        </p:nvSpPr>
        <p:spPr>
          <a:xfrm>
            <a:off x="4149607" y="3750927"/>
            <a:ext cx="795852" cy="623248"/>
          </a:xfrm>
          <a:prstGeom prst="rect">
            <a:avLst/>
          </a:prstGeom>
          <a:noFill/>
        </p:spPr>
        <p:txBody>
          <a:bodyPr wrap="square" lIns="68580" tIns="34290" rIns="68580" bIns="34290" rtlCol="0">
            <a:spAutoFit/>
          </a:bodyPr>
          <a:lstStyle/>
          <a:p>
            <a:pPr marL="0" lvl="1" algn="ctr"/>
            <a:r>
              <a:rPr lang="en-US" altLang="zh-CN" sz="3600" dirty="0" smtClean="0">
                <a:solidFill>
                  <a:schemeClr val="bg1"/>
                </a:solidFill>
                <a:latin typeface="Impact MT Std" pitchFamily="34" charset="0"/>
                <a:ea typeface="微软雅黑" pitchFamily="34" charset="-122"/>
              </a:rPr>
              <a:t>3</a:t>
            </a:r>
            <a:endParaRPr lang="zh-CN" altLang="en-US" sz="3600" dirty="0">
              <a:solidFill>
                <a:schemeClr val="bg1"/>
              </a:solidFill>
              <a:latin typeface="Impact MT Std" pitchFamily="34" charset="0"/>
              <a:ea typeface="微软雅黑" pitchFamily="34" charset="-122"/>
            </a:endParaRPr>
          </a:p>
        </p:txBody>
      </p:sp>
      <p:sp>
        <p:nvSpPr>
          <p:cNvPr id="117" name="圆角矩形 116"/>
          <p:cNvSpPr/>
          <p:nvPr/>
        </p:nvSpPr>
        <p:spPr>
          <a:xfrm rot="957774">
            <a:off x="4045117" y="4760906"/>
            <a:ext cx="911540" cy="91154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文本框 9"/>
          <p:cNvSpPr txBox="1"/>
          <p:nvPr/>
        </p:nvSpPr>
        <p:spPr>
          <a:xfrm>
            <a:off x="4108932" y="4928567"/>
            <a:ext cx="795852" cy="623248"/>
          </a:xfrm>
          <a:prstGeom prst="rect">
            <a:avLst/>
          </a:prstGeom>
          <a:noFill/>
        </p:spPr>
        <p:txBody>
          <a:bodyPr wrap="square" lIns="68580" tIns="34290" rIns="68580" bIns="34290" rtlCol="0">
            <a:spAutoFit/>
          </a:bodyPr>
          <a:lstStyle/>
          <a:p>
            <a:pPr marL="0" lvl="1" algn="ctr"/>
            <a:r>
              <a:rPr lang="en-US" altLang="zh-CN" sz="3600" dirty="0">
                <a:solidFill>
                  <a:schemeClr val="bg1"/>
                </a:solidFill>
                <a:latin typeface="Impact MT Std" pitchFamily="34" charset="0"/>
                <a:ea typeface="微软雅黑" pitchFamily="34" charset="-122"/>
              </a:rPr>
              <a:t>4</a:t>
            </a:r>
            <a:endParaRPr lang="zh-CN" altLang="en-US" sz="3600" dirty="0">
              <a:solidFill>
                <a:schemeClr val="bg1"/>
              </a:solidFill>
              <a:latin typeface="Impact MT Std" pitchFamily="34" charset="0"/>
              <a:ea typeface="微软雅黑" pitchFamily="34" charset="-122"/>
            </a:endParaRPr>
          </a:p>
        </p:txBody>
      </p:sp>
      <p:sp>
        <p:nvSpPr>
          <p:cNvPr id="119" name="矩形 47"/>
          <p:cNvSpPr>
            <a:spLocks noChangeArrowheads="1"/>
          </p:cNvSpPr>
          <p:nvPr/>
        </p:nvSpPr>
        <p:spPr bwMode="auto">
          <a:xfrm>
            <a:off x="5161877" y="1685039"/>
            <a:ext cx="4536109" cy="63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的描述说明。</a:t>
            </a:r>
            <a:endParaRPr lang="zh-CN" altLang="en-US" sz="1400" dirty="0">
              <a:solidFill>
                <a:schemeClr val="tx1">
                  <a:lumMod val="65000"/>
                  <a:lumOff val="35000"/>
                </a:schemeClr>
              </a:solidFill>
              <a:sym typeface="微软雅黑" pitchFamily="34" charset="-122"/>
            </a:endParaRPr>
          </a:p>
        </p:txBody>
      </p:sp>
      <p:sp>
        <p:nvSpPr>
          <p:cNvPr id="120" name="TextBox 59"/>
          <p:cNvSpPr txBox="1">
            <a:spLocks noChangeArrowheads="1"/>
          </p:cNvSpPr>
          <p:nvPr/>
        </p:nvSpPr>
        <p:spPr bwMode="auto">
          <a:xfrm flipH="1">
            <a:off x="5161483" y="1340768"/>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127" name="矩形 47"/>
          <p:cNvSpPr>
            <a:spLocks noChangeArrowheads="1"/>
          </p:cNvSpPr>
          <p:nvPr/>
        </p:nvSpPr>
        <p:spPr bwMode="auto">
          <a:xfrm>
            <a:off x="5161877" y="2765159"/>
            <a:ext cx="4536109" cy="63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的描述说明。</a:t>
            </a:r>
            <a:endParaRPr lang="zh-CN" altLang="en-US" sz="1400" dirty="0">
              <a:solidFill>
                <a:schemeClr val="tx1">
                  <a:lumMod val="65000"/>
                  <a:lumOff val="35000"/>
                </a:schemeClr>
              </a:solidFill>
              <a:sym typeface="微软雅黑" pitchFamily="34" charset="-122"/>
            </a:endParaRPr>
          </a:p>
        </p:txBody>
      </p:sp>
      <p:sp>
        <p:nvSpPr>
          <p:cNvPr id="128" name="TextBox 59"/>
          <p:cNvSpPr txBox="1">
            <a:spLocks noChangeArrowheads="1"/>
          </p:cNvSpPr>
          <p:nvPr/>
        </p:nvSpPr>
        <p:spPr bwMode="auto">
          <a:xfrm flipH="1">
            <a:off x="5161483" y="2420888"/>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129" name="矩形 47"/>
          <p:cNvSpPr>
            <a:spLocks noChangeArrowheads="1"/>
          </p:cNvSpPr>
          <p:nvPr/>
        </p:nvSpPr>
        <p:spPr bwMode="auto">
          <a:xfrm>
            <a:off x="5161878" y="3845279"/>
            <a:ext cx="4536109" cy="63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的描述说明。</a:t>
            </a:r>
            <a:endParaRPr lang="zh-CN" altLang="en-US" sz="1400" dirty="0">
              <a:solidFill>
                <a:schemeClr val="tx1">
                  <a:lumMod val="65000"/>
                  <a:lumOff val="35000"/>
                </a:schemeClr>
              </a:solidFill>
              <a:sym typeface="微软雅黑" pitchFamily="34" charset="-122"/>
            </a:endParaRPr>
          </a:p>
        </p:txBody>
      </p:sp>
      <p:sp>
        <p:nvSpPr>
          <p:cNvPr id="130" name="TextBox 59"/>
          <p:cNvSpPr txBox="1">
            <a:spLocks noChangeArrowheads="1"/>
          </p:cNvSpPr>
          <p:nvPr/>
        </p:nvSpPr>
        <p:spPr bwMode="auto">
          <a:xfrm flipH="1">
            <a:off x="5161484" y="3501008"/>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131" name="矩形 47"/>
          <p:cNvSpPr>
            <a:spLocks noChangeArrowheads="1"/>
          </p:cNvSpPr>
          <p:nvPr/>
        </p:nvSpPr>
        <p:spPr bwMode="auto">
          <a:xfrm>
            <a:off x="5161877" y="4955860"/>
            <a:ext cx="4536109" cy="63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的描述说明。</a:t>
            </a:r>
            <a:endParaRPr lang="zh-CN" altLang="en-US" sz="1400" dirty="0">
              <a:solidFill>
                <a:schemeClr val="tx1">
                  <a:lumMod val="65000"/>
                  <a:lumOff val="35000"/>
                </a:schemeClr>
              </a:solidFill>
              <a:sym typeface="微软雅黑" pitchFamily="34" charset="-122"/>
            </a:endParaRPr>
          </a:p>
        </p:txBody>
      </p:sp>
      <p:sp>
        <p:nvSpPr>
          <p:cNvPr id="132" name="TextBox 59"/>
          <p:cNvSpPr txBox="1">
            <a:spLocks noChangeArrowheads="1"/>
          </p:cNvSpPr>
          <p:nvPr/>
        </p:nvSpPr>
        <p:spPr bwMode="auto">
          <a:xfrm flipH="1">
            <a:off x="5161483" y="4611589"/>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41" name="六边形 40"/>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六边形 41"/>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KSO_Shape"/>
          <p:cNvSpPr>
            <a:spLocks/>
          </p:cNvSpPr>
          <p:nvPr/>
        </p:nvSpPr>
        <p:spPr bwMode="auto">
          <a:xfrm>
            <a:off x="329167" y="187549"/>
            <a:ext cx="306801" cy="2945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4" name="矩形 43"/>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5" name="矩形 44"/>
          <p:cNvSpPr/>
          <p:nvPr/>
        </p:nvSpPr>
        <p:spPr>
          <a:xfrm>
            <a:off x="10347503" y="187549"/>
            <a:ext cx="1582732" cy="334417"/>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第五章</a:t>
            </a:r>
            <a:endParaRPr lang="zh-CN" altLang="en-US" sz="1400" dirty="0">
              <a:solidFill>
                <a:schemeClr val="bg1"/>
              </a:solidFill>
              <a:latin typeface="微软雅黑" pitchFamily="34" charset="-122"/>
              <a:ea typeface="微软雅黑" pitchFamily="34" charset="-122"/>
            </a:endParaRPr>
          </a:p>
        </p:txBody>
      </p:sp>
      <p:sp>
        <p:nvSpPr>
          <p:cNvPr id="47"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财务与融资</a:t>
            </a:r>
            <a:endParaRPr lang="zh-CN" altLang="en-US" sz="1400" dirty="0">
              <a:solidFill>
                <a:schemeClr val="bg1"/>
              </a:solidFill>
              <a:latin typeface="微软雅黑" pitchFamily="34" charset="-122"/>
              <a:ea typeface="微软雅黑" pitchFamily="34" charset="-122"/>
            </a:endParaRPr>
          </a:p>
        </p:txBody>
      </p:sp>
      <p:sp>
        <p:nvSpPr>
          <p:cNvPr id="48" name="矩形 47"/>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9768906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1000" fill="hold"/>
                                        <p:tgtEl>
                                          <p:spTgt spid="103"/>
                                        </p:tgtEl>
                                        <p:attrNameLst>
                                          <p:attrName>ppt_y</p:attrName>
                                        </p:attrNameLst>
                                      </p:cBhvr>
                                      <p:tavLst>
                                        <p:tav tm="0">
                                          <p:val>
                                            <p:strVal val="#ppt_y+.1"/>
                                          </p:val>
                                        </p:tav>
                                        <p:tav tm="100000">
                                          <p:val>
                                            <p:strVal val="#ppt_y"/>
                                          </p:val>
                                        </p:tav>
                                      </p:tavLst>
                                    </p:anim>
                                  </p:childTnLst>
                                </p:cTn>
                              </p:par>
                              <p:par>
                                <p:cTn id="10" presetID="31"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 calcmode="lin" valueType="num">
                                      <p:cBhvr>
                                        <p:cTn id="12" dur="750" fill="hold"/>
                                        <p:tgtEl>
                                          <p:spTgt spid="26"/>
                                        </p:tgtEl>
                                        <p:attrNameLst>
                                          <p:attrName>ppt_w</p:attrName>
                                        </p:attrNameLst>
                                      </p:cBhvr>
                                      <p:tavLst>
                                        <p:tav tm="0">
                                          <p:val>
                                            <p:fltVal val="0"/>
                                          </p:val>
                                        </p:tav>
                                        <p:tav tm="100000">
                                          <p:val>
                                            <p:strVal val="#ppt_w"/>
                                          </p:val>
                                        </p:tav>
                                      </p:tavLst>
                                    </p:anim>
                                    <p:anim calcmode="lin" valueType="num">
                                      <p:cBhvr>
                                        <p:cTn id="13" dur="750" fill="hold"/>
                                        <p:tgtEl>
                                          <p:spTgt spid="26"/>
                                        </p:tgtEl>
                                        <p:attrNameLst>
                                          <p:attrName>ppt_h</p:attrName>
                                        </p:attrNameLst>
                                      </p:cBhvr>
                                      <p:tavLst>
                                        <p:tav tm="0">
                                          <p:val>
                                            <p:fltVal val="0"/>
                                          </p:val>
                                        </p:tav>
                                        <p:tav tm="100000">
                                          <p:val>
                                            <p:strVal val="#ppt_h"/>
                                          </p:val>
                                        </p:tav>
                                      </p:tavLst>
                                    </p:anim>
                                    <p:anim calcmode="lin" valueType="num">
                                      <p:cBhvr>
                                        <p:cTn id="14" dur="750" fill="hold"/>
                                        <p:tgtEl>
                                          <p:spTgt spid="26"/>
                                        </p:tgtEl>
                                        <p:attrNameLst>
                                          <p:attrName>style.rotation</p:attrName>
                                        </p:attrNameLst>
                                      </p:cBhvr>
                                      <p:tavLst>
                                        <p:tav tm="0">
                                          <p:val>
                                            <p:fltVal val="90"/>
                                          </p:val>
                                        </p:tav>
                                        <p:tav tm="100000">
                                          <p:val>
                                            <p:fltVal val="0"/>
                                          </p:val>
                                        </p:tav>
                                      </p:tavLst>
                                    </p:anim>
                                    <p:animEffect transition="in" filter="fade">
                                      <p:cBhvr>
                                        <p:cTn id="15" dur="750"/>
                                        <p:tgtEl>
                                          <p:spTgt spid="26"/>
                                        </p:tgtEl>
                                      </p:cBhvr>
                                    </p:animEffect>
                                  </p:childTnLst>
                                </p:cTn>
                              </p:par>
                              <p:par>
                                <p:cTn id="16" presetID="31" presetClass="entr" presetSubtype="0" fill="hold" grpId="0" nodeType="withEffect">
                                  <p:stCondLst>
                                    <p:cond delay="500"/>
                                  </p:stCondLst>
                                  <p:childTnLst>
                                    <p:set>
                                      <p:cBhvr>
                                        <p:cTn id="17" dur="1" fill="hold">
                                          <p:stCondLst>
                                            <p:cond delay="0"/>
                                          </p:stCondLst>
                                        </p:cTn>
                                        <p:tgtEl>
                                          <p:spTgt spid="113"/>
                                        </p:tgtEl>
                                        <p:attrNameLst>
                                          <p:attrName>style.visibility</p:attrName>
                                        </p:attrNameLst>
                                      </p:cBhvr>
                                      <p:to>
                                        <p:strVal val="visible"/>
                                      </p:to>
                                    </p:set>
                                    <p:anim calcmode="lin" valueType="num">
                                      <p:cBhvr>
                                        <p:cTn id="18" dur="750" fill="hold"/>
                                        <p:tgtEl>
                                          <p:spTgt spid="113"/>
                                        </p:tgtEl>
                                        <p:attrNameLst>
                                          <p:attrName>ppt_w</p:attrName>
                                        </p:attrNameLst>
                                      </p:cBhvr>
                                      <p:tavLst>
                                        <p:tav tm="0">
                                          <p:val>
                                            <p:fltVal val="0"/>
                                          </p:val>
                                        </p:tav>
                                        <p:tav tm="100000">
                                          <p:val>
                                            <p:strVal val="#ppt_w"/>
                                          </p:val>
                                        </p:tav>
                                      </p:tavLst>
                                    </p:anim>
                                    <p:anim calcmode="lin" valueType="num">
                                      <p:cBhvr>
                                        <p:cTn id="19" dur="750" fill="hold"/>
                                        <p:tgtEl>
                                          <p:spTgt spid="113"/>
                                        </p:tgtEl>
                                        <p:attrNameLst>
                                          <p:attrName>ppt_h</p:attrName>
                                        </p:attrNameLst>
                                      </p:cBhvr>
                                      <p:tavLst>
                                        <p:tav tm="0">
                                          <p:val>
                                            <p:fltVal val="0"/>
                                          </p:val>
                                        </p:tav>
                                        <p:tav tm="100000">
                                          <p:val>
                                            <p:strVal val="#ppt_h"/>
                                          </p:val>
                                        </p:tav>
                                      </p:tavLst>
                                    </p:anim>
                                    <p:anim calcmode="lin" valueType="num">
                                      <p:cBhvr>
                                        <p:cTn id="20" dur="750" fill="hold"/>
                                        <p:tgtEl>
                                          <p:spTgt spid="113"/>
                                        </p:tgtEl>
                                        <p:attrNameLst>
                                          <p:attrName>style.rotation</p:attrName>
                                        </p:attrNameLst>
                                      </p:cBhvr>
                                      <p:tavLst>
                                        <p:tav tm="0">
                                          <p:val>
                                            <p:fltVal val="90"/>
                                          </p:val>
                                        </p:tav>
                                        <p:tav tm="100000">
                                          <p:val>
                                            <p:fltVal val="0"/>
                                          </p:val>
                                        </p:tav>
                                      </p:tavLst>
                                    </p:anim>
                                    <p:animEffect transition="in" filter="fade">
                                      <p:cBhvr>
                                        <p:cTn id="21" dur="750"/>
                                        <p:tgtEl>
                                          <p:spTgt spid="113"/>
                                        </p:tgtEl>
                                      </p:cBhvr>
                                    </p:animEffect>
                                  </p:childTnLst>
                                </p:cTn>
                              </p:par>
                              <p:par>
                                <p:cTn id="22" presetID="31" presetClass="entr" presetSubtype="0" fill="hold" grpId="0" nodeType="withEffect">
                                  <p:stCondLst>
                                    <p:cond delay="500"/>
                                  </p:stCondLst>
                                  <p:childTnLst>
                                    <p:set>
                                      <p:cBhvr>
                                        <p:cTn id="23" dur="1" fill="hold">
                                          <p:stCondLst>
                                            <p:cond delay="0"/>
                                          </p:stCondLst>
                                        </p:cTn>
                                        <p:tgtEl>
                                          <p:spTgt spid="115"/>
                                        </p:tgtEl>
                                        <p:attrNameLst>
                                          <p:attrName>style.visibility</p:attrName>
                                        </p:attrNameLst>
                                      </p:cBhvr>
                                      <p:to>
                                        <p:strVal val="visible"/>
                                      </p:to>
                                    </p:set>
                                    <p:anim calcmode="lin" valueType="num">
                                      <p:cBhvr>
                                        <p:cTn id="24" dur="750" fill="hold"/>
                                        <p:tgtEl>
                                          <p:spTgt spid="115"/>
                                        </p:tgtEl>
                                        <p:attrNameLst>
                                          <p:attrName>ppt_w</p:attrName>
                                        </p:attrNameLst>
                                      </p:cBhvr>
                                      <p:tavLst>
                                        <p:tav tm="0">
                                          <p:val>
                                            <p:fltVal val="0"/>
                                          </p:val>
                                        </p:tav>
                                        <p:tav tm="100000">
                                          <p:val>
                                            <p:strVal val="#ppt_w"/>
                                          </p:val>
                                        </p:tav>
                                      </p:tavLst>
                                    </p:anim>
                                    <p:anim calcmode="lin" valueType="num">
                                      <p:cBhvr>
                                        <p:cTn id="25" dur="750" fill="hold"/>
                                        <p:tgtEl>
                                          <p:spTgt spid="115"/>
                                        </p:tgtEl>
                                        <p:attrNameLst>
                                          <p:attrName>ppt_h</p:attrName>
                                        </p:attrNameLst>
                                      </p:cBhvr>
                                      <p:tavLst>
                                        <p:tav tm="0">
                                          <p:val>
                                            <p:fltVal val="0"/>
                                          </p:val>
                                        </p:tav>
                                        <p:tav tm="100000">
                                          <p:val>
                                            <p:strVal val="#ppt_h"/>
                                          </p:val>
                                        </p:tav>
                                      </p:tavLst>
                                    </p:anim>
                                    <p:anim calcmode="lin" valueType="num">
                                      <p:cBhvr>
                                        <p:cTn id="26" dur="750" fill="hold"/>
                                        <p:tgtEl>
                                          <p:spTgt spid="115"/>
                                        </p:tgtEl>
                                        <p:attrNameLst>
                                          <p:attrName>style.rotation</p:attrName>
                                        </p:attrNameLst>
                                      </p:cBhvr>
                                      <p:tavLst>
                                        <p:tav tm="0">
                                          <p:val>
                                            <p:fltVal val="90"/>
                                          </p:val>
                                        </p:tav>
                                        <p:tav tm="100000">
                                          <p:val>
                                            <p:fltVal val="0"/>
                                          </p:val>
                                        </p:tav>
                                      </p:tavLst>
                                    </p:anim>
                                    <p:animEffect transition="in" filter="fade">
                                      <p:cBhvr>
                                        <p:cTn id="27" dur="750"/>
                                        <p:tgtEl>
                                          <p:spTgt spid="115"/>
                                        </p:tgtEl>
                                      </p:cBhvr>
                                    </p:animEffect>
                                  </p:childTnLst>
                                </p:cTn>
                              </p:par>
                              <p:par>
                                <p:cTn id="28" presetID="31" presetClass="entr" presetSubtype="0" fill="hold" grpId="0" nodeType="withEffect">
                                  <p:stCondLst>
                                    <p:cond delay="500"/>
                                  </p:stCondLst>
                                  <p:childTnLst>
                                    <p:set>
                                      <p:cBhvr>
                                        <p:cTn id="29" dur="1" fill="hold">
                                          <p:stCondLst>
                                            <p:cond delay="0"/>
                                          </p:stCondLst>
                                        </p:cTn>
                                        <p:tgtEl>
                                          <p:spTgt spid="117"/>
                                        </p:tgtEl>
                                        <p:attrNameLst>
                                          <p:attrName>style.visibility</p:attrName>
                                        </p:attrNameLst>
                                      </p:cBhvr>
                                      <p:to>
                                        <p:strVal val="visible"/>
                                      </p:to>
                                    </p:set>
                                    <p:anim calcmode="lin" valueType="num">
                                      <p:cBhvr>
                                        <p:cTn id="30" dur="750" fill="hold"/>
                                        <p:tgtEl>
                                          <p:spTgt spid="117"/>
                                        </p:tgtEl>
                                        <p:attrNameLst>
                                          <p:attrName>ppt_w</p:attrName>
                                        </p:attrNameLst>
                                      </p:cBhvr>
                                      <p:tavLst>
                                        <p:tav tm="0">
                                          <p:val>
                                            <p:fltVal val="0"/>
                                          </p:val>
                                        </p:tav>
                                        <p:tav tm="100000">
                                          <p:val>
                                            <p:strVal val="#ppt_w"/>
                                          </p:val>
                                        </p:tav>
                                      </p:tavLst>
                                    </p:anim>
                                    <p:anim calcmode="lin" valueType="num">
                                      <p:cBhvr>
                                        <p:cTn id="31" dur="750" fill="hold"/>
                                        <p:tgtEl>
                                          <p:spTgt spid="117"/>
                                        </p:tgtEl>
                                        <p:attrNameLst>
                                          <p:attrName>ppt_h</p:attrName>
                                        </p:attrNameLst>
                                      </p:cBhvr>
                                      <p:tavLst>
                                        <p:tav tm="0">
                                          <p:val>
                                            <p:fltVal val="0"/>
                                          </p:val>
                                        </p:tav>
                                        <p:tav tm="100000">
                                          <p:val>
                                            <p:strVal val="#ppt_h"/>
                                          </p:val>
                                        </p:tav>
                                      </p:tavLst>
                                    </p:anim>
                                    <p:anim calcmode="lin" valueType="num">
                                      <p:cBhvr>
                                        <p:cTn id="32" dur="750" fill="hold"/>
                                        <p:tgtEl>
                                          <p:spTgt spid="117"/>
                                        </p:tgtEl>
                                        <p:attrNameLst>
                                          <p:attrName>style.rotation</p:attrName>
                                        </p:attrNameLst>
                                      </p:cBhvr>
                                      <p:tavLst>
                                        <p:tav tm="0">
                                          <p:val>
                                            <p:fltVal val="90"/>
                                          </p:val>
                                        </p:tav>
                                        <p:tav tm="100000">
                                          <p:val>
                                            <p:fltVal val="0"/>
                                          </p:val>
                                        </p:tav>
                                      </p:tavLst>
                                    </p:anim>
                                    <p:animEffect transition="in" filter="fade">
                                      <p:cBhvr>
                                        <p:cTn id="33" dur="750"/>
                                        <p:tgtEl>
                                          <p:spTgt spid="117"/>
                                        </p:tgtEl>
                                      </p:cBhvr>
                                    </p:animEffect>
                                  </p:childTnLst>
                                </p:cTn>
                              </p:par>
                              <p:par>
                                <p:cTn id="34" presetID="42" presetClass="entr" presetSubtype="0" fill="hold" grpId="0" nodeType="withEffect">
                                  <p:stCondLst>
                                    <p:cond delay="1000"/>
                                  </p:stCondLst>
                                  <p:childTnLst>
                                    <p:set>
                                      <p:cBhvr>
                                        <p:cTn id="35" dur="1" fill="hold">
                                          <p:stCondLst>
                                            <p:cond delay="0"/>
                                          </p:stCondLst>
                                        </p:cTn>
                                        <p:tgtEl>
                                          <p:spTgt spid="112"/>
                                        </p:tgtEl>
                                        <p:attrNameLst>
                                          <p:attrName>style.visibility</p:attrName>
                                        </p:attrNameLst>
                                      </p:cBhvr>
                                      <p:to>
                                        <p:strVal val="visible"/>
                                      </p:to>
                                    </p:set>
                                    <p:animEffect transition="in" filter="fade">
                                      <p:cBhvr>
                                        <p:cTn id="36" dur="500"/>
                                        <p:tgtEl>
                                          <p:spTgt spid="112"/>
                                        </p:tgtEl>
                                      </p:cBhvr>
                                    </p:animEffect>
                                    <p:anim calcmode="lin" valueType="num">
                                      <p:cBhvr>
                                        <p:cTn id="37" dur="500" fill="hold"/>
                                        <p:tgtEl>
                                          <p:spTgt spid="112"/>
                                        </p:tgtEl>
                                        <p:attrNameLst>
                                          <p:attrName>ppt_x</p:attrName>
                                        </p:attrNameLst>
                                      </p:cBhvr>
                                      <p:tavLst>
                                        <p:tav tm="0">
                                          <p:val>
                                            <p:strVal val="#ppt_x"/>
                                          </p:val>
                                        </p:tav>
                                        <p:tav tm="100000">
                                          <p:val>
                                            <p:strVal val="#ppt_x"/>
                                          </p:val>
                                        </p:tav>
                                      </p:tavLst>
                                    </p:anim>
                                    <p:anim calcmode="lin" valueType="num">
                                      <p:cBhvr>
                                        <p:cTn id="38" dur="500" fill="hold"/>
                                        <p:tgtEl>
                                          <p:spTgt spid="11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0"/>
                                  </p:stCondLst>
                                  <p:childTnLst>
                                    <p:set>
                                      <p:cBhvr>
                                        <p:cTn id="40" dur="1" fill="hold">
                                          <p:stCondLst>
                                            <p:cond delay="0"/>
                                          </p:stCondLst>
                                        </p:cTn>
                                        <p:tgtEl>
                                          <p:spTgt spid="114"/>
                                        </p:tgtEl>
                                        <p:attrNameLst>
                                          <p:attrName>style.visibility</p:attrName>
                                        </p:attrNameLst>
                                      </p:cBhvr>
                                      <p:to>
                                        <p:strVal val="visible"/>
                                      </p:to>
                                    </p:set>
                                    <p:animEffect transition="in" filter="fade">
                                      <p:cBhvr>
                                        <p:cTn id="41" dur="500"/>
                                        <p:tgtEl>
                                          <p:spTgt spid="114"/>
                                        </p:tgtEl>
                                      </p:cBhvr>
                                    </p:animEffect>
                                    <p:anim calcmode="lin" valueType="num">
                                      <p:cBhvr>
                                        <p:cTn id="42" dur="500" fill="hold"/>
                                        <p:tgtEl>
                                          <p:spTgt spid="114"/>
                                        </p:tgtEl>
                                        <p:attrNameLst>
                                          <p:attrName>ppt_x</p:attrName>
                                        </p:attrNameLst>
                                      </p:cBhvr>
                                      <p:tavLst>
                                        <p:tav tm="0">
                                          <p:val>
                                            <p:strVal val="#ppt_x"/>
                                          </p:val>
                                        </p:tav>
                                        <p:tav tm="100000">
                                          <p:val>
                                            <p:strVal val="#ppt_x"/>
                                          </p:val>
                                        </p:tav>
                                      </p:tavLst>
                                    </p:anim>
                                    <p:anim calcmode="lin" valueType="num">
                                      <p:cBhvr>
                                        <p:cTn id="43" dur="500" fill="hold"/>
                                        <p:tgtEl>
                                          <p:spTgt spid="1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000"/>
                                  </p:stCondLst>
                                  <p:childTnLst>
                                    <p:set>
                                      <p:cBhvr>
                                        <p:cTn id="45" dur="1" fill="hold">
                                          <p:stCondLst>
                                            <p:cond delay="0"/>
                                          </p:stCondLst>
                                        </p:cTn>
                                        <p:tgtEl>
                                          <p:spTgt spid="116"/>
                                        </p:tgtEl>
                                        <p:attrNameLst>
                                          <p:attrName>style.visibility</p:attrName>
                                        </p:attrNameLst>
                                      </p:cBhvr>
                                      <p:to>
                                        <p:strVal val="visible"/>
                                      </p:to>
                                    </p:set>
                                    <p:animEffect transition="in" filter="fade">
                                      <p:cBhvr>
                                        <p:cTn id="46" dur="500"/>
                                        <p:tgtEl>
                                          <p:spTgt spid="116"/>
                                        </p:tgtEl>
                                      </p:cBhvr>
                                    </p:animEffect>
                                    <p:anim calcmode="lin" valueType="num">
                                      <p:cBhvr>
                                        <p:cTn id="47" dur="500" fill="hold"/>
                                        <p:tgtEl>
                                          <p:spTgt spid="116"/>
                                        </p:tgtEl>
                                        <p:attrNameLst>
                                          <p:attrName>ppt_x</p:attrName>
                                        </p:attrNameLst>
                                      </p:cBhvr>
                                      <p:tavLst>
                                        <p:tav tm="0">
                                          <p:val>
                                            <p:strVal val="#ppt_x"/>
                                          </p:val>
                                        </p:tav>
                                        <p:tav tm="100000">
                                          <p:val>
                                            <p:strVal val="#ppt_x"/>
                                          </p:val>
                                        </p:tav>
                                      </p:tavLst>
                                    </p:anim>
                                    <p:anim calcmode="lin" valueType="num">
                                      <p:cBhvr>
                                        <p:cTn id="48" dur="500" fill="hold"/>
                                        <p:tgtEl>
                                          <p:spTgt spid="11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000"/>
                                  </p:stCondLst>
                                  <p:childTnLst>
                                    <p:set>
                                      <p:cBhvr>
                                        <p:cTn id="50" dur="1" fill="hold">
                                          <p:stCondLst>
                                            <p:cond delay="0"/>
                                          </p:stCondLst>
                                        </p:cTn>
                                        <p:tgtEl>
                                          <p:spTgt spid="118"/>
                                        </p:tgtEl>
                                        <p:attrNameLst>
                                          <p:attrName>style.visibility</p:attrName>
                                        </p:attrNameLst>
                                      </p:cBhvr>
                                      <p:to>
                                        <p:strVal val="visible"/>
                                      </p:to>
                                    </p:set>
                                    <p:animEffect transition="in" filter="fade">
                                      <p:cBhvr>
                                        <p:cTn id="51" dur="500"/>
                                        <p:tgtEl>
                                          <p:spTgt spid="118"/>
                                        </p:tgtEl>
                                      </p:cBhvr>
                                    </p:animEffect>
                                    <p:anim calcmode="lin" valueType="num">
                                      <p:cBhvr>
                                        <p:cTn id="52" dur="500" fill="hold"/>
                                        <p:tgtEl>
                                          <p:spTgt spid="118"/>
                                        </p:tgtEl>
                                        <p:attrNameLst>
                                          <p:attrName>ppt_x</p:attrName>
                                        </p:attrNameLst>
                                      </p:cBhvr>
                                      <p:tavLst>
                                        <p:tav tm="0">
                                          <p:val>
                                            <p:strVal val="#ppt_x"/>
                                          </p:val>
                                        </p:tav>
                                        <p:tav tm="100000">
                                          <p:val>
                                            <p:strVal val="#ppt_x"/>
                                          </p:val>
                                        </p:tav>
                                      </p:tavLst>
                                    </p:anim>
                                    <p:anim calcmode="lin" valueType="num">
                                      <p:cBhvr>
                                        <p:cTn id="53" dur="500" fill="hold"/>
                                        <p:tgtEl>
                                          <p:spTgt spid="118"/>
                                        </p:tgtEl>
                                        <p:attrNameLst>
                                          <p:attrName>ppt_y</p:attrName>
                                        </p:attrNameLst>
                                      </p:cBhvr>
                                      <p:tavLst>
                                        <p:tav tm="0">
                                          <p:val>
                                            <p:strVal val="#ppt_y+.1"/>
                                          </p:val>
                                        </p:tav>
                                        <p:tav tm="100000">
                                          <p:val>
                                            <p:strVal val="#ppt_y"/>
                                          </p:val>
                                        </p:tav>
                                      </p:tavLst>
                                    </p:anim>
                                  </p:childTnLst>
                                </p:cTn>
                              </p:par>
                            </p:childTnLst>
                          </p:cTn>
                        </p:par>
                        <p:par>
                          <p:cTn id="54" fill="hold">
                            <p:stCondLst>
                              <p:cond delay="1500"/>
                            </p:stCondLst>
                            <p:childTnLst>
                              <p:par>
                                <p:cTn id="55" presetID="22" presetClass="entr" presetSubtype="8" fill="hold" grpId="0" nodeType="afterEffect">
                                  <p:stCondLst>
                                    <p:cond delay="0"/>
                                  </p:stCondLst>
                                  <p:childTnLst>
                                    <p:set>
                                      <p:cBhvr>
                                        <p:cTn id="56" dur="1" fill="hold">
                                          <p:stCondLst>
                                            <p:cond delay="0"/>
                                          </p:stCondLst>
                                        </p:cTn>
                                        <p:tgtEl>
                                          <p:spTgt spid="119"/>
                                        </p:tgtEl>
                                        <p:attrNameLst>
                                          <p:attrName>style.visibility</p:attrName>
                                        </p:attrNameLst>
                                      </p:cBhvr>
                                      <p:to>
                                        <p:strVal val="visible"/>
                                      </p:to>
                                    </p:set>
                                    <p:animEffect transition="in" filter="wipe(left)">
                                      <p:cBhvr>
                                        <p:cTn id="57" dur="500"/>
                                        <p:tgtEl>
                                          <p:spTgt spid="119"/>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20"/>
                                        </p:tgtEl>
                                        <p:attrNameLst>
                                          <p:attrName>style.visibility</p:attrName>
                                        </p:attrNameLst>
                                      </p:cBhvr>
                                      <p:to>
                                        <p:strVal val="visible"/>
                                      </p:to>
                                    </p:set>
                                    <p:animEffect transition="in" filter="wipe(left)">
                                      <p:cBhvr>
                                        <p:cTn id="60" dur="500"/>
                                        <p:tgtEl>
                                          <p:spTgt spid="120"/>
                                        </p:tgtEl>
                                      </p:cBhvr>
                                    </p:animEffect>
                                  </p:childTnLst>
                                </p:cTn>
                              </p:par>
                            </p:childTnLst>
                          </p:cTn>
                        </p:par>
                        <p:par>
                          <p:cTn id="61" fill="hold">
                            <p:stCondLst>
                              <p:cond delay="2000"/>
                            </p:stCondLst>
                            <p:childTnLst>
                              <p:par>
                                <p:cTn id="62" presetID="22" presetClass="entr" presetSubtype="8" fill="hold" grpId="0" nodeType="afterEffect">
                                  <p:stCondLst>
                                    <p:cond delay="0"/>
                                  </p:stCondLst>
                                  <p:childTnLst>
                                    <p:set>
                                      <p:cBhvr>
                                        <p:cTn id="63" dur="1" fill="hold">
                                          <p:stCondLst>
                                            <p:cond delay="0"/>
                                          </p:stCondLst>
                                        </p:cTn>
                                        <p:tgtEl>
                                          <p:spTgt spid="127"/>
                                        </p:tgtEl>
                                        <p:attrNameLst>
                                          <p:attrName>style.visibility</p:attrName>
                                        </p:attrNameLst>
                                      </p:cBhvr>
                                      <p:to>
                                        <p:strVal val="visible"/>
                                      </p:to>
                                    </p:set>
                                    <p:animEffect transition="in" filter="wipe(left)">
                                      <p:cBhvr>
                                        <p:cTn id="64" dur="500"/>
                                        <p:tgtEl>
                                          <p:spTgt spid="12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28"/>
                                        </p:tgtEl>
                                        <p:attrNameLst>
                                          <p:attrName>style.visibility</p:attrName>
                                        </p:attrNameLst>
                                      </p:cBhvr>
                                      <p:to>
                                        <p:strVal val="visible"/>
                                      </p:to>
                                    </p:set>
                                    <p:animEffect transition="in" filter="wipe(left)">
                                      <p:cBhvr>
                                        <p:cTn id="67" dur="500"/>
                                        <p:tgtEl>
                                          <p:spTgt spid="128"/>
                                        </p:tgtEl>
                                      </p:cBhvr>
                                    </p:animEffect>
                                  </p:childTnLst>
                                </p:cTn>
                              </p:par>
                            </p:childTnLst>
                          </p:cTn>
                        </p:par>
                        <p:par>
                          <p:cTn id="68" fill="hold">
                            <p:stCondLst>
                              <p:cond delay="2500"/>
                            </p:stCondLst>
                            <p:childTnLst>
                              <p:par>
                                <p:cTn id="69" presetID="22" presetClass="entr" presetSubtype="8" fill="hold" grpId="0" nodeType="afterEffect">
                                  <p:stCondLst>
                                    <p:cond delay="0"/>
                                  </p:stCondLst>
                                  <p:childTnLst>
                                    <p:set>
                                      <p:cBhvr>
                                        <p:cTn id="70" dur="1" fill="hold">
                                          <p:stCondLst>
                                            <p:cond delay="0"/>
                                          </p:stCondLst>
                                        </p:cTn>
                                        <p:tgtEl>
                                          <p:spTgt spid="129"/>
                                        </p:tgtEl>
                                        <p:attrNameLst>
                                          <p:attrName>style.visibility</p:attrName>
                                        </p:attrNameLst>
                                      </p:cBhvr>
                                      <p:to>
                                        <p:strVal val="visible"/>
                                      </p:to>
                                    </p:set>
                                    <p:animEffect transition="in" filter="wipe(left)">
                                      <p:cBhvr>
                                        <p:cTn id="71" dur="500"/>
                                        <p:tgtEl>
                                          <p:spTgt spid="129"/>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30"/>
                                        </p:tgtEl>
                                        <p:attrNameLst>
                                          <p:attrName>style.visibility</p:attrName>
                                        </p:attrNameLst>
                                      </p:cBhvr>
                                      <p:to>
                                        <p:strVal val="visible"/>
                                      </p:to>
                                    </p:set>
                                    <p:animEffect transition="in" filter="wipe(left)">
                                      <p:cBhvr>
                                        <p:cTn id="74" dur="500"/>
                                        <p:tgtEl>
                                          <p:spTgt spid="130"/>
                                        </p:tgtEl>
                                      </p:cBhvr>
                                    </p:animEffect>
                                  </p:childTnLst>
                                </p:cTn>
                              </p:par>
                            </p:childTnLst>
                          </p:cTn>
                        </p:par>
                        <p:par>
                          <p:cTn id="75" fill="hold">
                            <p:stCondLst>
                              <p:cond delay="3000"/>
                            </p:stCondLst>
                            <p:childTnLst>
                              <p:par>
                                <p:cTn id="76" presetID="22" presetClass="entr" presetSubtype="8" fill="hold" grpId="0" nodeType="afterEffect">
                                  <p:stCondLst>
                                    <p:cond delay="0"/>
                                  </p:stCondLst>
                                  <p:childTnLst>
                                    <p:set>
                                      <p:cBhvr>
                                        <p:cTn id="77" dur="1" fill="hold">
                                          <p:stCondLst>
                                            <p:cond delay="0"/>
                                          </p:stCondLst>
                                        </p:cTn>
                                        <p:tgtEl>
                                          <p:spTgt spid="131"/>
                                        </p:tgtEl>
                                        <p:attrNameLst>
                                          <p:attrName>style.visibility</p:attrName>
                                        </p:attrNameLst>
                                      </p:cBhvr>
                                      <p:to>
                                        <p:strVal val="visible"/>
                                      </p:to>
                                    </p:set>
                                    <p:animEffect transition="in" filter="wipe(left)">
                                      <p:cBhvr>
                                        <p:cTn id="78" dur="500"/>
                                        <p:tgtEl>
                                          <p:spTgt spid="131"/>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132"/>
                                        </p:tgtEl>
                                        <p:attrNameLst>
                                          <p:attrName>style.visibility</p:attrName>
                                        </p:attrNameLst>
                                      </p:cBhvr>
                                      <p:to>
                                        <p:strVal val="visible"/>
                                      </p:to>
                                    </p:set>
                                    <p:animEffect transition="in" filter="wipe(left)">
                                      <p:cBhvr>
                                        <p:cTn id="81"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12" grpId="0"/>
      <p:bldP spid="113" grpId="0" animBg="1"/>
      <p:bldP spid="114" grpId="0"/>
      <p:bldP spid="115" grpId="0" animBg="1"/>
      <p:bldP spid="116" grpId="0"/>
      <p:bldP spid="117" grpId="0" animBg="1"/>
      <p:bldP spid="118" grpId="0"/>
      <p:bldP spid="119" grpId="0"/>
      <p:bldP spid="120" grpId="0"/>
      <p:bldP spid="127" grpId="0"/>
      <p:bldP spid="128" grpId="0"/>
      <p:bldP spid="129" grpId="0"/>
      <p:bldP spid="130" grpId="0"/>
      <p:bldP spid="131" grpId="0"/>
      <p:bldP spid="13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资金用途</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6857872" y="3306048"/>
            <a:ext cx="532123" cy="598139"/>
            <a:chOff x="5810678" y="1001615"/>
            <a:chExt cx="422361" cy="474760"/>
          </a:xfrm>
        </p:grpSpPr>
        <p:sp>
          <p:nvSpPr>
            <p:cNvPr id="18"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19" name="组合 18"/>
            <p:cNvGrpSpPr/>
            <p:nvPr/>
          </p:nvGrpSpPr>
          <p:grpSpPr>
            <a:xfrm>
              <a:off x="5810678" y="1001615"/>
              <a:ext cx="422361" cy="422361"/>
              <a:chOff x="5003908" y="1229805"/>
              <a:chExt cx="897741" cy="897741"/>
            </a:xfrm>
          </p:grpSpPr>
          <p:sp>
            <p:nvSpPr>
              <p:cNvPr id="20" name="Freeform 36"/>
              <p:cNvSpPr>
                <a:spLocks/>
              </p:cNvSpPr>
              <p:nvPr/>
            </p:nvSpPr>
            <p:spPr bwMode="auto">
              <a:xfrm>
                <a:off x="5003908" y="1229805"/>
                <a:ext cx="897741" cy="897741"/>
              </a:xfrm>
              <a:prstGeom prst="ellipse">
                <a:avLst/>
              </a:prstGeom>
              <a:solidFill>
                <a:schemeClr val="accent6">
                  <a:lumMod val="75000"/>
                </a:schemeClr>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21" name="Freeform 38"/>
              <p:cNvSpPr>
                <a:spLocks/>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22" name="Oval 39"/>
              <p:cNvSpPr>
                <a:spLocks noChangeArrowheads="1"/>
              </p:cNvSpPr>
              <p:nvPr/>
            </p:nvSpPr>
            <p:spPr bwMode="auto">
              <a:xfrm>
                <a:off x="5365810" y="1275260"/>
                <a:ext cx="180773" cy="163454"/>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grpSp>
        <p:nvGrpSpPr>
          <p:cNvPr id="23" name="组合 22"/>
          <p:cNvGrpSpPr/>
          <p:nvPr/>
        </p:nvGrpSpPr>
        <p:grpSpPr>
          <a:xfrm>
            <a:off x="4399918" y="5204908"/>
            <a:ext cx="830668" cy="950026"/>
            <a:chOff x="3299776" y="3943350"/>
            <a:chExt cx="659325" cy="754063"/>
          </a:xfrm>
        </p:grpSpPr>
        <p:sp>
          <p:nvSpPr>
            <p:cNvPr id="24" name="Oval 8"/>
            <p:cNvSpPr>
              <a:spLocks noChangeArrowheads="1"/>
            </p:cNvSpPr>
            <p:nvPr/>
          </p:nvSpPr>
          <p:spPr bwMode="auto">
            <a:xfrm>
              <a:off x="3311607" y="4478284"/>
              <a:ext cx="634587" cy="219129"/>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25" name="Group 4"/>
            <p:cNvGrpSpPr>
              <a:grpSpLocks/>
            </p:cNvGrpSpPr>
            <p:nvPr/>
          </p:nvGrpSpPr>
          <p:grpSpPr bwMode="auto">
            <a:xfrm>
              <a:off x="3299776" y="3943350"/>
              <a:ext cx="659325" cy="658462"/>
              <a:chOff x="0" y="0"/>
              <a:chExt cx="1089" cy="1089"/>
            </a:xfrm>
          </p:grpSpPr>
          <p:sp>
            <p:nvSpPr>
              <p:cNvPr id="26" name="Oval 10"/>
              <p:cNvSpPr>
                <a:spLocks noChangeArrowheads="1"/>
              </p:cNvSpPr>
              <p:nvPr/>
            </p:nvSpPr>
            <p:spPr bwMode="auto">
              <a:xfrm>
                <a:off x="0" y="0"/>
                <a:ext cx="1089" cy="1089"/>
              </a:xfrm>
              <a:prstGeom prst="ellipse">
                <a:avLst/>
              </a:prstGeom>
              <a:gradFill rotWithShape="1">
                <a:gsLst>
                  <a:gs pos="0">
                    <a:srgbClr val="BEBEBE"/>
                  </a:gs>
                  <a:gs pos="100000">
                    <a:srgbClr val="6E6E6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27" name="Group 6"/>
              <p:cNvGrpSpPr>
                <a:grpSpLocks/>
              </p:cNvGrpSpPr>
              <p:nvPr/>
            </p:nvGrpSpPr>
            <p:grpSpPr bwMode="auto">
              <a:xfrm>
                <a:off x="91" y="30"/>
                <a:ext cx="908" cy="296"/>
                <a:chOff x="0" y="0"/>
                <a:chExt cx="907" cy="295"/>
              </a:xfrm>
            </p:grpSpPr>
            <p:sp>
              <p:nvSpPr>
                <p:cNvPr id="28" name="Freeform 12"/>
                <p:cNvSpPr>
                  <a:spLocks noChangeArrowheads="1"/>
                </p:cNvSpPr>
                <p:nvPr/>
              </p:nvSpPr>
              <p:spPr bwMode="auto">
                <a:xfrm>
                  <a:off x="4" y="-1"/>
                  <a:ext cx="903" cy="296"/>
                </a:xfrm>
                <a:custGeom>
                  <a:avLst/>
                  <a:gdLst>
                    <a:gd name="T0" fmla="*/ 0 w 4756"/>
                    <a:gd name="T1" fmla="*/ 296 h 1576"/>
                    <a:gd name="T2" fmla="*/ 9 w 4756"/>
                    <a:gd name="T3" fmla="*/ 275 h 1576"/>
                    <a:gd name="T4" fmla="*/ 21 w 4756"/>
                    <a:gd name="T5" fmla="*/ 254 h 1576"/>
                    <a:gd name="T6" fmla="*/ 32 w 4756"/>
                    <a:gd name="T7" fmla="*/ 233 h 1576"/>
                    <a:gd name="T8" fmla="*/ 45 w 4756"/>
                    <a:gd name="T9" fmla="*/ 214 h 1576"/>
                    <a:gd name="T10" fmla="*/ 59 w 4756"/>
                    <a:gd name="T11" fmla="*/ 195 h 1576"/>
                    <a:gd name="T12" fmla="*/ 73 w 4756"/>
                    <a:gd name="T13" fmla="*/ 177 h 1576"/>
                    <a:gd name="T14" fmla="*/ 89 w 4756"/>
                    <a:gd name="T15" fmla="*/ 159 h 1576"/>
                    <a:gd name="T16" fmla="*/ 105 w 4756"/>
                    <a:gd name="T17" fmla="*/ 142 h 1576"/>
                    <a:gd name="T18" fmla="*/ 113 w 4756"/>
                    <a:gd name="T19" fmla="*/ 134 h 1576"/>
                    <a:gd name="T20" fmla="*/ 131 w 4756"/>
                    <a:gd name="T21" fmla="*/ 118 h 1576"/>
                    <a:gd name="T22" fmla="*/ 149 w 4756"/>
                    <a:gd name="T23" fmla="*/ 103 h 1576"/>
                    <a:gd name="T24" fmla="*/ 168 w 4756"/>
                    <a:gd name="T25" fmla="*/ 89 h 1576"/>
                    <a:gd name="T26" fmla="*/ 187 w 4756"/>
                    <a:gd name="T27" fmla="*/ 76 h 1576"/>
                    <a:gd name="T28" fmla="*/ 207 w 4756"/>
                    <a:gd name="T29" fmla="*/ 64 h 1576"/>
                    <a:gd name="T30" fmla="*/ 228 w 4756"/>
                    <a:gd name="T31" fmla="*/ 53 h 1576"/>
                    <a:gd name="T32" fmla="*/ 250 w 4756"/>
                    <a:gd name="T33" fmla="*/ 43 h 1576"/>
                    <a:gd name="T34" fmla="*/ 261 w 4756"/>
                    <a:gd name="T35" fmla="*/ 38 h 1576"/>
                    <a:gd name="T36" fmla="*/ 283 w 4756"/>
                    <a:gd name="T37" fmla="*/ 29 h 1576"/>
                    <a:gd name="T38" fmla="*/ 306 w 4756"/>
                    <a:gd name="T39" fmla="*/ 22 h 1576"/>
                    <a:gd name="T40" fmla="*/ 329 w 4756"/>
                    <a:gd name="T41" fmla="*/ 15 h 1576"/>
                    <a:gd name="T42" fmla="*/ 353 w 4756"/>
                    <a:gd name="T43" fmla="*/ 10 h 1576"/>
                    <a:gd name="T44" fmla="*/ 377 w 4756"/>
                    <a:gd name="T45" fmla="*/ 6 h 1576"/>
                    <a:gd name="T46" fmla="*/ 401 w 4756"/>
                    <a:gd name="T47" fmla="*/ 2 h 1576"/>
                    <a:gd name="T48" fmla="*/ 426 w 4756"/>
                    <a:gd name="T49" fmla="*/ 0 h 1576"/>
                    <a:gd name="T50" fmla="*/ 451 w 4756"/>
                    <a:gd name="T51" fmla="*/ 0 h 1576"/>
                    <a:gd name="T52" fmla="*/ 464 w 4756"/>
                    <a:gd name="T53" fmla="*/ 0 h 1576"/>
                    <a:gd name="T54" fmla="*/ 489 w 4756"/>
                    <a:gd name="T55" fmla="*/ 2 h 1576"/>
                    <a:gd name="T56" fmla="*/ 514 w 4756"/>
                    <a:gd name="T57" fmla="*/ 4 h 1576"/>
                    <a:gd name="T58" fmla="*/ 538 w 4756"/>
                    <a:gd name="T59" fmla="*/ 8 h 1576"/>
                    <a:gd name="T60" fmla="*/ 562 w 4756"/>
                    <a:gd name="T61" fmla="*/ 12 h 1576"/>
                    <a:gd name="T62" fmla="*/ 586 w 4756"/>
                    <a:gd name="T63" fmla="*/ 18 h 1576"/>
                    <a:gd name="T64" fmla="*/ 609 w 4756"/>
                    <a:gd name="T65" fmla="*/ 26 h 1576"/>
                    <a:gd name="T66" fmla="*/ 631 w 4756"/>
                    <a:gd name="T67" fmla="*/ 33 h 1576"/>
                    <a:gd name="T68" fmla="*/ 642 w 4756"/>
                    <a:gd name="T69" fmla="*/ 38 h 1576"/>
                    <a:gd name="T70" fmla="*/ 664 w 4756"/>
                    <a:gd name="T71" fmla="*/ 48 h 1576"/>
                    <a:gd name="T72" fmla="*/ 685 w 4756"/>
                    <a:gd name="T73" fmla="*/ 59 h 1576"/>
                    <a:gd name="T74" fmla="*/ 706 w 4756"/>
                    <a:gd name="T75" fmla="*/ 70 h 1576"/>
                    <a:gd name="T76" fmla="*/ 726 w 4756"/>
                    <a:gd name="T77" fmla="*/ 83 h 1576"/>
                    <a:gd name="T78" fmla="*/ 745 w 4756"/>
                    <a:gd name="T79" fmla="*/ 96 h 1576"/>
                    <a:gd name="T80" fmla="*/ 763 w 4756"/>
                    <a:gd name="T81" fmla="*/ 111 h 1576"/>
                    <a:gd name="T82" fmla="*/ 781 w 4756"/>
                    <a:gd name="T83" fmla="*/ 126 h 1576"/>
                    <a:gd name="T84" fmla="*/ 798 w 4756"/>
                    <a:gd name="T85" fmla="*/ 142 h 1576"/>
                    <a:gd name="T86" fmla="*/ 806 w 4756"/>
                    <a:gd name="T87" fmla="*/ 150 h 1576"/>
                    <a:gd name="T88" fmla="*/ 822 w 4756"/>
                    <a:gd name="T89" fmla="*/ 168 h 1576"/>
                    <a:gd name="T90" fmla="*/ 837 w 4756"/>
                    <a:gd name="T91" fmla="*/ 186 h 1576"/>
                    <a:gd name="T92" fmla="*/ 851 w 4756"/>
                    <a:gd name="T93" fmla="*/ 204 h 1576"/>
                    <a:gd name="T94" fmla="*/ 864 w 4756"/>
                    <a:gd name="T95" fmla="*/ 224 h 1576"/>
                    <a:gd name="T96" fmla="*/ 877 w 4756"/>
                    <a:gd name="T97" fmla="*/ 243 h 1576"/>
                    <a:gd name="T98" fmla="*/ 888 w 4756"/>
                    <a:gd name="T99" fmla="*/ 264 h 1576"/>
                    <a:gd name="T100" fmla="*/ 898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29" name="Oval 1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sp>
        <p:nvSpPr>
          <p:cNvPr id="30" name="AutoShape 66"/>
          <p:cNvSpPr>
            <a:spLocks noChangeArrowheads="1"/>
          </p:cNvSpPr>
          <p:nvPr/>
        </p:nvSpPr>
        <p:spPr bwMode="auto">
          <a:xfrm rot="20883400">
            <a:off x="3841490" y="1201066"/>
            <a:ext cx="1360036" cy="1360036"/>
          </a:xfrm>
          <a:custGeom>
            <a:avLst/>
            <a:gdLst>
              <a:gd name="T0" fmla="*/ 600 w 21600"/>
              <a:gd name="T1" fmla="*/ 0 h 21600"/>
              <a:gd name="T2" fmla="*/ 250 w 21600"/>
              <a:gd name="T3" fmla="*/ 200 h 21600"/>
              <a:gd name="T4" fmla="*/ 550 w 21600"/>
              <a:gd name="T5" fmla="*/ 250 h 21600"/>
              <a:gd name="T6" fmla="*/ 1099 w 21600"/>
              <a:gd name="T7" fmla="*/ 150 h 21600"/>
              <a:gd name="T8" fmla="*/ 1000 w 21600"/>
              <a:gd name="T9" fmla="*/ 500 h 21600"/>
              <a:gd name="T10" fmla="*/ 650 w 21600"/>
              <a:gd name="T11" fmla="*/ 45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rgbClr val="000000">
              <a:alpha val="2509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15196" tIns="57598" rIns="115196" bIns="57598" anchor="ctr"/>
          <a:lstStyle/>
          <a:p>
            <a:endParaRPr lang="zh-CN" altLang="en-US" sz="3024"/>
          </a:p>
        </p:txBody>
      </p:sp>
      <p:grpSp>
        <p:nvGrpSpPr>
          <p:cNvPr id="31" name="组合 30"/>
          <p:cNvGrpSpPr/>
          <p:nvPr/>
        </p:nvGrpSpPr>
        <p:grpSpPr>
          <a:xfrm>
            <a:off x="5442592" y="4976902"/>
            <a:ext cx="591052" cy="678019"/>
            <a:chOff x="4127375" y="3762375"/>
            <a:chExt cx="469135" cy="538163"/>
          </a:xfrm>
        </p:grpSpPr>
        <p:sp>
          <p:nvSpPr>
            <p:cNvPr id="32" name="Oval 68"/>
            <p:cNvSpPr>
              <a:spLocks noChangeArrowheads="1"/>
            </p:cNvSpPr>
            <p:nvPr/>
          </p:nvSpPr>
          <p:spPr bwMode="auto">
            <a:xfrm>
              <a:off x="4137324" y="4143382"/>
              <a:ext cx="450768" cy="157156"/>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33" name="Group 17"/>
            <p:cNvGrpSpPr>
              <a:grpSpLocks/>
            </p:cNvGrpSpPr>
            <p:nvPr/>
          </p:nvGrpSpPr>
          <p:grpSpPr bwMode="auto">
            <a:xfrm>
              <a:off x="4127375" y="3762375"/>
              <a:ext cx="469135" cy="469934"/>
              <a:chOff x="-1" y="0"/>
              <a:chExt cx="1089" cy="1089"/>
            </a:xfrm>
          </p:grpSpPr>
          <p:sp>
            <p:nvSpPr>
              <p:cNvPr id="34" name="Oval 70"/>
              <p:cNvSpPr>
                <a:spLocks noChangeArrowheads="1"/>
              </p:cNvSpPr>
              <p:nvPr/>
            </p:nvSpPr>
            <p:spPr bwMode="auto">
              <a:xfrm>
                <a:off x="-1" y="0"/>
                <a:ext cx="1089" cy="1089"/>
              </a:xfrm>
              <a:prstGeom prst="ellipse">
                <a:avLst/>
              </a:prstGeom>
              <a:gradFill rotWithShape="1">
                <a:gsLst>
                  <a:gs pos="0">
                    <a:srgbClr val="D1D1D1"/>
                  </a:gs>
                  <a:gs pos="100000">
                    <a:srgbClr val="78787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35" name="Group 19"/>
              <p:cNvGrpSpPr>
                <a:grpSpLocks/>
              </p:cNvGrpSpPr>
              <p:nvPr/>
            </p:nvGrpSpPr>
            <p:grpSpPr bwMode="auto">
              <a:xfrm>
                <a:off x="91" y="30"/>
                <a:ext cx="908" cy="296"/>
                <a:chOff x="0" y="0"/>
                <a:chExt cx="907" cy="295"/>
              </a:xfrm>
            </p:grpSpPr>
            <p:sp>
              <p:nvSpPr>
                <p:cNvPr id="36" name="Freeform 72"/>
                <p:cNvSpPr>
                  <a:spLocks noChangeArrowheads="1"/>
                </p:cNvSpPr>
                <p:nvPr/>
              </p:nvSpPr>
              <p:spPr bwMode="auto">
                <a:xfrm>
                  <a:off x="-1" y="-1"/>
                  <a:ext cx="909" cy="297"/>
                </a:xfrm>
                <a:custGeom>
                  <a:avLst/>
                  <a:gdLst>
                    <a:gd name="T0" fmla="*/ 0 w 4756"/>
                    <a:gd name="T1" fmla="*/ 297 h 1576"/>
                    <a:gd name="T2" fmla="*/ 10 w 4756"/>
                    <a:gd name="T3" fmla="*/ 276 h 1576"/>
                    <a:gd name="T4" fmla="*/ 21 w 4756"/>
                    <a:gd name="T5" fmla="*/ 254 h 1576"/>
                    <a:gd name="T6" fmla="*/ 32 w 4756"/>
                    <a:gd name="T7" fmla="*/ 234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9 h 1576"/>
                    <a:gd name="T22" fmla="*/ 150 w 4756"/>
                    <a:gd name="T23" fmla="*/ 104 h 1576"/>
                    <a:gd name="T24" fmla="*/ 169 w 4756"/>
                    <a:gd name="T25" fmla="*/ 90 h 1576"/>
                    <a:gd name="T26" fmla="*/ 188 w 4756"/>
                    <a:gd name="T27" fmla="*/ 77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4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1 h 1576"/>
                    <a:gd name="T88" fmla="*/ 828 w 4756"/>
                    <a:gd name="T89" fmla="*/ 168 h 1576"/>
                    <a:gd name="T90" fmla="*/ 843 w 4756"/>
                    <a:gd name="T91" fmla="*/ 186 h 1576"/>
                    <a:gd name="T92" fmla="*/ 857 w 4756"/>
                    <a:gd name="T93" fmla="*/ 205 h 1576"/>
                    <a:gd name="T94" fmla="*/ 870 w 4756"/>
                    <a:gd name="T95" fmla="*/ 224 h 1576"/>
                    <a:gd name="T96" fmla="*/ 883 w 4756"/>
                    <a:gd name="T97" fmla="*/ 244 h 1576"/>
                    <a:gd name="T98" fmla="*/ 894 w 4756"/>
                    <a:gd name="T99" fmla="*/ 265 h 1576"/>
                    <a:gd name="T100" fmla="*/ 904 w 4756"/>
                    <a:gd name="T101" fmla="*/ 286 h 1576"/>
                    <a:gd name="T102" fmla="*/ 0 w 4756"/>
                    <a:gd name="T103" fmla="*/ 297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37" name="Oval 7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grpSp>
        <p:nvGrpSpPr>
          <p:cNvPr id="38" name="组合 37"/>
          <p:cNvGrpSpPr/>
          <p:nvPr/>
        </p:nvGrpSpPr>
        <p:grpSpPr>
          <a:xfrm>
            <a:off x="4762572" y="4614892"/>
            <a:ext cx="435301" cy="496012"/>
            <a:chOff x="3587625" y="3475038"/>
            <a:chExt cx="345511" cy="393699"/>
          </a:xfrm>
        </p:grpSpPr>
        <p:sp>
          <p:nvSpPr>
            <p:cNvPr id="39" name="Oval 75"/>
            <p:cNvSpPr>
              <a:spLocks noChangeArrowheads="1"/>
            </p:cNvSpPr>
            <p:nvPr/>
          </p:nvSpPr>
          <p:spPr bwMode="auto">
            <a:xfrm>
              <a:off x="3594389" y="3754329"/>
              <a:ext cx="333111" cy="11440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40" name="Group 24"/>
            <p:cNvGrpSpPr>
              <a:grpSpLocks/>
            </p:cNvGrpSpPr>
            <p:nvPr/>
          </p:nvGrpSpPr>
          <p:grpSpPr bwMode="auto">
            <a:xfrm>
              <a:off x="3587625" y="3475038"/>
              <a:ext cx="345511" cy="343786"/>
              <a:chOff x="-1" y="0"/>
              <a:chExt cx="1089" cy="1089"/>
            </a:xfrm>
          </p:grpSpPr>
          <p:sp>
            <p:nvSpPr>
              <p:cNvPr id="41" name="Oval 77"/>
              <p:cNvSpPr>
                <a:spLocks noChangeArrowheads="1"/>
              </p:cNvSpPr>
              <p:nvPr/>
            </p:nvSpPr>
            <p:spPr bwMode="auto">
              <a:xfrm>
                <a:off x="-1" y="0"/>
                <a:ext cx="1089" cy="1089"/>
              </a:xfrm>
              <a:prstGeom prst="ellipse">
                <a:avLst/>
              </a:prstGeom>
              <a:gradFill rotWithShape="1">
                <a:gsLst>
                  <a:gs pos="0">
                    <a:srgbClr val="E4E4E4"/>
                  </a:gs>
                  <a:gs pos="100000">
                    <a:srgbClr val="8383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42" name="Group 26"/>
              <p:cNvGrpSpPr>
                <a:grpSpLocks/>
              </p:cNvGrpSpPr>
              <p:nvPr/>
            </p:nvGrpSpPr>
            <p:grpSpPr bwMode="auto">
              <a:xfrm>
                <a:off x="91" y="30"/>
                <a:ext cx="908" cy="296"/>
                <a:chOff x="0" y="0"/>
                <a:chExt cx="907" cy="295"/>
              </a:xfrm>
            </p:grpSpPr>
            <p:sp>
              <p:nvSpPr>
                <p:cNvPr id="43" name="Freeform 79"/>
                <p:cNvSpPr>
                  <a:spLocks noChangeArrowheads="1"/>
                </p:cNvSpPr>
                <p:nvPr/>
              </p:nvSpPr>
              <p:spPr bwMode="auto">
                <a:xfrm>
                  <a:off x="-2" y="0"/>
                  <a:ext cx="909" cy="296"/>
                </a:xfrm>
                <a:custGeom>
                  <a:avLst/>
                  <a:gdLst>
                    <a:gd name="T0" fmla="*/ 0 w 4756"/>
                    <a:gd name="T1" fmla="*/ 296 h 1576"/>
                    <a:gd name="T2" fmla="*/ 10 w 4756"/>
                    <a:gd name="T3" fmla="*/ 275 h 1576"/>
                    <a:gd name="T4" fmla="*/ 21 w 4756"/>
                    <a:gd name="T5" fmla="*/ 254 h 1576"/>
                    <a:gd name="T6" fmla="*/ 32 w 4756"/>
                    <a:gd name="T7" fmla="*/ 233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8 h 1576"/>
                    <a:gd name="T22" fmla="*/ 150 w 4756"/>
                    <a:gd name="T23" fmla="*/ 103 h 1576"/>
                    <a:gd name="T24" fmla="*/ 169 w 4756"/>
                    <a:gd name="T25" fmla="*/ 89 h 1576"/>
                    <a:gd name="T26" fmla="*/ 188 w 4756"/>
                    <a:gd name="T27" fmla="*/ 76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3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0 h 1576"/>
                    <a:gd name="T88" fmla="*/ 828 w 4756"/>
                    <a:gd name="T89" fmla="*/ 168 h 1576"/>
                    <a:gd name="T90" fmla="*/ 843 w 4756"/>
                    <a:gd name="T91" fmla="*/ 186 h 1576"/>
                    <a:gd name="T92" fmla="*/ 857 w 4756"/>
                    <a:gd name="T93" fmla="*/ 204 h 1576"/>
                    <a:gd name="T94" fmla="*/ 870 w 4756"/>
                    <a:gd name="T95" fmla="*/ 224 h 1576"/>
                    <a:gd name="T96" fmla="*/ 883 w 4756"/>
                    <a:gd name="T97" fmla="*/ 243 h 1576"/>
                    <a:gd name="T98" fmla="*/ 894 w 4756"/>
                    <a:gd name="T99" fmla="*/ 264 h 1576"/>
                    <a:gd name="T100" fmla="*/ 904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44" name="Oval 80"/>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grpSp>
        <p:nvGrpSpPr>
          <p:cNvPr id="45" name="组合 44"/>
          <p:cNvGrpSpPr/>
          <p:nvPr/>
        </p:nvGrpSpPr>
        <p:grpSpPr>
          <a:xfrm>
            <a:off x="1486254" y="1523461"/>
            <a:ext cx="2904811" cy="4688533"/>
            <a:chOff x="1081088" y="980798"/>
            <a:chExt cx="2368550" cy="3822977"/>
          </a:xfrm>
        </p:grpSpPr>
        <p:sp>
          <p:nvSpPr>
            <p:cNvPr id="46" name="Oval 5"/>
            <p:cNvSpPr>
              <a:spLocks noChangeArrowheads="1"/>
            </p:cNvSpPr>
            <p:nvPr/>
          </p:nvSpPr>
          <p:spPr bwMode="auto">
            <a:xfrm>
              <a:off x="1260476" y="3990975"/>
              <a:ext cx="1981200" cy="812800"/>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47" name="Group 32"/>
            <p:cNvGrpSpPr>
              <a:grpSpLocks/>
            </p:cNvGrpSpPr>
            <p:nvPr/>
          </p:nvGrpSpPr>
          <p:grpSpPr bwMode="auto">
            <a:xfrm>
              <a:off x="1081088" y="1296988"/>
              <a:ext cx="2368550" cy="3257550"/>
              <a:chOff x="0" y="0"/>
              <a:chExt cx="1492" cy="2052"/>
            </a:xfrm>
          </p:grpSpPr>
          <p:sp>
            <p:nvSpPr>
              <p:cNvPr id="82" name="Freeform 20"/>
              <p:cNvSpPr>
                <a:spLocks noChangeArrowheads="1"/>
              </p:cNvSpPr>
              <p:nvPr/>
            </p:nvSpPr>
            <p:spPr bwMode="auto">
              <a:xfrm>
                <a:off x="0" y="0"/>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83" name="Freeform 21"/>
              <p:cNvSpPr>
                <a:spLocks noEditPoints="1" noChangeArrowheads="1"/>
              </p:cNvSpPr>
              <p:nvPr/>
            </p:nvSpPr>
            <p:spPr bwMode="auto">
              <a:xfrm>
                <a:off x="0" y="0"/>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84" name="Freeform 22"/>
              <p:cNvSpPr>
                <a:spLocks noChangeArrowheads="1"/>
              </p:cNvSpPr>
              <p:nvPr/>
            </p:nvSpPr>
            <p:spPr bwMode="auto">
              <a:xfrm>
                <a:off x="47" y="23"/>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nvGrpSpPr>
            <p:cNvPr id="48" name="组合 47"/>
            <p:cNvGrpSpPr/>
            <p:nvPr/>
          </p:nvGrpSpPr>
          <p:grpSpPr>
            <a:xfrm>
              <a:off x="2306530" y="980798"/>
              <a:ext cx="1005165" cy="1005165"/>
              <a:chOff x="5003908" y="1229805"/>
              <a:chExt cx="897741" cy="897741"/>
            </a:xfrm>
          </p:grpSpPr>
          <p:sp>
            <p:nvSpPr>
              <p:cNvPr id="79" name="Freeform 36"/>
              <p:cNvSpPr>
                <a:spLocks/>
              </p:cNvSpPr>
              <p:nvPr/>
            </p:nvSpPr>
            <p:spPr bwMode="auto">
              <a:xfrm>
                <a:off x="5003908" y="1229805"/>
                <a:ext cx="897741" cy="897741"/>
              </a:xfrm>
              <a:prstGeom prst="ellipse">
                <a:avLst/>
              </a:prstGeom>
              <a:solidFill>
                <a:srgbClr val="984807">
                  <a:alpha val="76078"/>
                </a:srgbClr>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80" name="Freeform 38"/>
              <p:cNvSpPr>
                <a:spLocks/>
              </p:cNvSpPr>
              <p:nvPr/>
            </p:nvSpPr>
            <p:spPr bwMode="auto">
              <a:xfrm>
                <a:off x="5060897" y="1255263"/>
                <a:ext cx="783764" cy="256483"/>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81" name="Oval 39"/>
              <p:cNvSpPr>
                <a:spLocks noChangeArrowheads="1"/>
              </p:cNvSpPr>
              <p:nvPr/>
            </p:nvSpPr>
            <p:spPr bwMode="auto">
              <a:xfrm>
                <a:off x="5365810" y="1275260"/>
                <a:ext cx="180773" cy="163454"/>
              </a:xfrm>
              <a:prstGeom prst="ellipse">
                <a:avLst/>
              </a:prstGeom>
              <a:gradFill rotWithShape="1">
                <a:gsLst>
                  <a:gs pos="0">
                    <a:schemeClr val="bg1"/>
                  </a:gs>
                  <a:gs pos="99000">
                    <a:schemeClr val="bg1">
                      <a:lumMod val="7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nvGrpSpPr>
            <p:cNvPr id="49" name="Group 41"/>
            <p:cNvGrpSpPr>
              <a:grpSpLocks/>
            </p:cNvGrpSpPr>
            <p:nvPr/>
          </p:nvGrpSpPr>
          <p:grpSpPr bwMode="auto">
            <a:xfrm>
              <a:off x="1189038" y="1373188"/>
              <a:ext cx="755650" cy="755650"/>
              <a:chOff x="0" y="0"/>
              <a:chExt cx="1089" cy="1089"/>
            </a:xfrm>
          </p:grpSpPr>
          <p:sp>
            <p:nvSpPr>
              <p:cNvPr id="77" name="Oval 2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78" name="Oval 3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nvGrpSpPr>
            <p:cNvPr id="50" name="Group 46"/>
            <p:cNvGrpSpPr>
              <a:grpSpLocks/>
            </p:cNvGrpSpPr>
            <p:nvPr/>
          </p:nvGrpSpPr>
          <p:grpSpPr bwMode="auto">
            <a:xfrm>
              <a:off x="1838326" y="1230313"/>
              <a:ext cx="755650" cy="755650"/>
              <a:chOff x="0" y="0"/>
              <a:chExt cx="1089" cy="1089"/>
            </a:xfrm>
          </p:grpSpPr>
          <p:sp>
            <p:nvSpPr>
              <p:cNvPr id="75" name="Oval 3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76" name="Oval 3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1" name="Group 51"/>
            <p:cNvGrpSpPr>
              <a:grpSpLocks/>
            </p:cNvGrpSpPr>
            <p:nvPr/>
          </p:nvGrpSpPr>
          <p:grpSpPr bwMode="auto">
            <a:xfrm>
              <a:off x="1730376" y="1554163"/>
              <a:ext cx="755650" cy="755650"/>
              <a:chOff x="0" y="0"/>
              <a:chExt cx="1089" cy="1089"/>
            </a:xfrm>
          </p:grpSpPr>
          <p:sp>
            <p:nvSpPr>
              <p:cNvPr id="73" name="Oval 3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74" name="Oval 4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2" name="Group 56"/>
            <p:cNvGrpSpPr>
              <a:grpSpLocks/>
            </p:cNvGrpSpPr>
            <p:nvPr/>
          </p:nvGrpSpPr>
          <p:grpSpPr bwMode="auto">
            <a:xfrm>
              <a:off x="1262063" y="1697038"/>
              <a:ext cx="755650" cy="755650"/>
              <a:chOff x="0" y="0"/>
              <a:chExt cx="1089" cy="1089"/>
            </a:xfrm>
          </p:grpSpPr>
          <p:sp>
            <p:nvSpPr>
              <p:cNvPr id="68" name="Oval 4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sp>
            <p:nvSpPr>
              <p:cNvPr id="70" name="Oval 4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3" name="Group 61"/>
            <p:cNvGrpSpPr>
              <a:grpSpLocks/>
            </p:cNvGrpSpPr>
            <p:nvPr/>
          </p:nvGrpSpPr>
          <p:grpSpPr bwMode="auto">
            <a:xfrm>
              <a:off x="1765301" y="1985963"/>
              <a:ext cx="755650" cy="755650"/>
              <a:chOff x="0" y="0"/>
              <a:chExt cx="1089" cy="1089"/>
            </a:xfrm>
          </p:grpSpPr>
          <p:sp>
            <p:nvSpPr>
              <p:cNvPr id="66" name="Oval 4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67" name="Oval 5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4" name="Group 66"/>
            <p:cNvGrpSpPr>
              <a:grpSpLocks/>
            </p:cNvGrpSpPr>
            <p:nvPr/>
          </p:nvGrpSpPr>
          <p:grpSpPr bwMode="auto">
            <a:xfrm>
              <a:off x="2270126" y="1770063"/>
              <a:ext cx="755650" cy="755650"/>
              <a:chOff x="0" y="0"/>
              <a:chExt cx="1089" cy="1089"/>
            </a:xfrm>
          </p:grpSpPr>
          <p:sp>
            <p:nvSpPr>
              <p:cNvPr id="61" name="Oval 5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62" name="Oval 5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5" name="Group 71"/>
            <p:cNvGrpSpPr>
              <a:grpSpLocks/>
            </p:cNvGrpSpPr>
            <p:nvPr/>
          </p:nvGrpSpPr>
          <p:grpSpPr bwMode="auto">
            <a:xfrm>
              <a:off x="2630488" y="1697038"/>
              <a:ext cx="755650" cy="755648"/>
              <a:chOff x="0" y="0"/>
              <a:chExt cx="1089" cy="1089"/>
            </a:xfrm>
          </p:grpSpPr>
          <p:sp>
            <p:nvSpPr>
              <p:cNvPr id="59" name="Oval 5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60" name="Oval 6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6" name="Group 76"/>
            <p:cNvGrpSpPr>
              <a:grpSpLocks/>
            </p:cNvGrpSpPr>
            <p:nvPr/>
          </p:nvGrpSpPr>
          <p:grpSpPr bwMode="auto">
            <a:xfrm>
              <a:off x="1081088" y="1889125"/>
              <a:ext cx="2368550" cy="2665412"/>
              <a:chOff x="0" y="0"/>
              <a:chExt cx="1492" cy="1679"/>
            </a:xfrm>
          </p:grpSpPr>
          <p:sp>
            <p:nvSpPr>
              <p:cNvPr id="57" name="Freeform 64"/>
              <p:cNvSpPr>
                <a:spLocks noChangeArrowheads="1"/>
              </p:cNvSpPr>
              <p:nvPr/>
            </p:nvSpPr>
            <p:spPr bwMode="auto">
              <a:xfrm>
                <a:off x="0" y="0"/>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58" name="Freeform 65"/>
              <p:cNvSpPr>
                <a:spLocks noChangeArrowheads="1"/>
              </p:cNvSpPr>
              <p:nvPr/>
            </p:nvSpPr>
            <p:spPr bwMode="auto">
              <a:xfrm>
                <a:off x="5" y="47"/>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grpSp>
        <p:nvGrpSpPr>
          <p:cNvPr id="85" name="组合 84"/>
          <p:cNvGrpSpPr/>
          <p:nvPr/>
        </p:nvGrpSpPr>
        <p:grpSpPr>
          <a:xfrm>
            <a:off x="6863335" y="4744860"/>
            <a:ext cx="496013" cy="700019"/>
            <a:chOff x="5815013" y="3460750"/>
            <a:chExt cx="393700" cy="555625"/>
          </a:xfrm>
        </p:grpSpPr>
        <p:sp>
          <p:nvSpPr>
            <p:cNvPr id="86" name="Oval 93"/>
            <p:cNvSpPr>
              <a:spLocks noChangeArrowheads="1"/>
            </p:cNvSpPr>
            <p:nvPr/>
          </p:nvSpPr>
          <p:spPr bwMode="auto">
            <a:xfrm>
              <a:off x="5815013" y="3881533"/>
              <a:ext cx="392112" cy="134842"/>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87" name="Group 90"/>
            <p:cNvGrpSpPr>
              <a:grpSpLocks/>
            </p:cNvGrpSpPr>
            <p:nvPr/>
          </p:nvGrpSpPr>
          <p:grpSpPr bwMode="auto">
            <a:xfrm>
              <a:off x="5816601" y="3460750"/>
              <a:ext cx="392112" cy="539367"/>
              <a:chOff x="0" y="0"/>
              <a:chExt cx="247" cy="340"/>
            </a:xfrm>
          </p:grpSpPr>
          <p:sp>
            <p:nvSpPr>
              <p:cNvPr id="88" name="Freeform 100"/>
              <p:cNvSpPr>
                <a:spLocks noChangeArrowheads="1"/>
              </p:cNvSpPr>
              <p:nvPr/>
            </p:nvSpPr>
            <p:spPr bwMode="auto">
              <a:xfrm>
                <a:off x="0" y="0"/>
                <a:ext cx="247" cy="340"/>
              </a:xfrm>
              <a:custGeom>
                <a:avLst/>
                <a:gdLst>
                  <a:gd name="T0" fmla="*/ 41 w 1492"/>
                  <a:gd name="T1" fmla="*/ 10 h 2052"/>
                  <a:gd name="T2" fmla="*/ 41 w 1492"/>
                  <a:gd name="T3" fmla="*/ 9 h 2052"/>
                  <a:gd name="T4" fmla="*/ 40 w 1492"/>
                  <a:gd name="T5" fmla="*/ 8 h 2052"/>
                  <a:gd name="T6" fmla="*/ 40 w 1492"/>
                  <a:gd name="T7" fmla="*/ 7 h 2052"/>
                  <a:gd name="T8" fmla="*/ 39 w 1492"/>
                  <a:gd name="T9" fmla="*/ 6 h 2052"/>
                  <a:gd name="T10" fmla="*/ 38 w 1492"/>
                  <a:gd name="T11" fmla="*/ 5 h 2052"/>
                  <a:gd name="T12" fmla="*/ 37 w 1492"/>
                  <a:gd name="T13" fmla="*/ 4 h 2052"/>
                  <a:gd name="T14" fmla="*/ 36 w 1492"/>
                  <a:gd name="T15" fmla="*/ 4 h 2052"/>
                  <a:gd name="T16" fmla="*/ 35 w 1492"/>
                  <a:gd name="T17" fmla="*/ 3 h 2052"/>
                  <a:gd name="T18" fmla="*/ 33 w 1492"/>
                  <a:gd name="T19" fmla="*/ 2 h 2052"/>
                  <a:gd name="T20" fmla="*/ 32 w 1492"/>
                  <a:gd name="T21" fmla="*/ 2 h 2052"/>
                  <a:gd name="T22" fmla="*/ 30 w 1492"/>
                  <a:gd name="T23" fmla="*/ 1 h 2052"/>
                  <a:gd name="T24" fmla="*/ 28 w 1492"/>
                  <a:gd name="T25" fmla="*/ 1 h 2052"/>
                  <a:gd name="T26" fmla="*/ 26 w 1492"/>
                  <a:gd name="T27" fmla="*/ 0 h 2052"/>
                  <a:gd name="T28" fmla="*/ 25 w 1492"/>
                  <a:gd name="T29" fmla="*/ 0 h 2052"/>
                  <a:gd name="T30" fmla="*/ 23 w 1492"/>
                  <a:gd name="T31" fmla="*/ 0 h 2052"/>
                  <a:gd name="T32" fmla="*/ 21 w 1492"/>
                  <a:gd name="T33" fmla="*/ 0 h 2052"/>
                  <a:gd name="T34" fmla="*/ 19 w 1492"/>
                  <a:gd name="T35" fmla="*/ 0 h 2052"/>
                  <a:gd name="T36" fmla="*/ 17 w 1492"/>
                  <a:gd name="T37" fmla="*/ 0 h 2052"/>
                  <a:gd name="T38" fmla="*/ 15 w 1492"/>
                  <a:gd name="T39" fmla="*/ 0 h 2052"/>
                  <a:gd name="T40" fmla="*/ 13 w 1492"/>
                  <a:gd name="T41" fmla="*/ 1 h 2052"/>
                  <a:gd name="T42" fmla="*/ 12 w 1492"/>
                  <a:gd name="T43" fmla="*/ 1 h 2052"/>
                  <a:gd name="T44" fmla="*/ 10 w 1492"/>
                  <a:gd name="T45" fmla="*/ 1 h 2052"/>
                  <a:gd name="T46" fmla="*/ 8 w 1492"/>
                  <a:gd name="T47" fmla="*/ 2 h 2052"/>
                  <a:gd name="T48" fmla="*/ 7 w 1492"/>
                  <a:gd name="T49" fmla="*/ 3 h 2052"/>
                  <a:gd name="T50" fmla="*/ 5 w 1492"/>
                  <a:gd name="T51" fmla="*/ 3 h 2052"/>
                  <a:gd name="T52" fmla="*/ 4 w 1492"/>
                  <a:gd name="T53" fmla="*/ 4 h 2052"/>
                  <a:gd name="T54" fmla="*/ 3 w 1492"/>
                  <a:gd name="T55" fmla="*/ 5 h 2052"/>
                  <a:gd name="T56" fmla="*/ 2 w 1492"/>
                  <a:gd name="T57" fmla="*/ 6 h 2052"/>
                  <a:gd name="T58" fmla="*/ 1 w 1492"/>
                  <a:gd name="T59" fmla="*/ 7 h 2052"/>
                  <a:gd name="T60" fmla="*/ 1 w 1492"/>
                  <a:gd name="T61" fmla="*/ 8 h 2052"/>
                  <a:gd name="T62" fmla="*/ 0 w 1492"/>
                  <a:gd name="T63" fmla="*/ 9 h 2052"/>
                  <a:gd name="T64" fmla="*/ 0 w 1492"/>
                  <a:gd name="T65" fmla="*/ 10 h 2052"/>
                  <a:gd name="T66" fmla="*/ 0 w 1492"/>
                  <a:gd name="T67" fmla="*/ 10 h 2052"/>
                  <a:gd name="T68" fmla="*/ 0 w 1492"/>
                  <a:gd name="T69" fmla="*/ 12 h 2052"/>
                  <a:gd name="T70" fmla="*/ 10 w 1492"/>
                  <a:gd name="T71" fmla="*/ 52 h 2052"/>
                  <a:gd name="T72" fmla="*/ 10 w 1492"/>
                  <a:gd name="T73" fmla="*/ 52 h 2052"/>
                  <a:gd name="T74" fmla="*/ 11 w 1492"/>
                  <a:gd name="T75" fmla="*/ 53 h 2052"/>
                  <a:gd name="T76" fmla="*/ 11 w 1492"/>
                  <a:gd name="T77" fmla="*/ 54 h 2052"/>
                  <a:gd name="T78" fmla="*/ 12 w 1492"/>
                  <a:gd name="T79" fmla="*/ 54 h 2052"/>
                  <a:gd name="T80" fmla="*/ 14 w 1492"/>
                  <a:gd name="T81" fmla="*/ 55 h 2052"/>
                  <a:gd name="T82" fmla="*/ 15 w 1492"/>
                  <a:gd name="T83" fmla="*/ 56 h 2052"/>
                  <a:gd name="T84" fmla="*/ 17 w 1492"/>
                  <a:gd name="T85" fmla="*/ 56 h 2052"/>
                  <a:gd name="T86" fmla="*/ 19 w 1492"/>
                  <a:gd name="T87" fmla="*/ 56 h 2052"/>
                  <a:gd name="T88" fmla="*/ 21 w 1492"/>
                  <a:gd name="T89" fmla="*/ 56 h 2052"/>
                  <a:gd name="T90" fmla="*/ 21 w 1492"/>
                  <a:gd name="T91" fmla="*/ 56 h 2052"/>
                  <a:gd name="T92" fmla="*/ 23 w 1492"/>
                  <a:gd name="T93" fmla="*/ 56 h 2052"/>
                  <a:gd name="T94" fmla="*/ 25 w 1492"/>
                  <a:gd name="T95" fmla="*/ 56 h 2052"/>
                  <a:gd name="T96" fmla="*/ 26 w 1492"/>
                  <a:gd name="T97" fmla="*/ 55 h 2052"/>
                  <a:gd name="T98" fmla="*/ 28 w 1492"/>
                  <a:gd name="T99" fmla="*/ 55 h 2052"/>
                  <a:gd name="T100" fmla="*/ 29 w 1492"/>
                  <a:gd name="T101" fmla="*/ 54 h 2052"/>
                  <a:gd name="T102" fmla="*/ 30 w 1492"/>
                  <a:gd name="T103" fmla="*/ 53 h 2052"/>
                  <a:gd name="T104" fmla="*/ 30 w 1492"/>
                  <a:gd name="T105" fmla="*/ 52 h 2052"/>
                  <a:gd name="T106" fmla="*/ 31 w 1492"/>
                  <a:gd name="T107" fmla="*/ 52 h 2052"/>
                  <a:gd name="T108" fmla="*/ 41 w 1492"/>
                  <a:gd name="T109" fmla="*/ 12 h 2052"/>
                  <a:gd name="T110" fmla="*/ 41 w 1492"/>
                  <a:gd name="T111" fmla="*/ 11 h 2052"/>
                  <a:gd name="T112" fmla="*/ 41 w 1492"/>
                  <a:gd name="T113" fmla="*/ 10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89" name="Freeform 101"/>
              <p:cNvSpPr>
                <a:spLocks noEditPoints="1" noChangeArrowheads="1"/>
              </p:cNvSpPr>
              <p:nvPr/>
            </p:nvSpPr>
            <p:spPr bwMode="auto">
              <a:xfrm>
                <a:off x="0" y="0"/>
                <a:ext cx="247" cy="124"/>
              </a:xfrm>
              <a:custGeom>
                <a:avLst/>
                <a:gdLst>
                  <a:gd name="T0" fmla="*/ 17 w 1492"/>
                  <a:gd name="T1" fmla="*/ 0 h 746"/>
                  <a:gd name="T2" fmla="*/ 12 w 1492"/>
                  <a:gd name="T3" fmla="*/ 1 h 746"/>
                  <a:gd name="T4" fmla="*/ 8 w 1492"/>
                  <a:gd name="T5" fmla="*/ 2 h 746"/>
                  <a:gd name="T6" fmla="*/ 5 w 1492"/>
                  <a:gd name="T7" fmla="*/ 4 h 746"/>
                  <a:gd name="T8" fmla="*/ 2 w 1492"/>
                  <a:gd name="T9" fmla="*/ 6 h 746"/>
                  <a:gd name="T10" fmla="*/ 0 w 1492"/>
                  <a:gd name="T11" fmla="*/ 8 h 746"/>
                  <a:gd name="T12" fmla="*/ 0 w 1492"/>
                  <a:gd name="T13" fmla="*/ 10 h 746"/>
                  <a:gd name="T14" fmla="*/ 1 w 1492"/>
                  <a:gd name="T15" fmla="*/ 13 h 746"/>
                  <a:gd name="T16" fmla="*/ 2 w 1492"/>
                  <a:gd name="T17" fmla="*/ 15 h 746"/>
                  <a:gd name="T18" fmla="*/ 5 w 1492"/>
                  <a:gd name="T19" fmla="*/ 17 h 746"/>
                  <a:gd name="T20" fmla="*/ 9 w 1492"/>
                  <a:gd name="T21" fmla="*/ 19 h 746"/>
                  <a:gd name="T22" fmla="*/ 13 w 1492"/>
                  <a:gd name="T23" fmla="*/ 20 h 746"/>
                  <a:gd name="T24" fmla="*/ 18 w 1492"/>
                  <a:gd name="T25" fmla="*/ 21 h 746"/>
                  <a:gd name="T26" fmla="*/ 23 w 1492"/>
                  <a:gd name="T27" fmla="*/ 21 h 746"/>
                  <a:gd name="T28" fmla="*/ 27 w 1492"/>
                  <a:gd name="T29" fmla="*/ 20 h 746"/>
                  <a:gd name="T30" fmla="*/ 32 w 1492"/>
                  <a:gd name="T31" fmla="*/ 19 h 746"/>
                  <a:gd name="T32" fmla="*/ 36 w 1492"/>
                  <a:gd name="T33" fmla="*/ 17 h 746"/>
                  <a:gd name="T34" fmla="*/ 38 w 1492"/>
                  <a:gd name="T35" fmla="*/ 15 h 746"/>
                  <a:gd name="T36" fmla="*/ 40 w 1492"/>
                  <a:gd name="T37" fmla="*/ 13 h 746"/>
                  <a:gd name="T38" fmla="*/ 41 w 1492"/>
                  <a:gd name="T39" fmla="*/ 10 h 746"/>
                  <a:gd name="T40" fmla="*/ 40 w 1492"/>
                  <a:gd name="T41" fmla="*/ 8 h 746"/>
                  <a:gd name="T42" fmla="*/ 39 w 1492"/>
                  <a:gd name="T43" fmla="*/ 6 h 746"/>
                  <a:gd name="T44" fmla="*/ 36 w 1492"/>
                  <a:gd name="T45" fmla="*/ 4 h 746"/>
                  <a:gd name="T46" fmla="*/ 33 w 1492"/>
                  <a:gd name="T47" fmla="*/ 2 h 746"/>
                  <a:gd name="T48" fmla="*/ 28 w 1492"/>
                  <a:gd name="T49" fmla="*/ 1 h 746"/>
                  <a:gd name="T50" fmla="*/ 24 w 1492"/>
                  <a:gd name="T51" fmla="*/ 0 h 746"/>
                  <a:gd name="T52" fmla="*/ 21 w 1492"/>
                  <a:gd name="T53" fmla="*/ 20 h 746"/>
                  <a:gd name="T54" fmla="*/ 17 w 1492"/>
                  <a:gd name="T55" fmla="*/ 20 h 746"/>
                  <a:gd name="T56" fmla="*/ 12 w 1492"/>
                  <a:gd name="T57" fmla="*/ 19 h 746"/>
                  <a:gd name="T58" fmla="*/ 8 w 1492"/>
                  <a:gd name="T59" fmla="*/ 18 h 746"/>
                  <a:gd name="T60" fmla="*/ 5 w 1492"/>
                  <a:gd name="T61" fmla="*/ 16 h 746"/>
                  <a:gd name="T62" fmla="*/ 3 w 1492"/>
                  <a:gd name="T63" fmla="*/ 14 h 746"/>
                  <a:gd name="T64" fmla="*/ 1 w 1492"/>
                  <a:gd name="T65" fmla="*/ 12 h 746"/>
                  <a:gd name="T66" fmla="*/ 1 w 1492"/>
                  <a:gd name="T67" fmla="*/ 10 h 746"/>
                  <a:gd name="T68" fmla="*/ 2 w 1492"/>
                  <a:gd name="T69" fmla="*/ 7 h 746"/>
                  <a:gd name="T70" fmla="*/ 4 w 1492"/>
                  <a:gd name="T71" fmla="*/ 5 h 746"/>
                  <a:gd name="T72" fmla="*/ 7 w 1492"/>
                  <a:gd name="T73" fmla="*/ 3 h 746"/>
                  <a:gd name="T74" fmla="*/ 10 w 1492"/>
                  <a:gd name="T75" fmla="*/ 2 h 746"/>
                  <a:gd name="T76" fmla="*/ 15 w 1492"/>
                  <a:gd name="T77" fmla="*/ 1 h 746"/>
                  <a:gd name="T78" fmla="*/ 20 w 1492"/>
                  <a:gd name="T79" fmla="*/ 1 h 746"/>
                  <a:gd name="T80" fmla="*/ 23 w 1492"/>
                  <a:gd name="T81" fmla="*/ 1 h 746"/>
                  <a:gd name="T82" fmla="*/ 28 w 1492"/>
                  <a:gd name="T83" fmla="*/ 1 h 746"/>
                  <a:gd name="T84" fmla="*/ 32 w 1492"/>
                  <a:gd name="T85" fmla="*/ 2 h 746"/>
                  <a:gd name="T86" fmla="*/ 35 w 1492"/>
                  <a:gd name="T87" fmla="*/ 4 h 746"/>
                  <a:gd name="T88" fmla="*/ 38 w 1492"/>
                  <a:gd name="T89" fmla="*/ 6 h 746"/>
                  <a:gd name="T90" fmla="*/ 39 w 1492"/>
                  <a:gd name="T91" fmla="*/ 8 h 746"/>
                  <a:gd name="T92" fmla="*/ 40 w 1492"/>
                  <a:gd name="T93" fmla="*/ 10 h 746"/>
                  <a:gd name="T94" fmla="*/ 39 w 1492"/>
                  <a:gd name="T95" fmla="*/ 13 h 746"/>
                  <a:gd name="T96" fmla="*/ 37 w 1492"/>
                  <a:gd name="T97" fmla="*/ 15 h 746"/>
                  <a:gd name="T98" fmla="*/ 35 w 1492"/>
                  <a:gd name="T99" fmla="*/ 17 h 746"/>
                  <a:gd name="T100" fmla="*/ 31 w 1492"/>
                  <a:gd name="T101" fmla="*/ 18 h 746"/>
                  <a:gd name="T102" fmla="*/ 27 w 1492"/>
                  <a:gd name="T103" fmla="*/ 19 h 746"/>
                  <a:gd name="T104" fmla="*/ 22 w 1492"/>
                  <a:gd name="T105" fmla="*/ 20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90" name="Freeform 102"/>
              <p:cNvSpPr>
                <a:spLocks noChangeArrowheads="1"/>
              </p:cNvSpPr>
              <p:nvPr/>
            </p:nvSpPr>
            <p:spPr bwMode="auto">
              <a:xfrm>
                <a:off x="8" y="4"/>
                <a:ext cx="231" cy="116"/>
              </a:xfrm>
              <a:custGeom>
                <a:avLst/>
                <a:gdLst>
                  <a:gd name="T0" fmla="*/ 38 w 1398"/>
                  <a:gd name="T1" fmla="*/ 10 h 700"/>
                  <a:gd name="T2" fmla="*/ 38 w 1398"/>
                  <a:gd name="T3" fmla="*/ 12 h 700"/>
                  <a:gd name="T4" fmla="*/ 37 w 1398"/>
                  <a:gd name="T5" fmla="*/ 13 h 700"/>
                  <a:gd name="T6" fmla="*/ 36 w 1398"/>
                  <a:gd name="T7" fmla="*/ 14 h 700"/>
                  <a:gd name="T8" fmla="*/ 34 w 1398"/>
                  <a:gd name="T9" fmla="*/ 15 h 700"/>
                  <a:gd name="T10" fmla="*/ 33 w 1398"/>
                  <a:gd name="T11" fmla="*/ 16 h 700"/>
                  <a:gd name="T12" fmla="*/ 31 w 1398"/>
                  <a:gd name="T13" fmla="*/ 17 h 700"/>
                  <a:gd name="T14" fmla="*/ 28 w 1398"/>
                  <a:gd name="T15" fmla="*/ 18 h 700"/>
                  <a:gd name="T16" fmla="*/ 26 w 1398"/>
                  <a:gd name="T17" fmla="*/ 19 h 700"/>
                  <a:gd name="T18" fmla="*/ 23 w 1398"/>
                  <a:gd name="T19" fmla="*/ 19 h 700"/>
                  <a:gd name="T20" fmla="*/ 20 w 1398"/>
                  <a:gd name="T21" fmla="*/ 19 h 700"/>
                  <a:gd name="T22" fmla="*/ 18 w 1398"/>
                  <a:gd name="T23" fmla="*/ 19 h 700"/>
                  <a:gd name="T24" fmla="*/ 15 w 1398"/>
                  <a:gd name="T25" fmla="*/ 19 h 700"/>
                  <a:gd name="T26" fmla="*/ 13 w 1398"/>
                  <a:gd name="T27" fmla="*/ 19 h 700"/>
                  <a:gd name="T28" fmla="*/ 10 w 1398"/>
                  <a:gd name="T29" fmla="*/ 18 h 700"/>
                  <a:gd name="T30" fmla="*/ 8 w 1398"/>
                  <a:gd name="T31" fmla="*/ 17 h 700"/>
                  <a:gd name="T32" fmla="*/ 6 w 1398"/>
                  <a:gd name="T33" fmla="*/ 16 h 700"/>
                  <a:gd name="T34" fmla="*/ 4 w 1398"/>
                  <a:gd name="T35" fmla="*/ 15 h 700"/>
                  <a:gd name="T36" fmla="*/ 2 w 1398"/>
                  <a:gd name="T37" fmla="*/ 14 h 700"/>
                  <a:gd name="T38" fmla="*/ 1 w 1398"/>
                  <a:gd name="T39" fmla="*/ 13 h 700"/>
                  <a:gd name="T40" fmla="*/ 0 w 1398"/>
                  <a:gd name="T41" fmla="*/ 12 h 700"/>
                  <a:gd name="T42" fmla="*/ 0 w 1398"/>
                  <a:gd name="T43" fmla="*/ 10 h 700"/>
                  <a:gd name="T44" fmla="*/ 0 w 1398"/>
                  <a:gd name="T45" fmla="*/ 9 h 700"/>
                  <a:gd name="T46" fmla="*/ 0 w 1398"/>
                  <a:gd name="T47" fmla="*/ 8 h 700"/>
                  <a:gd name="T48" fmla="*/ 1 w 1398"/>
                  <a:gd name="T49" fmla="*/ 6 h 700"/>
                  <a:gd name="T50" fmla="*/ 2 w 1398"/>
                  <a:gd name="T51" fmla="*/ 5 h 700"/>
                  <a:gd name="T52" fmla="*/ 4 w 1398"/>
                  <a:gd name="T53" fmla="*/ 4 h 700"/>
                  <a:gd name="T54" fmla="*/ 6 w 1398"/>
                  <a:gd name="T55" fmla="*/ 3 h 700"/>
                  <a:gd name="T56" fmla="*/ 8 w 1398"/>
                  <a:gd name="T57" fmla="*/ 2 h 700"/>
                  <a:gd name="T58" fmla="*/ 10 w 1398"/>
                  <a:gd name="T59" fmla="*/ 1 h 700"/>
                  <a:gd name="T60" fmla="*/ 13 w 1398"/>
                  <a:gd name="T61" fmla="*/ 0 h 700"/>
                  <a:gd name="T62" fmla="*/ 15 w 1398"/>
                  <a:gd name="T63" fmla="*/ 0 h 700"/>
                  <a:gd name="T64" fmla="*/ 18 w 1398"/>
                  <a:gd name="T65" fmla="*/ 0 h 700"/>
                  <a:gd name="T66" fmla="*/ 20 w 1398"/>
                  <a:gd name="T67" fmla="*/ 0 h 700"/>
                  <a:gd name="T68" fmla="*/ 23 w 1398"/>
                  <a:gd name="T69" fmla="*/ 0 h 700"/>
                  <a:gd name="T70" fmla="*/ 26 w 1398"/>
                  <a:gd name="T71" fmla="*/ 0 h 700"/>
                  <a:gd name="T72" fmla="*/ 28 w 1398"/>
                  <a:gd name="T73" fmla="*/ 1 h 700"/>
                  <a:gd name="T74" fmla="*/ 31 w 1398"/>
                  <a:gd name="T75" fmla="*/ 2 h 700"/>
                  <a:gd name="T76" fmla="*/ 33 w 1398"/>
                  <a:gd name="T77" fmla="*/ 3 h 700"/>
                  <a:gd name="T78" fmla="*/ 34 w 1398"/>
                  <a:gd name="T79" fmla="*/ 4 h 700"/>
                  <a:gd name="T80" fmla="*/ 36 w 1398"/>
                  <a:gd name="T81" fmla="*/ 5 h 700"/>
                  <a:gd name="T82" fmla="*/ 37 w 1398"/>
                  <a:gd name="T83" fmla="*/ 6 h 700"/>
                  <a:gd name="T84" fmla="*/ 38 w 1398"/>
                  <a:gd name="T85" fmla="*/ 8 h 700"/>
                  <a:gd name="T86" fmla="*/ 38 w 1398"/>
                  <a:gd name="T87" fmla="*/ 9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sp>
        <p:nvSpPr>
          <p:cNvPr id="91" name="Text Box 81"/>
          <p:cNvSpPr>
            <a:spLocks noChangeArrowheads="1"/>
          </p:cNvSpPr>
          <p:nvPr/>
        </p:nvSpPr>
        <p:spPr bwMode="auto">
          <a:xfrm>
            <a:off x="1818994" y="4015875"/>
            <a:ext cx="2312063" cy="504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dirty="0">
                <a:solidFill>
                  <a:schemeClr val="tx1">
                    <a:lumMod val="75000"/>
                    <a:lumOff val="25000"/>
                  </a:schemeClr>
                </a:solidFill>
                <a:latin typeface="微软雅黑" pitchFamily="34" charset="-122"/>
                <a:ea typeface="微软雅黑" pitchFamily="34" charset="-122"/>
                <a:sym typeface="微软雅黑" pitchFamily="34" charset="-122"/>
              </a:rPr>
              <a:t>添加文本内容</a:t>
            </a:r>
            <a:endParaRPr lang="en-US" altLang="zh-CN" sz="2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2" name="Text Box 82"/>
          <p:cNvSpPr>
            <a:spLocks noChangeArrowheads="1"/>
          </p:cNvSpPr>
          <p:nvPr/>
        </p:nvSpPr>
        <p:spPr bwMode="auto">
          <a:xfrm>
            <a:off x="2988293" y="1713439"/>
            <a:ext cx="1274551" cy="73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添加</a:t>
            </a:r>
            <a:endParaRPr lang="en-US" altLang="zh-CN" sz="2015" dirty="0">
              <a:solidFill>
                <a:schemeClr val="bg1"/>
              </a:solidFill>
              <a:latin typeface="微软雅黑" pitchFamily="34" charset="-122"/>
              <a:ea typeface="微软雅黑" pitchFamily="34" charset="-122"/>
              <a:sym typeface="微软雅黑" pitchFamily="34" charset="-122"/>
            </a:endParaRPr>
          </a:p>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标签</a:t>
            </a:r>
            <a:endParaRPr lang="en-US" altLang="zh-CN" sz="2015" dirty="0">
              <a:solidFill>
                <a:schemeClr val="bg1"/>
              </a:solidFill>
              <a:latin typeface="微软雅黑" pitchFamily="34" charset="-122"/>
              <a:ea typeface="微软雅黑" pitchFamily="34" charset="-122"/>
              <a:sym typeface="微软雅黑" pitchFamily="34" charset="-122"/>
            </a:endParaRPr>
          </a:p>
        </p:txBody>
      </p:sp>
      <p:grpSp>
        <p:nvGrpSpPr>
          <p:cNvPr id="93" name="组合 92"/>
          <p:cNvGrpSpPr/>
          <p:nvPr/>
        </p:nvGrpSpPr>
        <p:grpSpPr>
          <a:xfrm>
            <a:off x="6857872" y="1859470"/>
            <a:ext cx="532123" cy="598139"/>
            <a:chOff x="5810678" y="1001615"/>
            <a:chExt cx="422361" cy="474760"/>
          </a:xfrm>
        </p:grpSpPr>
        <p:sp>
          <p:nvSpPr>
            <p:cNvPr id="94"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95" name="组合 94"/>
            <p:cNvGrpSpPr/>
            <p:nvPr/>
          </p:nvGrpSpPr>
          <p:grpSpPr>
            <a:xfrm>
              <a:off x="5810678" y="1001615"/>
              <a:ext cx="422361" cy="422361"/>
              <a:chOff x="5003908" y="1229805"/>
              <a:chExt cx="897741" cy="897741"/>
            </a:xfrm>
          </p:grpSpPr>
          <p:sp>
            <p:nvSpPr>
              <p:cNvPr id="96" name="Freeform 36"/>
              <p:cNvSpPr>
                <a:spLocks/>
              </p:cNvSpPr>
              <p:nvPr/>
            </p:nvSpPr>
            <p:spPr bwMode="auto">
              <a:xfrm>
                <a:off x="5003908" y="1229805"/>
                <a:ext cx="897741" cy="897741"/>
              </a:xfrm>
              <a:prstGeom prst="ellipse">
                <a:avLst/>
              </a:prstGeom>
              <a:solidFill>
                <a:srgbClr val="984807">
                  <a:alpha val="81176"/>
                </a:srgbClr>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97" name="Freeform 38"/>
              <p:cNvSpPr>
                <a:spLocks/>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98" name="Oval 39"/>
              <p:cNvSpPr>
                <a:spLocks noChangeArrowheads="1"/>
              </p:cNvSpPr>
              <p:nvPr/>
            </p:nvSpPr>
            <p:spPr bwMode="auto">
              <a:xfrm>
                <a:off x="5365810" y="1275260"/>
                <a:ext cx="180773" cy="163454"/>
              </a:xfrm>
              <a:prstGeom prst="ellipse">
                <a:avLst/>
              </a:prstGeom>
              <a:gradFill rotWithShape="1">
                <a:gsLst>
                  <a:gs pos="0">
                    <a:schemeClr val="bg1"/>
                  </a:gs>
                  <a:gs pos="100000">
                    <a:schemeClr val="bg1">
                      <a:lumMod val="9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grpSp>
        <p:nvGrpSpPr>
          <p:cNvPr id="99" name="组合 98"/>
          <p:cNvGrpSpPr/>
          <p:nvPr/>
        </p:nvGrpSpPr>
        <p:grpSpPr>
          <a:xfrm>
            <a:off x="4783214" y="1657277"/>
            <a:ext cx="1360781" cy="1360781"/>
            <a:chOff x="3896974" y="1004807"/>
            <a:chExt cx="1231816" cy="1231816"/>
          </a:xfrm>
        </p:grpSpPr>
        <p:sp>
          <p:nvSpPr>
            <p:cNvPr id="100" name="椭圆 99"/>
            <p:cNvSpPr/>
            <p:nvPr/>
          </p:nvSpPr>
          <p:spPr>
            <a:xfrm>
              <a:off x="3896974" y="1004807"/>
              <a:ext cx="1231816" cy="1231816"/>
            </a:xfrm>
            <a:prstGeom prst="ellipse">
              <a:avLst/>
            </a:prstGeom>
            <a:solidFill>
              <a:schemeClr val="accent6">
                <a:lumMod val="75000"/>
              </a:schemeClr>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nvGrpSpPr>
            <p:cNvPr id="101" name="组合 100"/>
            <p:cNvGrpSpPr/>
            <p:nvPr/>
          </p:nvGrpSpPr>
          <p:grpSpPr>
            <a:xfrm>
              <a:off x="3975695" y="1021609"/>
              <a:ext cx="1074373" cy="351584"/>
              <a:chOff x="4042072" y="2366383"/>
              <a:chExt cx="635886" cy="208091"/>
            </a:xfrm>
          </p:grpSpPr>
          <p:sp>
            <p:nvSpPr>
              <p:cNvPr id="102" name="Freeform 43"/>
              <p:cNvSpPr>
                <a:spLocks/>
              </p:cNvSpPr>
              <p:nvPr/>
            </p:nvSpPr>
            <p:spPr bwMode="auto">
              <a:xfrm>
                <a:off x="4042072" y="2366383"/>
                <a:ext cx="635886" cy="208091"/>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103" name="Oval 44"/>
              <p:cNvSpPr>
                <a:spLocks noChangeArrowheads="1"/>
              </p:cNvSpPr>
              <p:nvPr/>
            </p:nvSpPr>
            <p:spPr bwMode="auto">
              <a:xfrm>
                <a:off x="4289285" y="2391656"/>
                <a:ext cx="147570" cy="133432"/>
              </a:xfrm>
              <a:prstGeom prst="ellipse">
                <a:avLst/>
              </a:prstGeom>
              <a:gradFill rotWithShape="1">
                <a:gsLst>
                  <a:gs pos="0">
                    <a:schemeClr val="bg1"/>
                  </a:gs>
                  <a:gs pos="100000">
                    <a:schemeClr val="bg1">
                      <a:lumMod val="9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sp>
        <p:nvSpPr>
          <p:cNvPr id="104" name="Text Box 82"/>
          <p:cNvSpPr>
            <a:spLocks noChangeArrowheads="1"/>
          </p:cNvSpPr>
          <p:nvPr/>
        </p:nvSpPr>
        <p:spPr bwMode="auto">
          <a:xfrm>
            <a:off x="4826329" y="2017877"/>
            <a:ext cx="1274551" cy="73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添加</a:t>
            </a:r>
            <a:endParaRPr lang="en-US" altLang="zh-CN" sz="2015" dirty="0">
              <a:solidFill>
                <a:schemeClr val="bg1"/>
              </a:solidFill>
              <a:latin typeface="微软雅黑" pitchFamily="34" charset="-122"/>
              <a:ea typeface="微软雅黑" pitchFamily="34" charset="-122"/>
              <a:sym typeface="微软雅黑" pitchFamily="34" charset="-122"/>
            </a:endParaRPr>
          </a:p>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标签</a:t>
            </a:r>
            <a:endParaRPr lang="en-US" altLang="zh-CN" sz="2015" dirty="0">
              <a:solidFill>
                <a:schemeClr val="bg1"/>
              </a:solidFill>
              <a:latin typeface="微软雅黑" pitchFamily="34" charset="-122"/>
              <a:ea typeface="微软雅黑" pitchFamily="34" charset="-122"/>
              <a:sym typeface="微软雅黑" pitchFamily="34" charset="-122"/>
            </a:endParaRPr>
          </a:p>
        </p:txBody>
      </p:sp>
      <p:sp>
        <p:nvSpPr>
          <p:cNvPr id="105" name="矩形 47"/>
          <p:cNvSpPr>
            <a:spLocks noChangeArrowheads="1"/>
          </p:cNvSpPr>
          <p:nvPr/>
        </p:nvSpPr>
        <p:spPr bwMode="auto">
          <a:xfrm>
            <a:off x="7533665" y="2045079"/>
            <a:ext cx="3575614" cy="89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的描述说明。</a:t>
            </a:r>
            <a:endParaRPr lang="zh-CN" altLang="en-US" sz="1400" dirty="0">
              <a:solidFill>
                <a:schemeClr val="tx1">
                  <a:lumMod val="65000"/>
                  <a:lumOff val="35000"/>
                </a:schemeClr>
              </a:solidFill>
              <a:sym typeface="微软雅黑" pitchFamily="34" charset="-122"/>
            </a:endParaRPr>
          </a:p>
        </p:txBody>
      </p:sp>
      <p:sp>
        <p:nvSpPr>
          <p:cNvPr id="106" name="TextBox 59"/>
          <p:cNvSpPr txBox="1">
            <a:spLocks noChangeArrowheads="1"/>
          </p:cNvSpPr>
          <p:nvPr/>
        </p:nvSpPr>
        <p:spPr bwMode="auto">
          <a:xfrm flipH="1">
            <a:off x="7533270" y="1700808"/>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107" name="TextBox 59"/>
          <p:cNvSpPr txBox="1">
            <a:spLocks noChangeArrowheads="1"/>
          </p:cNvSpPr>
          <p:nvPr/>
        </p:nvSpPr>
        <p:spPr bwMode="auto">
          <a:xfrm flipH="1">
            <a:off x="7549995" y="3140968"/>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08" name="矩形 47"/>
          <p:cNvSpPr>
            <a:spLocks noChangeArrowheads="1"/>
          </p:cNvSpPr>
          <p:nvPr/>
        </p:nvSpPr>
        <p:spPr bwMode="auto">
          <a:xfrm>
            <a:off x="7533665" y="3499416"/>
            <a:ext cx="3575614" cy="869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109" name="TextBox 59"/>
          <p:cNvSpPr txBox="1">
            <a:spLocks noChangeArrowheads="1"/>
          </p:cNvSpPr>
          <p:nvPr/>
        </p:nvSpPr>
        <p:spPr bwMode="auto">
          <a:xfrm flipH="1">
            <a:off x="7549995" y="4509120"/>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10" name="矩形 47"/>
          <p:cNvSpPr>
            <a:spLocks noChangeArrowheads="1"/>
          </p:cNvSpPr>
          <p:nvPr/>
        </p:nvSpPr>
        <p:spPr bwMode="auto">
          <a:xfrm>
            <a:off x="7533665" y="4851205"/>
            <a:ext cx="3575614" cy="89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111" name="六边形 110"/>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六边形 111"/>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KSO_Shape"/>
          <p:cNvSpPr>
            <a:spLocks/>
          </p:cNvSpPr>
          <p:nvPr/>
        </p:nvSpPr>
        <p:spPr bwMode="auto">
          <a:xfrm>
            <a:off x="329167" y="187549"/>
            <a:ext cx="306801" cy="2945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14" name="矩形 113"/>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5" name="矩形 114"/>
          <p:cNvSpPr/>
          <p:nvPr/>
        </p:nvSpPr>
        <p:spPr>
          <a:xfrm>
            <a:off x="10347503" y="187549"/>
            <a:ext cx="1582732" cy="334417"/>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第五章</a:t>
            </a:r>
            <a:endParaRPr lang="zh-CN" altLang="en-US" sz="1400" dirty="0">
              <a:solidFill>
                <a:schemeClr val="bg1"/>
              </a:solidFill>
              <a:latin typeface="微软雅黑" pitchFamily="34" charset="-122"/>
              <a:ea typeface="微软雅黑" pitchFamily="34" charset="-122"/>
            </a:endParaRPr>
          </a:p>
        </p:txBody>
      </p:sp>
      <p:sp>
        <p:nvSpPr>
          <p:cNvPr id="129"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财务与融资</a:t>
            </a:r>
            <a:endParaRPr lang="zh-CN" altLang="en-US" sz="1400" dirty="0">
              <a:solidFill>
                <a:schemeClr val="bg1"/>
              </a:solidFill>
              <a:latin typeface="微软雅黑" pitchFamily="34" charset="-122"/>
              <a:ea typeface="微软雅黑" pitchFamily="34" charset="-122"/>
            </a:endParaRPr>
          </a:p>
        </p:txBody>
      </p:sp>
      <p:sp>
        <p:nvSpPr>
          <p:cNvPr id="130" name="矩形 129"/>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矩形 130"/>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矩形 131"/>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矩形 132"/>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658756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1"/>
                                        </p:tgtEl>
                                        <p:attrNameLst>
                                          <p:attrName>style.visibility</p:attrName>
                                        </p:attrNameLst>
                                      </p:cBhvr>
                                      <p:to>
                                        <p:strVal val="visible"/>
                                      </p:to>
                                    </p:set>
                                    <p:anim calcmode="lin" valueType="num">
                                      <p:cBhvr>
                                        <p:cTn id="13" dur="500" fill="hold"/>
                                        <p:tgtEl>
                                          <p:spTgt spid="91"/>
                                        </p:tgtEl>
                                        <p:attrNameLst>
                                          <p:attrName>ppt_w</p:attrName>
                                        </p:attrNameLst>
                                      </p:cBhvr>
                                      <p:tavLst>
                                        <p:tav tm="0">
                                          <p:val>
                                            <p:fltVal val="0"/>
                                          </p:val>
                                        </p:tav>
                                        <p:tav tm="100000">
                                          <p:val>
                                            <p:strVal val="#ppt_w"/>
                                          </p:val>
                                        </p:tav>
                                      </p:tavLst>
                                    </p:anim>
                                    <p:anim calcmode="lin" valueType="num">
                                      <p:cBhvr>
                                        <p:cTn id="14" dur="500" fill="hold"/>
                                        <p:tgtEl>
                                          <p:spTgt spid="91"/>
                                        </p:tgtEl>
                                        <p:attrNameLst>
                                          <p:attrName>ppt_h</p:attrName>
                                        </p:attrNameLst>
                                      </p:cBhvr>
                                      <p:tavLst>
                                        <p:tav tm="0">
                                          <p:val>
                                            <p:fltVal val="0"/>
                                          </p:val>
                                        </p:tav>
                                        <p:tav tm="100000">
                                          <p:val>
                                            <p:strVal val="#ppt_h"/>
                                          </p:val>
                                        </p:tav>
                                      </p:tavLst>
                                    </p:anim>
                                    <p:animEffect transition="in" filter="fade">
                                      <p:cBhvr>
                                        <p:cTn id="15" dur="500"/>
                                        <p:tgtEl>
                                          <p:spTgt spid="91"/>
                                        </p:tgtEl>
                                      </p:cBhvr>
                                    </p:animEffect>
                                  </p:childTnLst>
                                </p:cTn>
                              </p:par>
                            </p:childTnLst>
                          </p:cTn>
                        </p:par>
                        <p:par>
                          <p:cTn id="16" fill="hold">
                            <p:stCondLst>
                              <p:cond delay="1500"/>
                            </p:stCondLst>
                            <p:childTnLst>
                              <p:par>
                                <p:cTn id="17" presetID="10" presetClass="entr" presetSubtype="0" fill="hold" grpId="0" nodeType="afterEffect">
                                  <p:stCondLst>
                                    <p:cond delay="250"/>
                                  </p:stCondLst>
                                  <p:childTnLst>
                                    <p:set>
                                      <p:cBhvr>
                                        <p:cTn id="18" dur="1" fill="hold">
                                          <p:stCondLst>
                                            <p:cond delay="0"/>
                                          </p:stCondLst>
                                        </p:cTn>
                                        <p:tgtEl>
                                          <p:spTgt spid="92"/>
                                        </p:tgtEl>
                                        <p:attrNameLst>
                                          <p:attrName>style.visibility</p:attrName>
                                        </p:attrNameLst>
                                      </p:cBhvr>
                                      <p:to>
                                        <p:strVal val="visible"/>
                                      </p:to>
                                    </p:set>
                                    <p:animEffect transition="in" filter="fade">
                                      <p:cBhvr>
                                        <p:cTn id="19" dur="500"/>
                                        <p:tgtEl>
                                          <p:spTgt spid="92"/>
                                        </p:tgtEl>
                                      </p:cBhvr>
                                    </p:animEffect>
                                  </p:childTnLst>
                                </p:cTn>
                              </p:par>
                            </p:childTnLst>
                          </p:cTn>
                        </p:par>
                        <p:par>
                          <p:cTn id="20" fill="hold">
                            <p:stCondLst>
                              <p:cond delay="2250"/>
                            </p:stCondLst>
                            <p:childTnLst>
                              <p:par>
                                <p:cTn id="21" presetID="22" presetClass="entr" presetSubtype="8" fill="hold" grpId="0" nodeType="afterEffect">
                                  <p:stCondLst>
                                    <p:cond delay="25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Effect transition="in" filter="fade">
                                      <p:cBhvr>
                                        <p:cTn id="29" dur="500"/>
                                        <p:tgtEl>
                                          <p:spTgt spid="99"/>
                                        </p:tgtEl>
                                      </p:cBhvr>
                                    </p:animEffect>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104"/>
                                        </p:tgtEl>
                                        <p:attrNameLst>
                                          <p:attrName>style.visibility</p:attrName>
                                        </p:attrNameLst>
                                      </p:cBhvr>
                                      <p:to>
                                        <p:strVal val="visible"/>
                                      </p:to>
                                    </p:set>
                                    <p:animEffect>
                                      <p:cBhvr>
                                        <p:cTn id="33" dur="500"/>
                                        <p:tgtEl>
                                          <p:spTgt spid="104"/>
                                        </p:tgtEl>
                                      </p:cBhvr>
                                    </p:animEffect>
                                  </p:childTnLst>
                                </p:cTn>
                              </p:par>
                            </p:childTnLst>
                          </p:cTn>
                        </p:par>
                        <p:par>
                          <p:cTn id="34" fill="hold">
                            <p:stCondLst>
                              <p:cond delay="4000"/>
                            </p:stCondLst>
                            <p:childTnLst>
                              <p:par>
                                <p:cTn id="35" presetID="26"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p:cBhvr>
                                        <p:cTn id="37" dur="580">
                                          <p:stCondLst>
                                            <p:cond delay="0"/>
                                          </p:stCondLst>
                                        </p:cTn>
                                        <p:tgtEl>
                                          <p:spTgt spid="38"/>
                                        </p:tgtEl>
                                      </p:cBhvr>
                                    </p:animEffect>
                                    <p:anim calcmode="lin" valueType="num">
                                      <p:cBhvr>
                                        <p:cTn id="38"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43" dur="26">
                                          <p:stCondLst>
                                            <p:cond delay="650"/>
                                          </p:stCondLst>
                                        </p:cTn>
                                        <p:tgtEl>
                                          <p:spTgt spid="38"/>
                                        </p:tgtEl>
                                      </p:cBhvr>
                                      <p:to x="100000" y="60000"/>
                                    </p:animScale>
                                    <p:animScale>
                                      <p:cBhvr>
                                        <p:cTn id="44" dur="166" decel="50000">
                                          <p:stCondLst>
                                            <p:cond delay="676"/>
                                          </p:stCondLst>
                                        </p:cTn>
                                        <p:tgtEl>
                                          <p:spTgt spid="38"/>
                                        </p:tgtEl>
                                      </p:cBhvr>
                                      <p:to x="100000" y="100000"/>
                                    </p:animScale>
                                    <p:animScale>
                                      <p:cBhvr>
                                        <p:cTn id="45" dur="26">
                                          <p:stCondLst>
                                            <p:cond delay="1312"/>
                                          </p:stCondLst>
                                        </p:cTn>
                                        <p:tgtEl>
                                          <p:spTgt spid="38"/>
                                        </p:tgtEl>
                                      </p:cBhvr>
                                      <p:to x="100000" y="80000"/>
                                    </p:animScale>
                                    <p:animScale>
                                      <p:cBhvr>
                                        <p:cTn id="46" dur="166" decel="50000">
                                          <p:stCondLst>
                                            <p:cond delay="1338"/>
                                          </p:stCondLst>
                                        </p:cTn>
                                        <p:tgtEl>
                                          <p:spTgt spid="38"/>
                                        </p:tgtEl>
                                      </p:cBhvr>
                                      <p:to x="100000" y="100000"/>
                                    </p:animScale>
                                    <p:animScale>
                                      <p:cBhvr>
                                        <p:cTn id="47" dur="26">
                                          <p:stCondLst>
                                            <p:cond delay="1642"/>
                                          </p:stCondLst>
                                        </p:cTn>
                                        <p:tgtEl>
                                          <p:spTgt spid="38"/>
                                        </p:tgtEl>
                                      </p:cBhvr>
                                      <p:to x="100000" y="90000"/>
                                    </p:animScale>
                                    <p:animScale>
                                      <p:cBhvr>
                                        <p:cTn id="48" dur="166" decel="50000">
                                          <p:stCondLst>
                                            <p:cond delay="1668"/>
                                          </p:stCondLst>
                                        </p:cTn>
                                        <p:tgtEl>
                                          <p:spTgt spid="38"/>
                                        </p:tgtEl>
                                      </p:cBhvr>
                                      <p:to x="100000" y="100000"/>
                                    </p:animScale>
                                    <p:animScale>
                                      <p:cBhvr>
                                        <p:cTn id="49" dur="26">
                                          <p:stCondLst>
                                            <p:cond delay="1808"/>
                                          </p:stCondLst>
                                        </p:cTn>
                                        <p:tgtEl>
                                          <p:spTgt spid="38"/>
                                        </p:tgtEl>
                                      </p:cBhvr>
                                      <p:to x="100000" y="95000"/>
                                    </p:animScale>
                                    <p:animScale>
                                      <p:cBhvr>
                                        <p:cTn id="50" dur="166" decel="50000">
                                          <p:stCondLst>
                                            <p:cond delay="1834"/>
                                          </p:stCondLst>
                                        </p:cTn>
                                        <p:tgtEl>
                                          <p:spTgt spid="38"/>
                                        </p:tgtEl>
                                      </p:cBhvr>
                                      <p:to x="100000" y="100000"/>
                                    </p:animScale>
                                  </p:childTnLst>
                                </p:cTn>
                              </p:par>
                              <p:par>
                                <p:cTn id="51" presetID="26" presetClass="entr" presetSubtype="0" fill="hold" nodeType="withEffect">
                                  <p:stCondLst>
                                    <p:cond delay="250"/>
                                  </p:stCondLst>
                                  <p:childTnLst>
                                    <p:set>
                                      <p:cBhvr>
                                        <p:cTn id="52" dur="1" fill="hold">
                                          <p:stCondLst>
                                            <p:cond delay="0"/>
                                          </p:stCondLst>
                                        </p:cTn>
                                        <p:tgtEl>
                                          <p:spTgt spid="23"/>
                                        </p:tgtEl>
                                        <p:attrNameLst>
                                          <p:attrName>style.visibility</p:attrName>
                                        </p:attrNameLst>
                                      </p:cBhvr>
                                      <p:to>
                                        <p:strVal val="visible"/>
                                      </p:to>
                                    </p:set>
                                    <p:animEffect>
                                      <p:cBhvr>
                                        <p:cTn id="53" dur="580">
                                          <p:stCondLst>
                                            <p:cond delay="0"/>
                                          </p:stCondLst>
                                        </p:cTn>
                                        <p:tgtEl>
                                          <p:spTgt spid="23"/>
                                        </p:tgtEl>
                                      </p:cBhvr>
                                    </p:animEffect>
                                    <p:anim calcmode="lin" valueType="num">
                                      <p:cBhvr>
                                        <p:cTn id="54"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59" dur="26">
                                          <p:stCondLst>
                                            <p:cond delay="650"/>
                                          </p:stCondLst>
                                        </p:cTn>
                                        <p:tgtEl>
                                          <p:spTgt spid="23"/>
                                        </p:tgtEl>
                                      </p:cBhvr>
                                      <p:to x="100000" y="60000"/>
                                    </p:animScale>
                                    <p:animScale>
                                      <p:cBhvr>
                                        <p:cTn id="60" dur="166" decel="50000">
                                          <p:stCondLst>
                                            <p:cond delay="676"/>
                                          </p:stCondLst>
                                        </p:cTn>
                                        <p:tgtEl>
                                          <p:spTgt spid="23"/>
                                        </p:tgtEl>
                                      </p:cBhvr>
                                      <p:to x="100000" y="100000"/>
                                    </p:animScale>
                                    <p:animScale>
                                      <p:cBhvr>
                                        <p:cTn id="61" dur="26">
                                          <p:stCondLst>
                                            <p:cond delay="1312"/>
                                          </p:stCondLst>
                                        </p:cTn>
                                        <p:tgtEl>
                                          <p:spTgt spid="23"/>
                                        </p:tgtEl>
                                      </p:cBhvr>
                                      <p:to x="100000" y="80000"/>
                                    </p:animScale>
                                    <p:animScale>
                                      <p:cBhvr>
                                        <p:cTn id="62" dur="166" decel="50000">
                                          <p:stCondLst>
                                            <p:cond delay="1338"/>
                                          </p:stCondLst>
                                        </p:cTn>
                                        <p:tgtEl>
                                          <p:spTgt spid="23"/>
                                        </p:tgtEl>
                                      </p:cBhvr>
                                      <p:to x="100000" y="100000"/>
                                    </p:animScale>
                                    <p:animScale>
                                      <p:cBhvr>
                                        <p:cTn id="63" dur="26">
                                          <p:stCondLst>
                                            <p:cond delay="1642"/>
                                          </p:stCondLst>
                                        </p:cTn>
                                        <p:tgtEl>
                                          <p:spTgt spid="23"/>
                                        </p:tgtEl>
                                      </p:cBhvr>
                                      <p:to x="100000" y="90000"/>
                                    </p:animScale>
                                    <p:animScale>
                                      <p:cBhvr>
                                        <p:cTn id="64" dur="166" decel="50000">
                                          <p:stCondLst>
                                            <p:cond delay="1668"/>
                                          </p:stCondLst>
                                        </p:cTn>
                                        <p:tgtEl>
                                          <p:spTgt spid="23"/>
                                        </p:tgtEl>
                                      </p:cBhvr>
                                      <p:to x="100000" y="100000"/>
                                    </p:animScale>
                                    <p:animScale>
                                      <p:cBhvr>
                                        <p:cTn id="65" dur="26">
                                          <p:stCondLst>
                                            <p:cond delay="1808"/>
                                          </p:stCondLst>
                                        </p:cTn>
                                        <p:tgtEl>
                                          <p:spTgt spid="23"/>
                                        </p:tgtEl>
                                      </p:cBhvr>
                                      <p:to x="100000" y="95000"/>
                                    </p:animScale>
                                    <p:animScale>
                                      <p:cBhvr>
                                        <p:cTn id="66" dur="166" decel="50000">
                                          <p:stCondLst>
                                            <p:cond delay="1834"/>
                                          </p:stCondLst>
                                        </p:cTn>
                                        <p:tgtEl>
                                          <p:spTgt spid="23"/>
                                        </p:tgtEl>
                                      </p:cBhvr>
                                      <p:to x="100000" y="100000"/>
                                    </p:animScale>
                                  </p:childTnLst>
                                </p:cTn>
                              </p:par>
                              <p:par>
                                <p:cTn id="67" presetID="26" presetClass="entr" presetSubtype="0" fill="hold" nodeType="withEffect">
                                  <p:stCondLst>
                                    <p:cond delay="500"/>
                                  </p:stCondLst>
                                  <p:childTnLst>
                                    <p:set>
                                      <p:cBhvr>
                                        <p:cTn id="68" dur="1" fill="hold">
                                          <p:stCondLst>
                                            <p:cond delay="0"/>
                                          </p:stCondLst>
                                        </p:cTn>
                                        <p:tgtEl>
                                          <p:spTgt spid="31"/>
                                        </p:tgtEl>
                                        <p:attrNameLst>
                                          <p:attrName>style.visibility</p:attrName>
                                        </p:attrNameLst>
                                      </p:cBhvr>
                                      <p:to>
                                        <p:strVal val="visible"/>
                                      </p:to>
                                    </p:set>
                                    <p:animEffect>
                                      <p:cBhvr>
                                        <p:cTn id="69" dur="580">
                                          <p:stCondLst>
                                            <p:cond delay="0"/>
                                          </p:stCondLst>
                                        </p:cTn>
                                        <p:tgtEl>
                                          <p:spTgt spid="31"/>
                                        </p:tgtEl>
                                      </p:cBhvr>
                                    </p:animEffect>
                                    <p:anim calcmode="lin" valueType="num">
                                      <p:cBhvr>
                                        <p:cTn id="70"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71"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72"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73"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74"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75" dur="26">
                                          <p:stCondLst>
                                            <p:cond delay="650"/>
                                          </p:stCondLst>
                                        </p:cTn>
                                        <p:tgtEl>
                                          <p:spTgt spid="31"/>
                                        </p:tgtEl>
                                      </p:cBhvr>
                                      <p:to x="100000" y="60000"/>
                                    </p:animScale>
                                    <p:animScale>
                                      <p:cBhvr>
                                        <p:cTn id="76" dur="166" decel="50000">
                                          <p:stCondLst>
                                            <p:cond delay="676"/>
                                          </p:stCondLst>
                                        </p:cTn>
                                        <p:tgtEl>
                                          <p:spTgt spid="31"/>
                                        </p:tgtEl>
                                      </p:cBhvr>
                                      <p:to x="100000" y="100000"/>
                                    </p:animScale>
                                    <p:animScale>
                                      <p:cBhvr>
                                        <p:cTn id="77" dur="26">
                                          <p:stCondLst>
                                            <p:cond delay="1312"/>
                                          </p:stCondLst>
                                        </p:cTn>
                                        <p:tgtEl>
                                          <p:spTgt spid="31"/>
                                        </p:tgtEl>
                                      </p:cBhvr>
                                      <p:to x="100000" y="80000"/>
                                    </p:animScale>
                                    <p:animScale>
                                      <p:cBhvr>
                                        <p:cTn id="78" dur="166" decel="50000">
                                          <p:stCondLst>
                                            <p:cond delay="1338"/>
                                          </p:stCondLst>
                                        </p:cTn>
                                        <p:tgtEl>
                                          <p:spTgt spid="31"/>
                                        </p:tgtEl>
                                      </p:cBhvr>
                                      <p:to x="100000" y="100000"/>
                                    </p:animScale>
                                    <p:animScale>
                                      <p:cBhvr>
                                        <p:cTn id="79" dur="26">
                                          <p:stCondLst>
                                            <p:cond delay="1642"/>
                                          </p:stCondLst>
                                        </p:cTn>
                                        <p:tgtEl>
                                          <p:spTgt spid="31"/>
                                        </p:tgtEl>
                                      </p:cBhvr>
                                      <p:to x="100000" y="90000"/>
                                    </p:animScale>
                                    <p:animScale>
                                      <p:cBhvr>
                                        <p:cTn id="80" dur="166" decel="50000">
                                          <p:stCondLst>
                                            <p:cond delay="1668"/>
                                          </p:stCondLst>
                                        </p:cTn>
                                        <p:tgtEl>
                                          <p:spTgt spid="31"/>
                                        </p:tgtEl>
                                      </p:cBhvr>
                                      <p:to x="100000" y="100000"/>
                                    </p:animScale>
                                    <p:animScale>
                                      <p:cBhvr>
                                        <p:cTn id="81" dur="26">
                                          <p:stCondLst>
                                            <p:cond delay="1808"/>
                                          </p:stCondLst>
                                        </p:cTn>
                                        <p:tgtEl>
                                          <p:spTgt spid="31"/>
                                        </p:tgtEl>
                                      </p:cBhvr>
                                      <p:to x="100000" y="95000"/>
                                    </p:animScale>
                                    <p:animScale>
                                      <p:cBhvr>
                                        <p:cTn id="82" dur="166" decel="50000">
                                          <p:stCondLst>
                                            <p:cond delay="1834"/>
                                          </p:stCondLst>
                                        </p:cTn>
                                        <p:tgtEl>
                                          <p:spTgt spid="31"/>
                                        </p:tgtEl>
                                      </p:cBhvr>
                                      <p:to x="100000" y="100000"/>
                                    </p:animScale>
                                  </p:childTnLst>
                                </p:cTn>
                              </p:par>
                            </p:childTnLst>
                          </p:cTn>
                        </p:par>
                        <p:par>
                          <p:cTn id="83" fill="hold">
                            <p:stCondLst>
                              <p:cond delay="6500"/>
                            </p:stCondLst>
                            <p:childTnLst>
                              <p:par>
                                <p:cTn id="84" presetID="10" presetClass="entr" presetSubtype="0" fill="hold" nodeType="afterEffect">
                                  <p:stCondLst>
                                    <p:cond delay="0"/>
                                  </p:stCondLst>
                                  <p:childTnLst>
                                    <p:set>
                                      <p:cBhvr>
                                        <p:cTn id="85" dur="1" fill="hold">
                                          <p:stCondLst>
                                            <p:cond delay="0"/>
                                          </p:stCondLst>
                                        </p:cTn>
                                        <p:tgtEl>
                                          <p:spTgt spid="93"/>
                                        </p:tgtEl>
                                        <p:attrNameLst>
                                          <p:attrName>style.visibility</p:attrName>
                                        </p:attrNameLst>
                                      </p:cBhvr>
                                      <p:to>
                                        <p:strVal val="visible"/>
                                      </p:to>
                                    </p:set>
                                    <p:anim calcmode="lin" valueType="num">
                                      <p:cBhvr>
                                        <p:cTn id="86" dur="500" fill="hold"/>
                                        <p:tgtEl>
                                          <p:spTgt spid="93"/>
                                        </p:tgtEl>
                                        <p:attrNameLst>
                                          <p:attrName>ppt_w</p:attrName>
                                        </p:attrNameLst>
                                      </p:cBhvr>
                                      <p:tavLst>
                                        <p:tav tm="0">
                                          <p:val>
                                            <p:fltVal val="0"/>
                                          </p:val>
                                        </p:tav>
                                        <p:tav tm="100000">
                                          <p:val>
                                            <p:strVal val="#ppt_w"/>
                                          </p:val>
                                        </p:tav>
                                      </p:tavLst>
                                    </p:anim>
                                    <p:anim calcmode="lin" valueType="num">
                                      <p:cBhvr>
                                        <p:cTn id="87" dur="500" fill="hold"/>
                                        <p:tgtEl>
                                          <p:spTgt spid="93"/>
                                        </p:tgtEl>
                                        <p:attrNameLst>
                                          <p:attrName>ppt_h</p:attrName>
                                        </p:attrNameLst>
                                      </p:cBhvr>
                                      <p:tavLst>
                                        <p:tav tm="0">
                                          <p:val>
                                            <p:fltVal val="0"/>
                                          </p:val>
                                        </p:tav>
                                        <p:tav tm="100000">
                                          <p:val>
                                            <p:strVal val="#ppt_h"/>
                                          </p:val>
                                        </p:tav>
                                      </p:tavLst>
                                    </p:anim>
                                    <p:animEffect>
                                      <p:cBhvr>
                                        <p:cTn id="88" dur="500"/>
                                        <p:tgtEl>
                                          <p:spTgt spid="93"/>
                                        </p:tgtEl>
                                      </p:cBhvr>
                                    </p:animEffect>
                                  </p:childTnLst>
                                </p:cTn>
                              </p:par>
                            </p:childTnLst>
                          </p:cTn>
                        </p:par>
                        <p:par>
                          <p:cTn id="89" fill="hold">
                            <p:stCondLst>
                              <p:cond delay="7000"/>
                            </p:stCondLst>
                            <p:childTnLst>
                              <p:par>
                                <p:cTn id="90" presetID="22" presetClass="entr" presetSubtype="8" fill="hold" grpId="0" nodeType="afterEffect">
                                  <p:stCondLst>
                                    <p:cond delay="0"/>
                                  </p:stCondLst>
                                  <p:childTnLst>
                                    <p:set>
                                      <p:cBhvr>
                                        <p:cTn id="91" dur="1" fill="hold">
                                          <p:stCondLst>
                                            <p:cond delay="0"/>
                                          </p:stCondLst>
                                        </p:cTn>
                                        <p:tgtEl>
                                          <p:spTgt spid="105"/>
                                        </p:tgtEl>
                                        <p:attrNameLst>
                                          <p:attrName>style.visibility</p:attrName>
                                        </p:attrNameLst>
                                      </p:cBhvr>
                                      <p:to>
                                        <p:strVal val="visible"/>
                                      </p:to>
                                    </p:set>
                                    <p:animEffect transition="in" filter="wipe(left)">
                                      <p:cBhvr>
                                        <p:cTn id="92" dur="500"/>
                                        <p:tgtEl>
                                          <p:spTgt spid="105"/>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06"/>
                                        </p:tgtEl>
                                        <p:attrNameLst>
                                          <p:attrName>style.visibility</p:attrName>
                                        </p:attrNameLst>
                                      </p:cBhvr>
                                      <p:to>
                                        <p:strVal val="visible"/>
                                      </p:to>
                                    </p:set>
                                    <p:animEffect transition="in" filter="wipe(left)">
                                      <p:cBhvr>
                                        <p:cTn id="95" dur="500"/>
                                        <p:tgtEl>
                                          <p:spTgt spid="106"/>
                                        </p:tgtEl>
                                      </p:cBhvr>
                                    </p:animEffect>
                                  </p:childTnLst>
                                </p:cTn>
                              </p:par>
                            </p:childTnLst>
                          </p:cTn>
                        </p:par>
                        <p:par>
                          <p:cTn id="96" fill="hold">
                            <p:stCondLst>
                              <p:cond delay="7500"/>
                            </p:stCondLst>
                            <p:childTnLst>
                              <p:par>
                                <p:cTn id="97" presetID="10" presetClass="entr" presetSubtype="0" fill="hold" nodeType="afterEffect">
                                  <p:stCondLst>
                                    <p:cond delay="0"/>
                                  </p:stCondLst>
                                  <p:childTnLst>
                                    <p:set>
                                      <p:cBhvr>
                                        <p:cTn id="98" dur="1" fill="hold">
                                          <p:stCondLst>
                                            <p:cond delay="0"/>
                                          </p:stCondLst>
                                        </p:cTn>
                                        <p:tgtEl>
                                          <p:spTgt spid="17"/>
                                        </p:tgtEl>
                                        <p:attrNameLst>
                                          <p:attrName>style.visibility</p:attrName>
                                        </p:attrNameLst>
                                      </p:cBhvr>
                                      <p:to>
                                        <p:strVal val="visible"/>
                                      </p:to>
                                    </p:set>
                                    <p:anim calcmode="lin" valueType="num">
                                      <p:cBhvr>
                                        <p:cTn id="99" dur="500" fill="hold"/>
                                        <p:tgtEl>
                                          <p:spTgt spid="17"/>
                                        </p:tgtEl>
                                        <p:attrNameLst>
                                          <p:attrName>ppt_w</p:attrName>
                                        </p:attrNameLst>
                                      </p:cBhvr>
                                      <p:tavLst>
                                        <p:tav tm="0">
                                          <p:val>
                                            <p:fltVal val="0"/>
                                          </p:val>
                                        </p:tav>
                                        <p:tav tm="100000">
                                          <p:val>
                                            <p:strVal val="#ppt_w"/>
                                          </p:val>
                                        </p:tav>
                                      </p:tavLst>
                                    </p:anim>
                                    <p:anim calcmode="lin" valueType="num">
                                      <p:cBhvr>
                                        <p:cTn id="100" dur="500" fill="hold"/>
                                        <p:tgtEl>
                                          <p:spTgt spid="17"/>
                                        </p:tgtEl>
                                        <p:attrNameLst>
                                          <p:attrName>ppt_h</p:attrName>
                                        </p:attrNameLst>
                                      </p:cBhvr>
                                      <p:tavLst>
                                        <p:tav tm="0">
                                          <p:val>
                                            <p:fltVal val="0"/>
                                          </p:val>
                                        </p:tav>
                                        <p:tav tm="100000">
                                          <p:val>
                                            <p:strVal val="#ppt_h"/>
                                          </p:val>
                                        </p:tav>
                                      </p:tavLst>
                                    </p:anim>
                                    <p:animEffect>
                                      <p:cBhvr>
                                        <p:cTn id="101" dur="500"/>
                                        <p:tgtEl>
                                          <p:spTgt spid="17"/>
                                        </p:tgtEl>
                                      </p:cBhvr>
                                    </p:animEffect>
                                  </p:childTnLst>
                                </p:cTn>
                              </p:par>
                            </p:childTnLst>
                          </p:cTn>
                        </p:par>
                        <p:par>
                          <p:cTn id="102" fill="hold">
                            <p:stCondLst>
                              <p:cond delay="8000"/>
                            </p:stCondLst>
                            <p:childTnLst>
                              <p:par>
                                <p:cTn id="103" presetID="22" presetClass="entr" presetSubtype="8" fill="hold" grpId="0" nodeType="afterEffect">
                                  <p:stCondLst>
                                    <p:cond delay="0"/>
                                  </p:stCondLst>
                                  <p:childTnLst>
                                    <p:set>
                                      <p:cBhvr>
                                        <p:cTn id="104" dur="1" fill="hold">
                                          <p:stCondLst>
                                            <p:cond delay="0"/>
                                          </p:stCondLst>
                                        </p:cTn>
                                        <p:tgtEl>
                                          <p:spTgt spid="107"/>
                                        </p:tgtEl>
                                        <p:attrNameLst>
                                          <p:attrName>style.visibility</p:attrName>
                                        </p:attrNameLst>
                                      </p:cBhvr>
                                      <p:to>
                                        <p:strVal val="visible"/>
                                      </p:to>
                                    </p:set>
                                    <p:animEffect transition="in" filter="wipe(left)">
                                      <p:cBhvr>
                                        <p:cTn id="105" dur="500"/>
                                        <p:tgtEl>
                                          <p:spTgt spid="107"/>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108"/>
                                        </p:tgtEl>
                                        <p:attrNameLst>
                                          <p:attrName>style.visibility</p:attrName>
                                        </p:attrNameLst>
                                      </p:cBhvr>
                                      <p:to>
                                        <p:strVal val="visible"/>
                                      </p:to>
                                    </p:set>
                                    <p:animEffect transition="in" filter="wipe(left)">
                                      <p:cBhvr>
                                        <p:cTn id="108" dur="500"/>
                                        <p:tgtEl>
                                          <p:spTgt spid="108"/>
                                        </p:tgtEl>
                                      </p:cBhvr>
                                    </p:animEffect>
                                  </p:childTnLst>
                                </p:cTn>
                              </p:par>
                            </p:childTnLst>
                          </p:cTn>
                        </p:par>
                        <p:par>
                          <p:cTn id="109" fill="hold">
                            <p:stCondLst>
                              <p:cond delay="8500"/>
                            </p:stCondLst>
                            <p:childTnLst>
                              <p:par>
                                <p:cTn id="110" presetID="10" presetClass="entr" presetSubtype="0" fill="hold" nodeType="afterEffect">
                                  <p:stCondLst>
                                    <p:cond delay="0"/>
                                  </p:stCondLst>
                                  <p:childTnLst>
                                    <p:set>
                                      <p:cBhvr>
                                        <p:cTn id="111" dur="1" fill="hold">
                                          <p:stCondLst>
                                            <p:cond delay="0"/>
                                          </p:stCondLst>
                                        </p:cTn>
                                        <p:tgtEl>
                                          <p:spTgt spid="85"/>
                                        </p:tgtEl>
                                        <p:attrNameLst>
                                          <p:attrName>style.visibility</p:attrName>
                                        </p:attrNameLst>
                                      </p:cBhvr>
                                      <p:to>
                                        <p:strVal val="visible"/>
                                      </p:to>
                                    </p:set>
                                    <p:anim calcmode="lin" valueType="num">
                                      <p:cBhvr>
                                        <p:cTn id="112" dur="500" fill="hold"/>
                                        <p:tgtEl>
                                          <p:spTgt spid="85"/>
                                        </p:tgtEl>
                                        <p:attrNameLst>
                                          <p:attrName>ppt_w</p:attrName>
                                        </p:attrNameLst>
                                      </p:cBhvr>
                                      <p:tavLst>
                                        <p:tav tm="0">
                                          <p:val>
                                            <p:fltVal val="0"/>
                                          </p:val>
                                        </p:tav>
                                        <p:tav tm="100000">
                                          <p:val>
                                            <p:strVal val="#ppt_w"/>
                                          </p:val>
                                        </p:tav>
                                      </p:tavLst>
                                    </p:anim>
                                    <p:anim calcmode="lin" valueType="num">
                                      <p:cBhvr>
                                        <p:cTn id="113" dur="500" fill="hold"/>
                                        <p:tgtEl>
                                          <p:spTgt spid="85"/>
                                        </p:tgtEl>
                                        <p:attrNameLst>
                                          <p:attrName>ppt_h</p:attrName>
                                        </p:attrNameLst>
                                      </p:cBhvr>
                                      <p:tavLst>
                                        <p:tav tm="0">
                                          <p:val>
                                            <p:fltVal val="0"/>
                                          </p:val>
                                        </p:tav>
                                        <p:tav tm="100000">
                                          <p:val>
                                            <p:strVal val="#ppt_h"/>
                                          </p:val>
                                        </p:tav>
                                      </p:tavLst>
                                    </p:anim>
                                    <p:animEffect>
                                      <p:cBhvr>
                                        <p:cTn id="114" dur="500"/>
                                        <p:tgtEl>
                                          <p:spTgt spid="85"/>
                                        </p:tgtEl>
                                      </p:cBhvr>
                                    </p:animEffect>
                                  </p:childTnLst>
                                </p:cTn>
                              </p:par>
                            </p:childTnLst>
                          </p:cTn>
                        </p:par>
                        <p:par>
                          <p:cTn id="115" fill="hold">
                            <p:stCondLst>
                              <p:cond delay="9000"/>
                            </p:stCondLst>
                            <p:childTnLst>
                              <p:par>
                                <p:cTn id="116" presetID="22" presetClass="entr" presetSubtype="8" fill="hold" grpId="0" nodeType="afterEffect">
                                  <p:stCondLst>
                                    <p:cond delay="0"/>
                                  </p:stCondLst>
                                  <p:childTnLst>
                                    <p:set>
                                      <p:cBhvr>
                                        <p:cTn id="117" dur="1" fill="hold">
                                          <p:stCondLst>
                                            <p:cond delay="0"/>
                                          </p:stCondLst>
                                        </p:cTn>
                                        <p:tgtEl>
                                          <p:spTgt spid="109"/>
                                        </p:tgtEl>
                                        <p:attrNameLst>
                                          <p:attrName>style.visibility</p:attrName>
                                        </p:attrNameLst>
                                      </p:cBhvr>
                                      <p:to>
                                        <p:strVal val="visible"/>
                                      </p:to>
                                    </p:set>
                                    <p:animEffect transition="in" filter="wipe(left)">
                                      <p:cBhvr>
                                        <p:cTn id="118" dur="500"/>
                                        <p:tgtEl>
                                          <p:spTgt spid="109"/>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110"/>
                                        </p:tgtEl>
                                        <p:attrNameLst>
                                          <p:attrName>style.visibility</p:attrName>
                                        </p:attrNameLst>
                                      </p:cBhvr>
                                      <p:to>
                                        <p:strVal val="visible"/>
                                      </p:to>
                                    </p:set>
                                    <p:animEffect transition="in" filter="wipe(left)">
                                      <p:cBhvr>
                                        <p:cTn id="12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91" grpId="0"/>
      <p:bldP spid="92" grpId="0"/>
      <p:bldP spid="104" grpId="0" bldLvl="0" autoUpdateAnimBg="0"/>
      <p:bldP spid="105" grpId="0"/>
      <p:bldP spid="106" grpId="0"/>
      <p:bldP spid="107" grpId="0"/>
      <p:bldP spid="108" grpId="0"/>
      <p:bldP spid="109" grpId="0"/>
      <p:bldP spid="1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商务合作</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1" name="Rectangle 4"/>
          <p:cNvSpPr txBox="1">
            <a:spLocks noChangeArrowheads="1"/>
          </p:cNvSpPr>
          <p:nvPr/>
        </p:nvSpPr>
        <p:spPr bwMode="auto">
          <a:xfrm>
            <a:off x="3505299" y="1142684"/>
            <a:ext cx="5235536"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b="0" dirty="0">
                <a:solidFill>
                  <a:schemeClr val="tx1">
                    <a:lumMod val="50000"/>
                    <a:lumOff val="50000"/>
                  </a:schemeClr>
                </a:solidFill>
                <a:latin typeface="微软雅黑" panose="020B0503020204020204" pitchFamily="34" charset="-122"/>
                <a:ea typeface="微软雅黑" panose="020B0503020204020204" pitchFamily="34" charset="-122"/>
              </a:rPr>
              <a:t>单击</a:t>
            </a:r>
            <a:r>
              <a:rPr lang="zh-CN" altLang="en-US" sz="2400" b="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a:t>
            </a:r>
            <a:r>
              <a:rPr lang="zh-CN" altLang="en-US" sz="2400" b="0" dirty="0">
                <a:solidFill>
                  <a:schemeClr val="tx1">
                    <a:lumMod val="50000"/>
                    <a:lumOff val="50000"/>
                  </a:schemeClr>
                </a:solidFill>
                <a:latin typeface="微软雅黑" panose="020B0503020204020204" pitchFamily="34" charset="-122"/>
                <a:ea typeface="微软雅黑" panose="020B0503020204020204" pitchFamily="34" charset="-122"/>
              </a:rPr>
              <a:t>标题</a:t>
            </a:r>
            <a:endParaRPr lang="zh-CN" sz="2400" b="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2" name="Rectangle 2"/>
          <p:cNvSpPr/>
          <p:nvPr/>
        </p:nvSpPr>
        <p:spPr>
          <a:xfrm>
            <a:off x="7623149" y="1740272"/>
            <a:ext cx="3442990" cy="2332788"/>
          </a:xfrm>
          <a:prstGeom prst="rect">
            <a:avLst/>
          </a:prstGeom>
          <a:blipFill>
            <a:blip r:embed="rId3" cstate="print">
              <a:extLst>
                <a:ext uri="{28A0092B-C50C-407E-A947-70E740481C1C}">
                  <a14:useLocalDpi xmlns:a14="http://schemas.microsoft.com/office/drawing/2010/main"/>
                </a:ext>
              </a:extLst>
            </a:blip>
            <a:srcRect/>
            <a:stretch>
              <a:fillRect l="8176" r="-35740"/>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113" name="Rectangle 2"/>
          <p:cNvSpPr/>
          <p:nvPr/>
        </p:nvSpPr>
        <p:spPr>
          <a:xfrm>
            <a:off x="1214437" y="1740272"/>
            <a:ext cx="3168352" cy="2332788"/>
          </a:xfrm>
          <a:prstGeom prst="rect">
            <a:avLst/>
          </a:prstGeom>
          <a:blipFill>
            <a:blip r:embed="rId4"/>
            <a:srcRect/>
            <a:stretch>
              <a:fillRect l="-3587" t="-4012" r="3587" b="-7100"/>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129" name="弧形 128"/>
          <p:cNvSpPr/>
          <p:nvPr/>
        </p:nvSpPr>
        <p:spPr>
          <a:xfrm>
            <a:off x="4297387" y="1052736"/>
            <a:ext cx="504056" cy="504056"/>
          </a:xfrm>
          <a:prstGeom prst="arc">
            <a:avLst>
              <a:gd name="adj1" fmla="val 18916496"/>
              <a:gd name="adj2" fmla="val 2632855"/>
            </a:avLst>
          </a:prstGeom>
          <a:ln>
            <a:solidFill>
              <a:schemeClr val="accent6">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5" name="Freeform 12"/>
          <p:cNvSpPr>
            <a:spLocks/>
          </p:cNvSpPr>
          <p:nvPr/>
        </p:nvSpPr>
        <p:spPr bwMode="auto">
          <a:xfrm>
            <a:off x="1608509" y="4365104"/>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6">
              <a:lumMod val="50000"/>
            </a:schemeClr>
          </a:solidFill>
          <a:ln>
            <a:noFill/>
          </a:ln>
          <a:extLst/>
        </p:spPr>
        <p:txBody>
          <a:bodyPr/>
          <a:lstStyle/>
          <a:p>
            <a:endParaRPr lang="zh-CN" altLang="en-US">
              <a:solidFill>
                <a:schemeClr val="tx1">
                  <a:lumMod val="65000"/>
                  <a:lumOff val="35000"/>
                </a:schemeClr>
              </a:solidFill>
            </a:endParaRPr>
          </a:p>
        </p:txBody>
      </p:sp>
      <p:sp>
        <p:nvSpPr>
          <p:cNvPr id="136" name="Freeform 12"/>
          <p:cNvSpPr>
            <a:spLocks/>
          </p:cNvSpPr>
          <p:nvPr/>
        </p:nvSpPr>
        <p:spPr bwMode="auto">
          <a:xfrm flipH="1" flipV="1">
            <a:off x="10249469" y="534236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6">
              <a:lumMod val="50000"/>
            </a:schemeClr>
          </a:solidFill>
          <a:ln>
            <a:noFill/>
          </a:ln>
          <a:extLst/>
        </p:spPr>
        <p:txBody>
          <a:bodyPr/>
          <a:lstStyle/>
          <a:p>
            <a:endParaRPr lang="zh-CN" altLang="en-US">
              <a:solidFill>
                <a:schemeClr val="tx1">
                  <a:lumMod val="50000"/>
                  <a:lumOff val="50000"/>
                </a:schemeClr>
              </a:solidFill>
            </a:endParaRPr>
          </a:p>
        </p:txBody>
      </p:sp>
      <p:sp>
        <p:nvSpPr>
          <p:cNvPr id="137" name="TextBox 136"/>
          <p:cNvSpPr txBox="1"/>
          <p:nvPr/>
        </p:nvSpPr>
        <p:spPr>
          <a:xfrm>
            <a:off x="1968549" y="4679305"/>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138" name="Rectangle 2"/>
          <p:cNvSpPr/>
          <p:nvPr/>
        </p:nvSpPr>
        <p:spPr>
          <a:xfrm>
            <a:off x="4263165" y="1740272"/>
            <a:ext cx="3695634" cy="233278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130" name="Rectangle 2"/>
          <p:cNvSpPr/>
          <p:nvPr/>
        </p:nvSpPr>
        <p:spPr>
          <a:xfrm>
            <a:off x="4310781" y="1740272"/>
            <a:ext cx="3600400" cy="2332788"/>
          </a:xfrm>
          <a:prstGeom prst="rect">
            <a:avLst/>
          </a:prstGeom>
          <a:solidFill>
            <a:schemeClr val="accent6">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134" name="TextBox 59"/>
          <p:cNvSpPr txBox="1">
            <a:spLocks noChangeArrowheads="1"/>
          </p:cNvSpPr>
          <p:nvPr/>
        </p:nvSpPr>
        <p:spPr bwMode="auto">
          <a:xfrm flipH="1">
            <a:off x="4382789" y="2132856"/>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点击输入</a:t>
            </a: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133" name="矩形 47"/>
          <p:cNvSpPr>
            <a:spLocks noChangeArrowheads="1"/>
          </p:cNvSpPr>
          <p:nvPr/>
        </p:nvSpPr>
        <p:spPr bwMode="auto">
          <a:xfrm>
            <a:off x="4383184" y="2477127"/>
            <a:ext cx="3575614" cy="1128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solidFill>
                <a:sym typeface="微软雅黑" pitchFamily="34" charset="-122"/>
              </a:rPr>
              <a:t>在此录入上述图表</a:t>
            </a:r>
            <a:r>
              <a:rPr lang="zh-CN" altLang="en-US" sz="1400" dirty="0" smtClean="0">
                <a:solidFill>
                  <a:schemeClr val="bg1"/>
                </a:solidFill>
                <a:sym typeface="微软雅黑" pitchFamily="34" charset="-122"/>
              </a:rPr>
              <a:t>的描述</a:t>
            </a:r>
            <a:r>
              <a:rPr lang="zh-CN" altLang="en-US" sz="1400" dirty="0">
                <a:solidFill>
                  <a:schemeClr val="bg1"/>
                </a:solidFill>
                <a:sym typeface="微软雅黑" pitchFamily="34" charset="-122"/>
              </a:rPr>
              <a:t>说明，在此录入上述图表</a:t>
            </a:r>
            <a:r>
              <a:rPr lang="zh-CN" altLang="en-US" sz="1400" dirty="0" smtClean="0">
                <a:solidFill>
                  <a:schemeClr val="bg1"/>
                </a:solidFill>
                <a:sym typeface="微软雅黑" pitchFamily="34" charset="-122"/>
              </a:rPr>
              <a:t>的描述</a:t>
            </a:r>
            <a:r>
              <a:rPr lang="zh-CN" altLang="en-US" sz="1400" dirty="0">
                <a:solidFill>
                  <a:schemeClr val="bg1"/>
                </a:solidFill>
                <a:sym typeface="微软雅黑" pitchFamily="34" charset="-122"/>
              </a:rPr>
              <a:t>说明，在此录入上述图表</a:t>
            </a:r>
            <a:r>
              <a:rPr lang="zh-CN" altLang="en-US" sz="1400" dirty="0" smtClean="0">
                <a:solidFill>
                  <a:schemeClr val="bg1"/>
                </a:solidFill>
                <a:sym typeface="微软雅黑" pitchFamily="34" charset="-122"/>
              </a:rPr>
              <a:t>的描述说明。在此</a:t>
            </a:r>
            <a:r>
              <a:rPr lang="zh-CN" altLang="en-US" sz="1400" dirty="0">
                <a:solidFill>
                  <a:schemeClr val="bg1"/>
                </a:solidFill>
                <a:sym typeface="微软雅黑" pitchFamily="34" charset="-122"/>
              </a:rPr>
              <a:t>录入上述图表的描述说明</a:t>
            </a:r>
            <a:r>
              <a:rPr lang="zh-CN" altLang="en-US" sz="1400" dirty="0" smtClean="0">
                <a:solidFill>
                  <a:schemeClr val="bg1"/>
                </a:solidFill>
                <a:sym typeface="微软雅黑" pitchFamily="34" charset="-122"/>
              </a:rPr>
              <a:t>。</a:t>
            </a:r>
            <a:r>
              <a:rPr lang="zh-CN" altLang="en-US" sz="1400" dirty="0">
                <a:solidFill>
                  <a:schemeClr val="bg1"/>
                </a:solidFill>
                <a:sym typeface="微软雅黑" pitchFamily="34" charset="-122"/>
              </a:rPr>
              <a:t>在此录入上述图表的描述说明。</a:t>
            </a:r>
          </a:p>
        </p:txBody>
      </p:sp>
      <p:sp>
        <p:nvSpPr>
          <p:cNvPr id="27" name="六边形 26"/>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KSO_Shape"/>
          <p:cNvSpPr>
            <a:spLocks/>
          </p:cNvSpPr>
          <p:nvPr/>
        </p:nvSpPr>
        <p:spPr bwMode="auto">
          <a:xfrm>
            <a:off x="329167" y="187549"/>
            <a:ext cx="306801" cy="2945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0" name="矩形 29"/>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1" name="矩形 30"/>
          <p:cNvSpPr/>
          <p:nvPr/>
        </p:nvSpPr>
        <p:spPr>
          <a:xfrm>
            <a:off x="10347503" y="187549"/>
            <a:ext cx="1582732" cy="334417"/>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2"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第五章</a:t>
            </a:r>
            <a:endParaRPr lang="zh-CN" altLang="en-US" sz="1400" dirty="0">
              <a:solidFill>
                <a:schemeClr val="bg1"/>
              </a:solidFill>
              <a:latin typeface="微软雅黑" pitchFamily="34" charset="-122"/>
              <a:ea typeface="微软雅黑" pitchFamily="34" charset="-122"/>
            </a:endParaRPr>
          </a:p>
        </p:txBody>
      </p:sp>
      <p:sp>
        <p:nvSpPr>
          <p:cNvPr id="33"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财务与融资</a:t>
            </a:r>
            <a:endParaRPr lang="zh-CN" altLang="en-US" sz="1400" dirty="0">
              <a:solidFill>
                <a:schemeClr val="bg1"/>
              </a:solidFill>
              <a:latin typeface="微软雅黑" pitchFamily="34" charset="-122"/>
              <a:ea typeface="微软雅黑" pitchFamily="34" charset="-122"/>
            </a:endParaRPr>
          </a:p>
        </p:txBody>
      </p:sp>
      <p:sp>
        <p:nvSpPr>
          <p:cNvPr id="34" name="矩形 33"/>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787468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9"/>
                                        </p:tgtEl>
                                        <p:attrNameLst>
                                          <p:attrName>style.visibility</p:attrName>
                                        </p:attrNameLst>
                                      </p:cBhvr>
                                      <p:to>
                                        <p:strVal val="visible"/>
                                      </p:to>
                                    </p:set>
                                    <p:animEffect transition="in" filter="wipe(down)">
                                      <p:cBhvr>
                                        <p:cTn id="7" dur="500"/>
                                        <p:tgtEl>
                                          <p:spTgt spid="12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1"/>
                                        </p:tgtEl>
                                        <p:attrNameLst>
                                          <p:attrName>style.visibility</p:attrName>
                                        </p:attrNameLst>
                                      </p:cBhvr>
                                      <p:to>
                                        <p:strVal val="visible"/>
                                      </p:to>
                                    </p:set>
                                    <p:animEffect transition="in" filter="wipe(left)">
                                      <p:cBhvr>
                                        <p:cTn id="11" dur="500"/>
                                        <p:tgtEl>
                                          <p:spTgt spid="111"/>
                                        </p:tgtEl>
                                      </p:cBhvr>
                                    </p:animEffect>
                                  </p:childTnLst>
                                </p:cTn>
                              </p:par>
                              <p:par>
                                <p:cTn id="12" presetID="2" presetClass="entr" presetSubtype="8" fill="hold" grpId="0" nodeType="withEffect">
                                  <p:stCondLst>
                                    <p:cond delay="500"/>
                                  </p:stCondLst>
                                  <p:childTnLst>
                                    <p:set>
                                      <p:cBhvr>
                                        <p:cTn id="13" dur="1" fill="hold">
                                          <p:stCondLst>
                                            <p:cond delay="0"/>
                                          </p:stCondLst>
                                        </p:cTn>
                                        <p:tgtEl>
                                          <p:spTgt spid="138"/>
                                        </p:tgtEl>
                                        <p:attrNameLst>
                                          <p:attrName>style.visibility</p:attrName>
                                        </p:attrNameLst>
                                      </p:cBhvr>
                                      <p:to>
                                        <p:strVal val="visible"/>
                                      </p:to>
                                    </p:set>
                                    <p:anim calcmode="lin" valueType="num">
                                      <p:cBhvr additive="base">
                                        <p:cTn id="14" dur="500" fill="hold"/>
                                        <p:tgtEl>
                                          <p:spTgt spid="138"/>
                                        </p:tgtEl>
                                        <p:attrNameLst>
                                          <p:attrName>ppt_x</p:attrName>
                                        </p:attrNameLst>
                                      </p:cBhvr>
                                      <p:tavLst>
                                        <p:tav tm="0">
                                          <p:val>
                                            <p:strVal val="0-#ppt_w/2"/>
                                          </p:val>
                                        </p:tav>
                                        <p:tav tm="100000">
                                          <p:val>
                                            <p:strVal val="#ppt_x"/>
                                          </p:val>
                                        </p:tav>
                                      </p:tavLst>
                                    </p:anim>
                                    <p:anim calcmode="lin" valueType="num">
                                      <p:cBhvr additive="base">
                                        <p:cTn id="15" dur="500" fill="hold"/>
                                        <p:tgtEl>
                                          <p:spTgt spid="138"/>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112"/>
                                        </p:tgtEl>
                                        <p:attrNameLst>
                                          <p:attrName>style.visibility</p:attrName>
                                        </p:attrNameLst>
                                      </p:cBhvr>
                                      <p:to>
                                        <p:strVal val="visible"/>
                                      </p:to>
                                    </p:set>
                                    <p:anim calcmode="lin" valueType="num">
                                      <p:cBhvr additive="base">
                                        <p:cTn id="18" dur="500" fill="hold"/>
                                        <p:tgtEl>
                                          <p:spTgt spid="112"/>
                                        </p:tgtEl>
                                        <p:attrNameLst>
                                          <p:attrName>ppt_x</p:attrName>
                                        </p:attrNameLst>
                                      </p:cBhvr>
                                      <p:tavLst>
                                        <p:tav tm="0">
                                          <p:val>
                                            <p:strVal val="0-#ppt_w/2"/>
                                          </p:val>
                                        </p:tav>
                                        <p:tav tm="100000">
                                          <p:val>
                                            <p:strVal val="#ppt_x"/>
                                          </p:val>
                                        </p:tav>
                                      </p:tavLst>
                                    </p:anim>
                                    <p:anim calcmode="lin" valueType="num">
                                      <p:cBhvr additive="base">
                                        <p:cTn id="19" dur="500" fill="hold"/>
                                        <p:tgtEl>
                                          <p:spTgt spid="112"/>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500"/>
                                  </p:stCondLst>
                                  <p:childTnLst>
                                    <p:set>
                                      <p:cBhvr>
                                        <p:cTn id="21" dur="1" fill="hold">
                                          <p:stCondLst>
                                            <p:cond delay="0"/>
                                          </p:stCondLst>
                                        </p:cTn>
                                        <p:tgtEl>
                                          <p:spTgt spid="113"/>
                                        </p:tgtEl>
                                        <p:attrNameLst>
                                          <p:attrName>style.visibility</p:attrName>
                                        </p:attrNameLst>
                                      </p:cBhvr>
                                      <p:to>
                                        <p:strVal val="visible"/>
                                      </p:to>
                                    </p:set>
                                    <p:anim calcmode="lin" valueType="num">
                                      <p:cBhvr additive="base">
                                        <p:cTn id="22" dur="500" fill="hold"/>
                                        <p:tgtEl>
                                          <p:spTgt spid="113"/>
                                        </p:tgtEl>
                                        <p:attrNameLst>
                                          <p:attrName>ppt_x</p:attrName>
                                        </p:attrNameLst>
                                      </p:cBhvr>
                                      <p:tavLst>
                                        <p:tav tm="0">
                                          <p:val>
                                            <p:strVal val="0-#ppt_w/2"/>
                                          </p:val>
                                        </p:tav>
                                        <p:tav tm="100000">
                                          <p:val>
                                            <p:strVal val="#ppt_x"/>
                                          </p:val>
                                        </p:tav>
                                      </p:tavLst>
                                    </p:anim>
                                    <p:anim calcmode="lin" valueType="num">
                                      <p:cBhvr additive="base">
                                        <p:cTn id="23" dur="500" fill="hold"/>
                                        <p:tgtEl>
                                          <p:spTgt spid="1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500"/>
                                  </p:stCondLst>
                                  <p:childTnLst>
                                    <p:set>
                                      <p:cBhvr>
                                        <p:cTn id="25" dur="1" fill="hold">
                                          <p:stCondLst>
                                            <p:cond delay="0"/>
                                          </p:stCondLst>
                                        </p:cTn>
                                        <p:tgtEl>
                                          <p:spTgt spid="130"/>
                                        </p:tgtEl>
                                        <p:attrNameLst>
                                          <p:attrName>style.visibility</p:attrName>
                                        </p:attrNameLst>
                                      </p:cBhvr>
                                      <p:to>
                                        <p:strVal val="visible"/>
                                      </p:to>
                                    </p:set>
                                    <p:anim calcmode="lin" valueType="num">
                                      <p:cBhvr additive="base">
                                        <p:cTn id="26" dur="500" fill="hold"/>
                                        <p:tgtEl>
                                          <p:spTgt spid="130"/>
                                        </p:tgtEl>
                                        <p:attrNameLst>
                                          <p:attrName>ppt_x</p:attrName>
                                        </p:attrNameLst>
                                      </p:cBhvr>
                                      <p:tavLst>
                                        <p:tav tm="0">
                                          <p:val>
                                            <p:strVal val="0-#ppt_w/2"/>
                                          </p:val>
                                        </p:tav>
                                        <p:tav tm="100000">
                                          <p:val>
                                            <p:strVal val="#ppt_x"/>
                                          </p:val>
                                        </p:tav>
                                      </p:tavLst>
                                    </p:anim>
                                    <p:anim calcmode="lin" valueType="num">
                                      <p:cBhvr additive="base">
                                        <p:cTn id="27" dur="500" fill="hold"/>
                                        <p:tgtEl>
                                          <p:spTgt spid="130"/>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34"/>
                                        </p:tgtEl>
                                        <p:attrNameLst>
                                          <p:attrName>style.visibility</p:attrName>
                                        </p:attrNameLst>
                                      </p:cBhvr>
                                      <p:to>
                                        <p:strVal val="visible"/>
                                      </p:to>
                                    </p:set>
                                    <p:animEffect transition="in" filter="wipe(left)">
                                      <p:cBhvr>
                                        <p:cTn id="34" dur="500"/>
                                        <p:tgtEl>
                                          <p:spTgt spid="134"/>
                                        </p:tgtEl>
                                      </p:cBhvr>
                                    </p:animEffect>
                                  </p:childTnLst>
                                </p:cTn>
                              </p:par>
                            </p:childTnLst>
                          </p:cTn>
                        </p:par>
                        <p:par>
                          <p:cTn id="35" fill="hold">
                            <p:stCondLst>
                              <p:cond delay="2000"/>
                            </p:stCondLst>
                            <p:childTnLst>
                              <p:par>
                                <p:cTn id="36" presetID="1" presetClass="entr" presetSubtype="0" fill="hold" grpId="0" nodeType="afterEffect">
                                  <p:stCondLst>
                                    <p:cond delay="0"/>
                                  </p:stCondLst>
                                  <p:childTnLst>
                                    <p:set>
                                      <p:cBhvr>
                                        <p:cTn id="37" dur="1" fill="hold">
                                          <p:stCondLst>
                                            <p:cond delay="0"/>
                                          </p:stCondLst>
                                        </p:cTn>
                                        <p:tgtEl>
                                          <p:spTgt spid="135"/>
                                        </p:tgtEl>
                                        <p:attrNameLst>
                                          <p:attrName>style.visibility</p:attrName>
                                        </p:attrNameLst>
                                      </p:cBhvr>
                                      <p:to>
                                        <p:strVal val="visible"/>
                                      </p:to>
                                    </p:set>
                                  </p:childTnLst>
                                </p:cTn>
                              </p:par>
                              <p:par>
                                <p:cTn id="38" presetID="35" presetClass="path" presetSubtype="0" accel="50000" decel="50000" fill="hold" grpId="1" nodeType="withEffect">
                                  <p:stCondLst>
                                    <p:cond delay="0"/>
                                  </p:stCondLst>
                                  <p:childTnLst>
                                    <p:animMotion origin="layout" path="M -3.56836E-6 -3.7037E-7 L 0.36686 0.15278 " pathEditMode="relative" rAng="0" ptsTypes="AA">
                                      <p:cBhvr>
                                        <p:cTn id="39" dur="500" spd="-99900" fill="hold"/>
                                        <p:tgtEl>
                                          <p:spTgt spid="135"/>
                                        </p:tgtEl>
                                        <p:attrNameLst>
                                          <p:attrName>ppt_x,ppt_y</p:attrName>
                                        </p:attrNameLst>
                                      </p:cBhvr>
                                      <p:rCtr x="18343" y="7639"/>
                                    </p:animMotion>
                                  </p:childTnLst>
                                </p:cTn>
                              </p:par>
                              <p:par>
                                <p:cTn id="40" presetID="1" presetClass="entr" presetSubtype="0" fill="hold" grpId="0" nodeType="withEffect">
                                  <p:stCondLst>
                                    <p:cond delay="0"/>
                                  </p:stCondLst>
                                  <p:childTnLst>
                                    <p:set>
                                      <p:cBhvr>
                                        <p:cTn id="41" dur="1" fill="hold">
                                          <p:stCondLst>
                                            <p:cond delay="0"/>
                                          </p:stCondLst>
                                        </p:cTn>
                                        <p:tgtEl>
                                          <p:spTgt spid="136"/>
                                        </p:tgtEl>
                                        <p:attrNameLst>
                                          <p:attrName>style.visibility</p:attrName>
                                        </p:attrNameLst>
                                      </p:cBhvr>
                                      <p:to>
                                        <p:strVal val="visible"/>
                                      </p:to>
                                    </p:set>
                                  </p:childTnLst>
                                </p:cTn>
                              </p:par>
                              <p:par>
                                <p:cTn id="42" presetID="35" presetClass="path" presetSubtype="0" accel="50000" decel="50000" fill="hold" grpId="1" nodeType="withEffect">
                                  <p:stCondLst>
                                    <p:cond delay="0"/>
                                  </p:stCondLst>
                                  <p:childTnLst>
                                    <p:animMotion origin="layout" path="M 7.85742E-7 -3.33333E-6 L -0.39495 -0.11018 " pathEditMode="relative" rAng="0" ptsTypes="AA">
                                      <p:cBhvr>
                                        <p:cTn id="43" dur="500" spd="-99900" fill="hold"/>
                                        <p:tgtEl>
                                          <p:spTgt spid="136"/>
                                        </p:tgtEl>
                                        <p:attrNameLst>
                                          <p:attrName>ppt_x,ppt_y</p:attrName>
                                        </p:attrNameLst>
                                      </p:cBhvr>
                                      <p:rCtr x="-19748" y="-5509"/>
                                    </p:animMotion>
                                  </p:childTnLst>
                                </p:cTn>
                              </p:par>
                            </p:childTnLst>
                          </p:cTn>
                        </p:par>
                        <p:par>
                          <p:cTn id="44" fill="hold">
                            <p:stCondLst>
                              <p:cond delay="2500"/>
                            </p:stCondLst>
                            <p:childTnLst>
                              <p:par>
                                <p:cTn id="45" presetID="18" presetClass="entr" presetSubtype="3" fill="hold" grpId="0"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strips(upRight)">
                                      <p:cBhvr>
                                        <p:cTn id="47"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animBg="1"/>
      <p:bldP spid="113" grpId="0" animBg="1"/>
      <p:bldP spid="129" grpId="0" animBg="1"/>
      <p:bldP spid="135" grpId="0" animBg="1"/>
      <p:bldP spid="135" grpId="1" animBg="1"/>
      <p:bldP spid="136" grpId="0" animBg="1"/>
      <p:bldP spid="136" grpId="1" animBg="1"/>
      <p:bldP spid="137" grpId="0"/>
      <p:bldP spid="138" grpId="0" animBg="1"/>
      <p:bldP spid="130" grpId="0" animBg="1"/>
      <p:bldP spid="134" grpId="0"/>
      <p:bldP spid="13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a:solidFill>
                  <a:schemeClr val="tx1">
                    <a:lumMod val="65000"/>
                    <a:lumOff val="35000"/>
                  </a:schemeClr>
                </a:solidFill>
                <a:latin typeface="微软雅黑" pitchFamily="34" charset="-122"/>
                <a:ea typeface="微软雅黑" pitchFamily="34" charset="-122"/>
              </a:rPr>
              <a:t>结束语</a:t>
            </a: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
          <p:cNvSpPr txBox="1"/>
          <p:nvPr/>
        </p:nvSpPr>
        <p:spPr>
          <a:xfrm>
            <a:off x="1486254" y="1612181"/>
            <a:ext cx="9358209" cy="978729"/>
          </a:xfrm>
          <a:prstGeom prst="rect">
            <a:avLst/>
          </a:prstGeom>
          <a:noFill/>
        </p:spPr>
        <p:txBody>
          <a:bodyPr wrap="square" rtlCol="0">
            <a:spAutoFit/>
          </a:bodyPr>
          <a:lstStyle/>
          <a:p>
            <a:pPr>
              <a:lnSpc>
                <a:spcPct val="120000"/>
              </a:lnSpc>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概述：</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8" name="文本框 25"/>
          <p:cNvSpPr txBox="1"/>
          <p:nvPr/>
        </p:nvSpPr>
        <p:spPr>
          <a:xfrm>
            <a:off x="1486254" y="2742132"/>
            <a:ext cx="9358209" cy="2115451"/>
          </a:xfrm>
          <a:prstGeom prst="rect">
            <a:avLst/>
          </a:prstGeom>
          <a:noFill/>
        </p:spPr>
        <p:txBody>
          <a:bodyPr wrap="square" rtlCol="0">
            <a:spAutoFit/>
          </a:bodyPr>
          <a:lstStyle/>
          <a:p>
            <a:pPr>
              <a:lnSpc>
                <a:spcPct val="120000"/>
              </a:lnSpc>
              <a:spcAft>
                <a:spcPts val="800"/>
              </a:spcAft>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摘要</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9" name="文本框 26"/>
          <p:cNvSpPr txBox="1"/>
          <p:nvPr/>
        </p:nvSpPr>
        <p:spPr>
          <a:xfrm>
            <a:off x="1470212" y="5119795"/>
            <a:ext cx="9183779" cy="396583"/>
          </a:xfrm>
          <a:prstGeom prst="rect">
            <a:avLst/>
          </a:prstGeom>
          <a:noFill/>
        </p:spPr>
        <p:txBody>
          <a:bodyPr wrap="square" rtlCol="0">
            <a:spAutoFit/>
          </a:bodyPr>
          <a:lstStyle/>
          <a:p>
            <a:pPr>
              <a:lnSpc>
                <a:spcPct val="120000"/>
              </a:lnSpc>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关键字：   </a:t>
            </a:r>
            <a:r>
              <a:rPr lang="zh-CN" altLang="en-US" b="1" dirty="0" smtClean="0">
                <a:solidFill>
                  <a:schemeClr val="accent6">
                    <a:lumMod val="50000"/>
                  </a:schemeClr>
                </a:solidFill>
                <a:latin typeface="微软雅黑" panose="020B0503020204020204" pitchFamily="34" charset="-122"/>
                <a:ea typeface="微软雅黑" panose="020B0503020204020204" pitchFamily="34" charset="-122"/>
              </a:rPr>
              <a:t>输入关键字      输入关键字      输入关键字</a:t>
            </a:r>
            <a:endParaRPr lang="zh-CN" altLang="en-US" sz="1200" dirty="0" smtClean="0">
              <a:solidFill>
                <a:schemeClr val="accent6">
                  <a:lumMod val="50000"/>
                </a:schemeClr>
              </a:solidFill>
              <a:latin typeface="微软雅黑" pitchFamily="34" charset="-122"/>
              <a:ea typeface="微软雅黑" pitchFamily="34" charset="-122"/>
              <a:sym typeface="微软雅黑" pitchFamily="34" charset="-122"/>
            </a:endParaRPr>
          </a:p>
        </p:txBody>
      </p:sp>
      <p:sp>
        <p:nvSpPr>
          <p:cNvPr id="27" name="矩形 26"/>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241896" y="125398"/>
            <a:ext cx="481345" cy="414953"/>
          </a:xfrm>
          <a:prstGeom prst="hexagon">
            <a:avLst/>
          </a:prstGeom>
          <a:solidFill>
            <a:schemeClr val="accent6">
              <a:lumMod val="50000"/>
            </a:schemeClr>
          </a:solidFill>
          <a:ln>
            <a:solidFill>
              <a:srgbClr val="9848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KSO_Shape"/>
          <p:cNvSpPr>
            <a:spLocks/>
          </p:cNvSpPr>
          <p:nvPr/>
        </p:nvSpPr>
        <p:spPr bwMode="auto">
          <a:xfrm>
            <a:off x="329167" y="187549"/>
            <a:ext cx="306801" cy="2945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5" name="矩形 34"/>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6" name="矩形 35"/>
          <p:cNvSpPr/>
          <p:nvPr/>
        </p:nvSpPr>
        <p:spPr>
          <a:xfrm>
            <a:off x="10347503" y="187549"/>
            <a:ext cx="1582732" cy="334417"/>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7"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第五章</a:t>
            </a:r>
            <a:endParaRPr lang="zh-CN" altLang="en-US" sz="1400" dirty="0">
              <a:solidFill>
                <a:schemeClr val="bg1"/>
              </a:solidFill>
              <a:latin typeface="微软雅黑" pitchFamily="34" charset="-122"/>
              <a:ea typeface="微软雅黑" pitchFamily="34" charset="-122"/>
            </a:endParaRPr>
          </a:p>
        </p:txBody>
      </p:sp>
      <p:sp>
        <p:nvSpPr>
          <p:cNvPr id="38"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财务与融资</a:t>
            </a:r>
            <a:endParaRPr lang="zh-CN" altLang="en-US"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39905861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Effect transition="in" filter="fade">
                                      <p:cBhvr>
                                        <p:cTn id="15" dur="500"/>
                                        <p:tgtEl>
                                          <p:spTgt spid="1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051" name="Picture 3" descr="C:\Users\Administrator\Desktop\53d5a51e5e842.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6000" contrast="12000"/>
                    </a14:imgEffect>
                  </a14:imgLayer>
                </a14:imgProps>
              </a:ext>
              <a:ext uri="{28A0092B-C50C-407E-A947-70E740481C1C}">
                <a14:useLocalDpi xmlns:a14="http://schemas.microsoft.com/office/drawing/2010/main" val="0"/>
              </a:ext>
            </a:extLst>
          </a:blip>
          <a:srcRect/>
          <a:stretch>
            <a:fillRect/>
          </a:stretch>
        </p:blipFill>
        <p:spPr bwMode="auto">
          <a:xfrm>
            <a:off x="-96048" y="1"/>
            <a:ext cx="12326270" cy="4797152"/>
          </a:xfrm>
          <a:prstGeom prst="rect">
            <a:avLst/>
          </a:prstGeom>
          <a:noFill/>
          <a:extLst>
            <a:ext uri="{909E8E84-426E-40DD-AFC4-6F175D3DCCD1}">
              <a14:hiddenFill xmlns:a14="http://schemas.microsoft.com/office/drawing/2010/main">
                <a:solidFill>
                  <a:srgbClr val="FFFFFF"/>
                </a:solidFill>
              </a14:hiddenFill>
            </a:ext>
          </a:extLst>
        </p:spPr>
      </p:pic>
      <p:sp>
        <p:nvSpPr>
          <p:cNvPr id="66" name="矩形 65"/>
          <p:cNvSpPr/>
          <p:nvPr/>
        </p:nvSpPr>
        <p:spPr>
          <a:xfrm>
            <a:off x="-27325" y="4571616"/>
            <a:ext cx="12245591" cy="2286384"/>
          </a:xfrm>
          <a:prstGeom prst="rect">
            <a:avLst/>
          </a:prstGeom>
          <a:blipFill>
            <a:blip r:embed="rId5"/>
            <a:srcRect/>
            <a:stretch>
              <a:fillRect t="-67119" b="-67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7326" y="4576322"/>
            <a:ext cx="12245591" cy="2286384"/>
          </a:xfrm>
          <a:prstGeom prst="rect">
            <a:avLst/>
          </a:prstGeom>
          <a:solidFill>
            <a:schemeClr val="accent6">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rot="2700000">
            <a:off x="110432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rot="2700000">
            <a:off x="191900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rot="2700000">
            <a:off x="273368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700000">
            <a:off x="232634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rot="2700000">
            <a:off x="314101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Rectangle 5"/>
          <p:cNvSpPr>
            <a:spLocks noChangeArrowheads="1"/>
          </p:cNvSpPr>
          <p:nvPr/>
        </p:nvSpPr>
        <p:spPr bwMode="auto">
          <a:xfrm>
            <a:off x="-27324" y="4509120"/>
            <a:ext cx="7277040" cy="81520"/>
          </a:xfrm>
          <a:prstGeom prst="rect">
            <a:avLst/>
          </a:pr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Rectangle 7"/>
          <p:cNvSpPr>
            <a:spLocks noChangeArrowheads="1"/>
          </p:cNvSpPr>
          <p:nvPr/>
        </p:nvSpPr>
        <p:spPr bwMode="auto">
          <a:xfrm>
            <a:off x="8421268" y="4509120"/>
            <a:ext cx="1265144" cy="81520"/>
          </a:xfrm>
          <a:prstGeom prst="rect">
            <a:avLst/>
          </a:pr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Rectangle 8"/>
          <p:cNvSpPr>
            <a:spLocks noChangeArrowheads="1"/>
          </p:cNvSpPr>
          <p:nvPr/>
        </p:nvSpPr>
        <p:spPr bwMode="auto">
          <a:xfrm>
            <a:off x="9686412" y="4509120"/>
            <a:ext cx="1266711" cy="81520"/>
          </a:xfrm>
          <a:prstGeom prst="rect">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Rectangle 9"/>
          <p:cNvSpPr>
            <a:spLocks noChangeArrowheads="1"/>
          </p:cNvSpPr>
          <p:nvPr/>
        </p:nvSpPr>
        <p:spPr bwMode="auto">
          <a:xfrm>
            <a:off x="10953123" y="4509120"/>
            <a:ext cx="1265144" cy="81520"/>
          </a:xfrm>
          <a:prstGeom prst="rect">
            <a:avLst/>
          </a:pr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Rectangle 6"/>
          <p:cNvSpPr>
            <a:spLocks noChangeArrowheads="1"/>
          </p:cNvSpPr>
          <p:nvPr/>
        </p:nvSpPr>
        <p:spPr bwMode="auto">
          <a:xfrm>
            <a:off x="7207140" y="4509120"/>
            <a:ext cx="1266711" cy="81520"/>
          </a:xfrm>
          <a:prstGeom prst="rect">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nvGrpSpPr>
          <p:cNvPr id="76" name="组合 75"/>
          <p:cNvGrpSpPr/>
          <p:nvPr/>
        </p:nvGrpSpPr>
        <p:grpSpPr>
          <a:xfrm>
            <a:off x="1292471" y="166675"/>
            <a:ext cx="343825" cy="309997"/>
            <a:chOff x="4634991" y="2138335"/>
            <a:chExt cx="428348" cy="386204"/>
          </a:xfrm>
        </p:grpSpPr>
        <p:sp>
          <p:nvSpPr>
            <p:cNvPr id="77"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6">
                <a:lumMod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8"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79" name="组合 78"/>
          <p:cNvGrpSpPr/>
          <p:nvPr/>
        </p:nvGrpSpPr>
        <p:grpSpPr>
          <a:xfrm>
            <a:off x="1651710" y="166675"/>
            <a:ext cx="343825" cy="309997"/>
            <a:chOff x="5076056" y="2138335"/>
            <a:chExt cx="428348" cy="386204"/>
          </a:xfrm>
        </p:grpSpPr>
        <p:sp>
          <p:nvSpPr>
            <p:cNvPr id="80"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6">
                <a:lumMod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1"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82" name="组合 81"/>
          <p:cNvGrpSpPr/>
          <p:nvPr/>
        </p:nvGrpSpPr>
        <p:grpSpPr>
          <a:xfrm>
            <a:off x="2010949" y="166675"/>
            <a:ext cx="343825" cy="309997"/>
            <a:chOff x="5557128" y="2138335"/>
            <a:chExt cx="428348" cy="386204"/>
          </a:xfrm>
        </p:grpSpPr>
        <p:sp>
          <p:nvSpPr>
            <p:cNvPr id="83"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6">
                <a:lumMod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4"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85" name="组合 84"/>
          <p:cNvGrpSpPr/>
          <p:nvPr/>
        </p:nvGrpSpPr>
        <p:grpSpPr>
          <a:xfrm>
            <a:off x="2370188" y="166675"/>
            <a:ext cx="343825" cy="309997"/>
            <a:chOff x="6068610" y="2138335"/>
            <a:chExt cx="428348" cy="386204"/>
          </a:xfrm>
        </p:grpSpPr>
        <p:sp>
          <p:nvSpPr>
            <p:cNvPr id="86"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6">
                <a:lumMod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7"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88" name="组合 87"/>
          <p:cNvGrpSpPr/>
          <p:nvPr/>
        </p:nvGrpSpPr>
        <p:grpSpPr>
          <a:xfrm>
            <a:off x="2729426" y="166675"/>
            <a:ext cx="343825" cy="309997"/>
            <a:chOff x="6623914" y="2138335"/>
            <a:chExt cx="428348" cy="386204"/>
          </a:xfrm>
        </p:grpSpPr>
        <p:sp>
          <p:nvSpPr>
            <p:cNvPr id="89"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6">
                <a:lumMod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0"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sp>
        <p:nvSpPr>
          <p:cNvPr id="91" name="Freeform 19"/>
          <p:cNvSpPr>
            <a:spLocks noEditPoints="1"/>
          </p:cNvSpPr>
          <p:nvPr/>
        </p:nvSpPr>
        <p:spPr bwMode="auto">
          <a:xfrm>
            <a:off x="246967" y="127939"/>
            <a:ext cx="829480" cy="348733"/>
          </a:xfrm>
          <a:custGeom>
            <a:avLst/>
            <a:gdLst>
              <a:gd name="T0" fmla="*/ 19 w 2250"/>
              <a:gd name="T1" fmla="*/ 10 h 912"/>
              <a:gd name="T2" fmla="*/ 753 w 2250"/>
              <a:gd name="T3" fmla="*/ 0 h 912"/>
              <a:gd name="T4" fmla="*/ 813 w 2250"/>
              <a:gd name="T5" fmla="*/ 503 h 912"/>
              <a:gd name="T6" fmla="*/ 1601 w 2250"/>
              <a:gd name="T7" fmla="*/ 592 h 912"/>
              <a:gd name="T8" fmla="*/ 1184 w 2250"/>
              <a:gd name="T9" fmla="*/ 85 h 912"/>
              <a:gd name="T10" fmla="*/ 1403 w 2250"/>
              <a:gd name="T11" fmla="*/ 53 h 912"/>
              <a:gd name="T12" fmla="*/ 1446 w 2250"/>
              <a:gd name="T13" fmla="*/ 336 h 912"/>
              <a:gd name="T14" fmla="*/ 1711 w 2250"/>
              <a:gd name="T15" fmla="*/ 294 h 912"/>
              <a:gd name="T16" fmla="*/ 1970 w 2250"/>
              <a:gd name="T17" fmla="*/ 555 h 912"/>
              <a:gd name="T18" fmla="*/ 2250 w 2250"/>
              <a:gd name="T19" fmla="*/ 650 h 912"/>
              <a:gd name="T20" fmla="*/ 186 w 2250"/>
              <a:gd name="T21" fmla="*/ 729 h 912"/>
              <a:gd name="T22" fmla="*/ 147 w 2250"/>
              <a:gd name="T23" fmla="*/ 755 h 912"/>
              <a:gd name="T24" fmla="*/ 150 w 2250"/>
              <a:gd name="T25" fmla="*/ 879 h 912"/>
              <a:gd name="T26" fmla="*/ 234 w 2250"/>
              <a:gd name="T27" fmla="*/ 698 h 912"/>
              <a:gd name="T28" fmla="*/ 234 w 2250"/>
              <a:gd name="T29" fmla="*/ 698 h 912"/>
              <a:gd name="T30" fmla="*/ 346 w 2250"/>
              <a:gd name="T31" fmla="*/ 764 h 912"/>
              <a:gd name="T32" fmla="*/ 318 w 2250"/>
              <a:gd name="T33" fmla="*/ 795 h 912"/>
              <a:gd name="T34" fmla="*/ 206 w 2250"/>
              <a:gd name="T35" fmla="*/ 889 h 912"/>
              <a:gd name="T36" fmla="*/ 336 w 2250"/>
              <a:gd name="T37" fmla="*/ 887 h 912"/>
              <a:gd name="T38" fmla="*/ 416 w 2250"/>
              <a:gd name="T39" fmla="*/ 801 h 912"/>
              <a:gd name="T40" fmla="*/ 417 w 2250"/>
              <a:gd name="T41" fmla="*/ 830 h 912"/>
              <a:gd name="T42" fmla="*/ 416 w 2250"/>
              <a:gd name="T43" fmla="*/ 752 h 912"/>
              <a:gd name="T44" fmla="*/ 541 w 2250"/>
              <a:gd name="T45" fmla="*/ 755 h 912"/>
              <a:gd name="T46" fmla="*/ 531 w 2250"/>
              <a:gd name="T47" fmla="*/ 861 h 912"/>
              <a:gd name="T48" fmla="*/ 371 w 2250"/>
              <a:gd name="T49" fmla="*/ 715 h 912"/>
              <a:gd name="T50" fmla="*/ 702 w 2250"/>
              <a:gd name="T51" fmla="*/ 875 h 912"/>
              <a:gd name="T52" fmla="*/ 702 w 2250"/>
              <a:gd name="T53" fmla="*/ 875 h 912"/>
              <a:gd name="T54" fmla="*/ 804 w 2250"/>
              <a:gd name="T55" fmla="*/ 877 h 912"/>
              <a:gd name="T56" fmla="*/ 1069 w 2250"/>
              <a:gd name="T57" fmla="*/ 786 h 912"/>
              <a:gd name="T58" fmla="*/ 1046 w 2250"/>
              <a:gd name="T59" fmla="*/ 756 h 912"/>
              <a:gd name="T60" fmla="*/ 995 w 2250"/>
              <a:gd name="T61" fmla="*/ 803 h 912"/>
              <a:gd name="T62" fmla="*/ 1177 w 2250"/>
              <a:gd name="T63" fmla="*/ 718 h 912"/>
              <a:gd name="T64" fmla="*/ 1279 w 2250"/>
              <a:gd name="T65" fmla="*/ 704 h 912"/>
              <a:gd name="T66" fmla="*/ 1445 w 2250"/>
              <a:gd name="T67" fmla="*/ 713 h 912"/>
              <a:gd name="T68" fmla="*/ 1432 w 2250"/>
              <a:gd name="T69" fmla="*/ 855 h 912"/>
              <a:gd name="T70" fmla="*/ 1301 w 2250"/>
              <a:gd name="T71" fmla="*/ 750 h 912"/>
              <a:gd name="T72" fmla="*/ 1376 w 2250"/>
              <a:gd name="T73" fmla="*/ 750 h 912"/>
              <a:gd name="T74" fmla="*/ 1382 w 2250"/>
              <a:gd name="T75" fmla="*/ 819 h 912"/>
              <a:gd name="T76" fmla="*/ 1595 w 2250"/>
              <a:gd name="T77" fmla="*/ 745 h 912"/>
              <a:gd name="T78" fmla="*/ 1639 w 2250"/>
              <a:gd name="T79" fmla="*/ 829 h 912"/>
              <a:gd name="T80" fmla="*/ 1585 w 2250"/>
              <a:gd name="T81" fmla="*/ 827 h 912"/>
              <a:gd name="T82" fmla="*/ 1653 w 2250"/>
              <a:gd name="T83" fmla="*/ 692 h 912"/>
              <a:gd name="T84" fmla="*/ 1635 w 2250"/>
              <a:gd name="T85" fmla="*/ 820 h 912"/>
              <a:gd name="T86" fmla="*/ 1863 w 2250"/>
              <a:gd name="T87" fmla="*/ 839 h 912"/>
              <a:gd name="T88" fmla="*/ 1866 w 2250"/>
              <a:gd name="T89" fmla="*/ 885 h 912"/>
              <a:gd name="T90" fmla="*/ 1856 w 2250"/>
              <a:gd name="T91" fmla="*/ 776 h 912"/>
              <a:gd name="T92" fmla="*/ 1770 w 2250"/>
              <a:gd name="T93" fmla="*/ 708 h 912"/>
              <a:gd name="T94" fmla="*/ 1763 w 2250"/>
              <a:gd name="T95" fmla="*/ 880 h 912"/>
              <a:gd name="T96" fmla="*/ 1732 w 2250"/>
              <a:gd name="T97" fmla="*/ 697 h 912"/>
              <a:gd name="T98" fmla="*/ 1732 w 2250"/>
              <a:gd name="T99" fmla="*/ 697 h 912"/>
              <a:gd name="T100" fmla="*/ 1834 w 2250"/>
              <a:gd name="T101" fmla="*/ 697 h 912"/>
              <a:gd name="T102" fmla="*/ 1825 w 2250"/>
              <a:gd name="T103" fmla="*/ 871 h 912"/>
              <a:gd name="T104" fmla="*/ 1790 w 2250"/>
              <a:gd name="T105" fmla="*/ 887 h 912"/>
              <a:gd name="T106" fmla="*/ 1957 w 2250"/>
              <a:gd name="T107" fmla="*/ 888 h 912"/>
              <a:gd name="T108" fmla="*/ 1985 w 2250"/>
              <a:gd name="T109" fmla="*/ 770 h 912"/>
              <a:gd name="T110" fmla="*/ 1990 w 2250"/>
              <a:gd name="T111" fmla="*/ 819 h 912"/>
              <a:gd name="T112" fmla="*/ 2111 w 2250"/>
              <a:gd name="T113" fmla="*/ 755 h 912"/>
              <a:gd name="T114" fmla="*/ 2132 w 2250"/>
              <a:gd name="T115" fmla="*/ 807 h 912"/>
              <a:gd name="T116" fmla="*/ 2055 w 2250"/>
              <a:gd name="T117" fmla="*/ 884 h 912"/>
              <a:gd name="T118" fmla="*/ 2030 w 2250"/>
              <a:gd name="T119" fmla="*/ 822 h 912"/>
              <a:gd name="T120" fmla="*/ 2138 w 2250"/>
              <a:gd name="T121" fmla="*/ 866 h 912"/>
              <a:gd name="T122" fmla="*/ 2143 w 2250"/>
              <a:gd name="T123" fmla="*/ 756 h 912"/>
              <a:gd name="T124" fmla="*/ 2077 w 2250"/>
              <a:gd name="T125" fmla="*/ 688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0" h="912">
                <a:moveTo>
                  <a:pt x="188" y="10"/>
                </a:moveTo>
                <a:lnTo>
                  <a:pt x="188" y="534"/>
                </a:lnTo>
                <a:lnTo>
                  <a:pt x="427" y="534"/>
                </a:lnTo>
                <a:lnTo>
                  <a:pt x="427" y="592"/>
                </a:lnTo>
                <a:lnTo>
                  <a:pt x="19" y="592"/>
                </a:lnTo>
                <a:lnTo>
                  <a:pt x="19" y="10"/>
                </a:lnTo>
                <a:lnTo>
                  <a:pt x="188" y="10"/>
                </a:lnTo>
                <a:close/>
                <a:moveTo>
                  <a:pt x="753" y="0"/>
                </a:moveTo>
                <a:cubicBezTo>
                  <a:pt x="922" y="0"/>
                  <a:pt x="1007" y="100"/>
                  <a:pt x="1007" y="301"/>
                </a:cubicBezTo>
                <a:cubicBezTo>
                  <a:pt x="1007" y="502"/>
                  <a:pt x="921" y="602"/>
                  <a:pt x="748" y="602"/>
                </a:cubicBezTo>
                <a:cubicBezTo>
                  <a:pt x="576" y="602"/>
                  <a:pt x="490" y="499"/>
                  <a:pt x="490" y="294"/>
                </a:cubicBezTo>
                <a:cubicBezTo>
                  <a:pt x="490" y="98"/>
                  <a:pt x="577" y="0"/>
                  <a:pt x="753" y="0"/>
                </a:cubicBezTo>
                <a:close/>
                <a:moveTo>
                  <a:pt x="748" y="46"/>
                </a:moveTo>
                <a:cubicBezTo>
                  <a:pt x="717" y="46"/>
                  <a:pt x="695" y="64"/>
                  <a:pt x="684" y="99"/>
                </a:cubicBezTo>
                <a:cubicBezTo>
                  <a:pt x="673" y="134"/>
                  <a:pt x="667" y="201"/>
                  <a:pt x="667" y="301"/>
                </a:cubicBezTo>
                <a:cubicBezTo>
                  <a:pt x="667" y="400"/>
                  <a:pt x="673" y="468"/>
                  <a:pt x="684" y="503"/>
                </a:cubicBezTo>
                <a:cubicBezTo>
                  <a:pt x="695" y="538"/>
                  <a:pt x="717" y="555"/>
                  <a:pt x="748" y="555"/>
                </a:cubicBezTo>
                <a:cubicBezTo>
                  <a:pt x="780" y="555"/>
                  <a:pt x="802" y="538"/>
                  <a:pt x="813" y="503"/>
                </a:cubicBezTo>
                <a:cubicBezTo>
                  <a:pt x="824" y="468"/>
                  <a:pt x="830" y="400"/>
                  <a:pt x="830" y="301"/>
                </a:cubicBezTo>
                <a:cubicBezTo>
                  <a:pt x="830" y="202"/>
                  <a:pt x="824" y="134"/>
                  <a:pt x="813" y="99"/>
                </a:cubicBezTo>
                <a:cubicBezTo>
                  <a:pt x="802" y="64"/>
                  <a:pt x="780" y="46"/>
                  <a:pt x="748" y="46"/>
                </a:cubicBezTo>
                <a:close/>
                <a:moveTo>
                  <a:pt x="1362" y="278"/>
                </a:moveTo>
                <a:lnTo>
                  <a:pt x="1601" y="278"/>
                </a:lnTo>
                <a:lnTo>
                  <a:pt x="1601" y="592"/>
                </a:lnTo>
                <a:lnTo>
                  <a:pt x="1548" y="592"/>
                </a:lnTo>
                <a:lnTo>
                  <a:pt x="1529" y="552"/>
                </a:lnTo>
                <a:cubicBezTo>
                  <a:pt x="1483" y="585"/>
                  <a:pt x="1433" y="602"/>
                  <a:pt x="1381" y="602"/>
                </a:cubicBezTo>
                <a:cubicBezTo>
                  <a:pt x="1295" y="602"/>
                  <a:pt x="1228" y="576"/>
                  <a:pt x="1180" y="524"/>
                </a:cubicBezTo>
                <a:cubicBezTo>
                  <a:pt x="1132" y="473"/>
                  <a:pt x="1109" y="400"/>
                  <a:pt x="1109" y="306"/>
                </a:cubicBezTo>
                <a:cubicBezTo>
                  <a:pt x="1109" y="215"/>
                  <a:pt x="1134" y="141"/>
                  <a:pt x="1184" y="85"/>
                </a:cubicBezTo>
                <a:cubicBezTo>
                  <a:pt x="1235" y="29"/>
                  <a:pt x="1301" y="0"/>
                  <a:pt x="1382" y="0"/>
                </a:cubicBezTo>
                <a:cubicBezTo>
                  <a:pt x="1490" y="0"/>
                  <a:pt x="1555" y="55"/>
                  <a:pt x="1578" y="165"/>
                </a:cubicBezTo>
                <a:lnTo>
                  <a:pt x="1499" y="201"/>
                </a:lnTo>
                <a:lnTo>
                  <a:pt x="1499" y="187"/>
                </a:lnTo>
                <a:lnTo>
                  <a:pt x="1498" y="156"/>
                </a:lnTo>
                <a:cubicBezTo>
                  <a:pt x="1492" y="87"/>
                  <a:pt x="1461" y="53"/>
                  <a:pt x="1403" y="53"/>
                </a:cubicBezTo>
                <a:cubicBezTo>
                  <a:pt x="1360" y="53"/>
                  <a:pt x="1331" y="71"/>
                  <a:pt x="1315" y="107"/>
                </a:cubicBezTo>
                <a:cubicBezTo>
                  <a:pt x="1300" y="144"/>
                  <a:pt x="1292" y="212"/>
                  <a:pt x="1292" y="311"/>
                </a:cubicBezTo>
                <a:cubicBezTo>
                  <a:pt x="1292" y="403"/>
                  <a:pt x="1298" y="466"/>
                  <a:pt x="1311" y="500"/>
                </a:cubicBezTo>
                <a:cubicBezTo>
                  <a:pt x="1323" y="533"/>
                  <a:pt x="1348" y="549"/>
                  <a:pt x="1383" y="549"/>
                </a:cubicBezTo>
                <a:cubicBezTo>
                  <a:pt x="1425" y="549"/>
                  <a:pt x="1446" y="526"/>
                  <a:pt x="1446" y="479"/>
                </a:cubicBezTo>
                <a:lnTo>
                  <a:pt x="1446" y="336"/>
                </a:lnTo>
                <a:lnTo>
                  <a:pt x="1362" y="336"/>
                </a:lnTo>
                <a:lnTo>
                  <a:pt x="1362" y="278"/>
                </a:lnTo>
                <a:close/>
                <a:moveTo>
                  <a:pt x="1975" y="0"/>
                </a:moveTo>
                <a:cubicBezTo>
                  <a:pt x="2144" y="0"/>
                  <a:pt x="2229" y="100"/>
                  <a:pt x="2229" y="301"/>
                </a:cubicBezTo>
                <a:cubicBezTo>
                  <a:pt x="2229" y="502"/>
                  <a:pt x="2143" y="602"/>
                  <a:pt x="1970" y="602"/>
                </a:cubicBezTo>
                <a:cubicBezTo>
                  <a:pt x="1798" y="602"/>
                  <a:pt x="1711" y="499"/>
                  <a:pt x="1711" y="294"/>
                </a:cubicBezTo>
                <a:cubicBezTo>
                  <a:pt x="1711" y="98"/>
                  <a:pt x="1799" y="0"/>
                  <a:pt x="1975" y="0"/>
                </a:cubicBezTo>
                <a:close/>
                <a:moveTo>
                  <a:pt x="1970" y="46"/>
                </a:moveTo>
                <a:cubicBezTo>
                  <a:pt x="1938" y="46"/>
                  <a:pt x="1917" y="64"/>
                  <a:pt x="1906" y="99"/>
                </a:cubicBezTo>
                <a:cubicBezTo>
                  <a:pt x="1894" y="134"/>
                  <a:pt x="1889" y="201"/>
                  <a:pt x="1889" y="301"/>
                </a:cubicBezTo>
                <a:cubicBezTo>
                  <a:pt x="1889" y="400"/>
                  <a:pt x="1894" y="468"/>
                  <a:pt x="1906" y="503"/>
                </a:cubicBezTo>
                <a:cubicBezTo>
                  <a:pt x="1917" y="538"/>
                  <a:pt x="1938" y="555"/>
                  <a:pt x="1970" y="555"/>
                </a:cubicBezTo>
                <a:cubicBezTo>
                  <a:pt x="2002" y="555"/>
                  <a:pt x="2023" y="538"/>
                  <a:pt x="2035" y="503"/>
                </a:cubicBezTo>
                <a:cubicBezTo>
                  <a:pt x="2046" y="468"/>
                  <a:pt x="2051" y="400"/>
                  <a:pt x="2051" y="301"/>
                </a:cubicBezTo>
                <a:cubicBezTo>
                  <a:pt x="2051" y="202"/>
                  <a:pt x="2046" y="134"/>
                  <a:pt x="2035" y="99"/>
                </a:cubicBezTo>
                <a:cubicBezTo>
                  <a:pt x="2023" y="64"/>
                  <a:pt x="2002" y="46"/>
                  <a:pt x="1970" y="46"/>
                </a:cubicBezTo>
                <a:close/>
                <a:moveTo>
                  <a:pt x="0" y="650"/>
                </a:moveTo>
                <a:lnTo>
                  <a:pt x="2250" y="650"/>
                </a:lnTo>
                <a:lnTo>
                  <a:pt x="2250" y="912"/>
                </a:lnTo>
                <a:lnTo>
                  <a:pt x="0" y="912"/>
                </a:lnTo>
                <a:lnTo>
                  <a:pt x="0" y="650"/>
                </a:lnTo>
                <a:close/>
                <a:moveTo>
                  <a:pt x="162" y="691"/>
                </a:moveTo>
                <a:cubicBezTo>
                  <a:pt x="174" y="701"/>
                  <a:pt x="185" y="710"/>
                  <a:pt x="195" y="719"/>
                </a:cubicBezTo>
                <a:lnTo>
                  <a:pt x="186" y="729"/>
                </a:lnTo>
                <a:cubicBezTo>
                  <a:pt x="175" y="719"/>
                  <a:pt x="165" y="709"/>
                  <a:pt x="154" y="700"/>
                </a:cubicBezTo>
                <a:lnTo>
                  <a:pt x="162" y="691"/>
                </a:lnTo>
                <a:close/>
                <a:moveTo>
                  <a:pt x="155" y="745"/>
                </a:moveTo>
                <a:cubicBezTo>
                  <a:pt x="165" y="753"/>
                  <a:pt x="176" y="762"/>
                  <a:pt x="189" y="772"/>
                </a:cubicBezTo>
                <a:lnTo>
                  <a:pt x="179" y="782"/>
                </a:lnTo>
                <a:cubicBezTo>
                  <a:pt x="168" y="772"/>
                  <a:pt x="157" y="763"/>
                  <a:pt x="147" y="755"/>
                </a:cubicBezTo>
                <a:lnTo>
                  <a:pt x="155" y="745"/>
                </a:lnTo>
                <a:close/>
                <a:moveTo>
                  <a:pt x="150" y="879"/>
                </a:moveTo>
                <a:cubicBezTo>
                  <a:pt x="159" y="858"/>
                  <a:pt x="166" y="833"/>
                  <a:pt x="174" y="804"/>
                </a:cubicBezTo>
                <a:cubicBezTo>
                  <a:pt x="179" y="807"/>
                  <a:pt x="183" y="809"/>
                  <a:pt x="187" y="810"/>
                </a:cubicBezTo>
                <a:cubicBezTo>
                  <a:pt x="177" y="840"/>
                  <a:pt x="170" y="865"/>
                  <a:pt x="165" y="885"/>
                </a:cubicBezTo>
                <a:lnTo>
                  <a:pt x="150" y="879"/>
                </a:lnTo>
                <a:close/>
                <a:moveTo>
                  <a:pt x="244" y="698"/>
                </a:moveTo>
                <a:lnTo>
                  <a:pt x="305" y="698"/>
                </a:lnTo>
                <a:lnTo>
                  <a:pt x="305" y="708"/>
                </a:lnTo>
                <a:lnTo>
                  <a:pt x="244" y="708"/>
                </a:lnTo>
                <a:lnTo>
                  <a:pt x="244" y="698"/>
                </a:lnTo>
                <a:close/>
                <a:moveTo>
                  <a:pt x="234" y="698"/>
                </a:moveTo>
                <a:lnTo>
                  <a:pt x="246" y="698"/>
                </a:lnTo>
                <a:lnTo>
                  <a:pt x="246" y="724"/>
                </a:lnTo>
                <a:cubicBezTo>
                  <a:pt x="246" y="747"/>
                  <a:pt x="236" y="764"/>
                  <a:pt x="216" y="775"/>
                </a:cubicBezTo>
                <a:cubicBezTo>
                  <a:pt x="214" y="772"/>
                  <a:pt x="211" y="769"/>
                  <a:pt x="207" y="765"/>
                </a:cubicBezTo>
                <a:cubicBezTo>
                  <a:pt x="225" y="757"/>
                  <a:pt x="234" y="743"/>
                  <a:pt x="234" y="724"/>
                </a:cubicBezTo>
                <a:lnTo>
                  <a:pt x="234" y="698"/>
                </a:lnTo>
                <a:close/>
                <a:moveTo>
                  <a:pt x="304" y="698"/>
                </a:moveTo>
                <a:lnTo>
                  <a:pt x="316" y="698"/>
                </a:lnTo>
                <a:lnTo>
                  <a:pt x="316" y="742"/>
                </a:lnTo>
                <a:cubicBezTo>
                  <a:pt x="316" y="749"/>
                  <a:pt x="319" y="753"/>
                  <a:pt x="325" y="753"/>
                </a:cubicBezTo>
                <a:lnTo>
                  <a:pt x="349" y="753"/>
                </a:lnTo>
                <a:cubicBezTo>
                  <a:pt x="347" y="756"/>
                  <a:pt x="346" y="760"/>
                  <a:pt x="346" y="764"/>
                </a:cubicBezTo>
                <a:lnTo>
                  <a:pt x="324" y="764"/>
                </a:lnTo>
                <a:cubicBezTo>
                  <a:pt x="310" y="764"/>
                  <a:pt x="304" y="757"/>
                  <a:pt x="304" y="744"/>
                </a:cubicBezTo>
                <a:lnTo>
                  <a:pt x="304" y="698"/>
                </a:lnTo>
                <a:close/>
                <a:moveTo>
                  <a:pt x="218" y="784"/>
                </a:moveTo>
                <a:lnTo>
                  <a:pt x="318" y="784"/>
                </a:lnTo>
                <a:lnTo>
                  <a:pt x="318" y="795"/>
                </a:lnTo>
                <a:lnTo>
                  <a:pt x="218" y="795"/>
                </a:lnTo>
                <a:lnTo>
                  <a:pt x="218" y="784"/>
                </a:lnTo>
                <a:close/>
                <a:moveTo>
                  <a:pt x="313" y="784"/>
                </a:moveTo>
                <a:lnTo>
                  <a:pt x="326" y="784"/>
                </a:lnTo>
                <a:lnTo>
                  <a:pt x="326" y="794"/>
                </a:lnTo>
                <a:cubicBezTo>
                  <a:pt x="308" y="839"/>
                  <a:pt x="268" y="871"/>
                  <a:pt x="206" y="889"/>
                </a:cubicBezTo>
                <a:cubicBezTo>
                  <a:pt x="203" y="886"/>
                  <a:pt x="200" y="883"/>
                  <a:pt x="197" y="879"/>
                </a:cubicBezTo>
                <a:cubicBezTo>
                  <a:pt x="259" y="862"/>
                  <a:pt x="298" y="832"/>
                  <a:pt x="313" y="790"/>
                </a:cubicBezTo>
                <a:lnTo>
                  <a:pt x="313" y="784"/>
                </a:lnTo>
                <a:close/>
                <a:moveTo>
                  <a:pt x="240" y="789"/>
                </a:moveTo>
                <a:cubicBezTo>
                  <a:pt x="253" y="833"/>
                  <a:pt x="289" y="862"/>
                  <a:pt x="347" y="876"/>
                </a:cubicBezTo>
                <a:cubicBezTo>
                  <a:pt x="342" y="881"/>
                  <a:pt x="338" y="884"/>
                  <a:pt x="336" y="887"/>
                </a:cubicBezTo>
                <a:cubicBezTo>
                  <a:pt x="276" y="870"/>
                  <a:pt x="240" y="838"/>
                  <a:pt x="228" y="792"/>
                </a:cubicBezTo>
                <a:lnTo>
                  <a:pt x="240" y="789"/>
                </a:lnTo>
                <a:close/>
                <a:moveTo>
                  <a:pt x="416" y="791"/>
                </a:moveTo>
                <a:lnTo>
                  <a:pt x="535" y="791"/>
                </a:lnTo>
                <a:lnTo>
                  <a:pt x="535" y="801"/>
                </a:lnTo>
                <a:lnTo>
                  <a:pt x="416" y="801"/>
                </a:lnTo>
                <a:lnTo>
                  <a:pt x="416" y="791"/>
                </a:lnTo>
                <a:close/>
                <a:moveTo>
                  <a:pt x="417" y="830"/>
                </a:moveTo>
                <a:lnTo>
                  <a:pt x="537" y="830"/>
                </a:lnTo>
                <a:lnTo>
                  <a:pt x="537" y="841"/>
                </a:lnTo>
                <a:lnTo>
                  <a:pt x="417" y="841"/>
                </a:lnTo>
                <a:lnTo>
                  <a:pt x="417" y="830"/>
                </a:lnTo>
                <a:close/>
                <a:moveTo>
                  <a:pt x="411" y="752"/>
                </a:moveTo>
                <a:lnTo>
                  <a:pt x="421" y="752"/>
                </a:lnTo>
                <a:lnTo>
                  <a:pt x="421" y="886"/>
                </a:lnTo>
                <a:lnTo>
                  <a:pt x="411" y="886"/>
                </a:lnTo>
                <a:lnTo>
                  <a:pt x="411" y="752"/>
                </a:lnTo>
                <a:close/>
                <a:moveTo>
                  <a:pt x="416" y="752"/>
                </a:moveTo>
                <a:lnTo>
                  <a:pt x="541" y="752"/>
                </a:lnTo>
                <a:lnTo>
                  <a:pt x="541" y="762"/>
                </a:lnTo>
                <a:lnTo>
                  <a:pt x="416" y="762"/>
                </a:lnTo>
                <a:lnTo>
                  <a:pt x="416" y="752"/>
                </a:lnTo>
                <a:close/>
                <a:moveTo>
                  <a:pt x="531" y="755"/>
                </a:moveTo>
                <a:lnTo>
                  <a:pt x="541" y="755"/>
                </a:lnTo>
                <a:lnTo>
                  <a:pt x="541" y="863"/>
                </a:lnTo>
                <a:cubicBezTo>
                  <a:pt x="541" y="877"/>
                  <a:pt x="535" y="884"/>
                  <a:pt x="521" y="884"/>
                </a:cubicBezTo>
                <a:cubicBezTo>
                  <a:pt x="514" y="884"/>
                  <a:pt x="506" y="884"/>
                  <a:pt x="496" y="884"/>
                </a:cubicBezTo>
                <a:cubicBezTo>
                  <a:pt x="495" y="880"/>
                  <a:pt x="494" y="876"/>
                  <a:pt x="494" y="872"/>
                </a:cubicBezTo>
                <a:cubicBezTo>
                  <a:pt x="499" y="873"/>
                  <a:pt x="507" y="873"/>
                  <a:pt x="517" y="873"/>
                </a:cubicBezTo>
                <a:cubicBezTo>
                  <a:pt x="526" y="873"/>
                  <a:pt x="531" y="869"/>
                  <a:pt x="531" y="861"/>
                </a:cubicBezTo>
                <a:lnTo>
                  <a:pt x="531" y="755"/>
                </a:lnTo>
                <a:close/>
                <a:moveTo>
                  <a:pt x="371" y="715"/>
                </a:moveTo>
                <a:lnTo>
                  <a:pt x="567" y="715"/>
                </a:lnTo>
                <a:lnTo>
                  <a:pt x="567" y="726"/>
                </a:lnTo>
                <a:lnTo>
                  <a:pt x="371" y="726"/>
                </a:lnTo>
                <a:lnTo>
                  <a:pt x="371" y="715"/>
                </a:lnTo>
                <a:close/>
                <a:moveTo>
                  <a:pt x="445" y="687"/>
                </a:moveTo>
                <a:lnTo>
                  <a:pt x="458" y="691"/>
                </a:lnTo>
                <a:cubicBezTo>
                  <a:pt x="441" y="734"/>
                  <a:pt x="413" y="773"/>
                  <a:pt x="374" y="806"/>
                </a:cubicBezTo>
                <a:cubicBezTo>
                  <a:pt x="372" y="803"/>
                  <a:pt x="369" y="800"/>
                  <a:pt x="365" y="796"/>
                </a:cubicBezTo>
                <a:cubicBezTo>
                  <a:pt x="404" y="764"/>
                  <a:pt x="431" y="728"/>
                  <a:pt x="445" y="687"/>
                </a:cubicBezTo>
                <a:close/>
                <a:moveTo>
                  <a:pt x="702" y="875"/>
                </a:moveTo>
                <a:lnTo>
                  <a:pt x="702" y="859"/>
                </a:lnTo>
                <a:lnTo>
                  <a:pt x="614" y="859"/>
                </a:lnTo>
                <a:lnTo>
                  <a:pt x="614" y="703"/>
                </a:lnTo>
                <a:lnTo>
                  <a:pt x="594" y="703"/>
                </a:lnTo>
                <a:lnTo>
                  <a:pt x="594" y="875"/>
                </a:lnTo>
                <a:lnTo>
                  <a:pt x="702" y="875"/>
                </a:lnTo>
                <a:close/>
                <a:moveTo>
                  <a:pt x="805" y="718"/>
                </a:moveTo>
                <a:cubicBezTo>
                  <a:pt x="767" y="721"/>
                  <a:pt x="746" y="746"/>
                  <a:pt x="742" y="791"/>
                </a:cubicBezTo>
                <a:cubicBezTo>
                  <a:pt x="744" y="835"/>
                  <a:pt x="765" y="858"/>
                  <a:pt x="803" y="862"/>
                </a:cubicBezTo>
                <a:cubicBezTo>
                  <a:pt x="843" y="860"/>
                  <a:pt x="864" y="836"/>
                  <a:pt x="866" y="791"/>
                </a:cubicBezTo>
                <a:cubicBezTo>
                  <a:pt x="863" y="746"/>
                  <a:pt x="842" y="721"/>
                  <a:pt x="805" y="718"/>
                </a:cubicBezTo>
                <a:close/>
                <a:moveTo>
                  <a:pt x="804" y="877"/>
                </a:moveTo>
                <a:cubicBezTo>
                  <a:pt x="752" y="874"/>
                  <a:pt x="725" y="846"/>
                  <a:pt x="722" y="792"/>
                </a:cubicBezTo>
                <a:cubicBezTo>
                  <a:pt x="725" y="734"/>
                  <a:pt x="753" y="704"/>
                  <a:pt x="806" y="701"/>
                </a:cubicBezTo>
                <a:cubicBezTo>
                  <a:pt x="857" y="704"/>
                  <a:pt x="884" y="734"/>
                  <a:pt x="888" y="791"/>
                </a:cubicBezTo>
                <a:cubicBezTo>
                  <a:pt x="885" y="846"/>
                  <a:pt x="857" y="875"/>
                  <a:pt x="804" y="877"/>
                </a:cubicBezTo>
                <a:close/>
                <a:moveTo>
                  <a:pt x="995" y="786"/>
                </a:moveTo>
                <a:lnTo>
                  <a:pt x="1069" y="786"/>
                </a:lnTo>
                <a:lnTo>
                  <a:pt x="1069" y="849"/>
                </a:lnTo>
                <a:cubicBezTo>
                  <a:pt x="1054" y="868"/>
                  <a:pt x="1030" y="877"/>
                  <a:pt x="995" y="877"/>
                </a:cubicBezTo>
                <a:cubicBezTo>
                  <a:pt x="941" y="874"/>
                  <a:pt x="913" y="846"/>
                  <a:pt x="910" y="792"/>
                </a:cubicBezTo>
                <a:cubicBezTo>
                  <a:pt x="912" y="733"/>
                  <a:pt x="939" y="703"/>
                  <a:pt x="991" y="701"/>
                </a:cubicBezTo>
                <a:cubicBezTo>
                  <a:pt x="1030" y="701"/>
                  <a:pt x="1055" y="718"/>
                  <a:pt x="1068" y="751"/>
                </a:cubicBezTo>
                <a:lnTo>
                  <a:pt x="1046" y="756"/>
                </a:lnTo>
                <a:cubicBezTo>
                  <a:pt x="1037" y="731"/>
                  <a:pt x="1019" y="718"/>
                  <a:pt x="991" y="718"/>
                </a:cubicBezTo>
                <a:cubicBezTo>
                  <a:pt x="954" y="721"/>
                  <a:pt x="934" y="746"/>
                  <a:pt x="931" y="791"/>
                </a:cubicBezTo>
                <a:cubicBezTo>
                  <a:pt x="933" y="835"/>
                  <a:pt x="955" y="858"/>
                  <a:pt x="994" y="862"/>
                </a:cubicBezTo>
                <a:cubicBezTo>
                  <a:pt x="1020" y="862"/>
                  <a:pt x="1038" y="855"/>
                  <a:pt x="1050" y="841"/>
                </a:cubicBezTo>
                <a:lnTo>
                  <a:pt x="1050" y="803"/>
                </a:lnTo>
                <a:lnTo>
                  <a:pt x="995" y="803"/>
                </a:lnTo>
                <a:lnTo>
                  <a:pt x="995" y="786"/>
                </a:lnTo>
                <a:close/>
                <a:moveTo>
                  <a:pt x="1177" y="718"/>
                </a:moveTo>
                <a:cubicBezTo>
                  <a:pt x="1139" y="721"/>
                  <a:pt x="1118" y="746"/>
                  <a:pt x="1114" y="791"/>
                </a:cubicBezTo>
                <a:cubicBezTo>
                  <a:pt x="1116" y="835"/>
                  <a:pt x="1137" y="858"/>
                  <a:pt x="1175" y="862"/>
                </a:cubicBezTo>
                <a:cubicBezTo>
                  <a:pt x="1215" y="860"/>
                  <a:pt x="1236" y="836"/>
                  <a:pt x="1238" y="791"/>
                </a:cubicBezTo>
                <a:cubicBezTo>
                  <a:pt x="1235" y="746"/>
                  <a:pt x="1214" y="721"/>
                  <a:pt x="1177" y="718"/>
                </a:cubicBezTo>
                <a:close/>
                <a:moveTo>
                  <a:pt x="1176" y="877"/>
                </a:moveTo>
                <a:cubicBezTo>
                  <a:pt x="1124" y="874"/>
                  <a:pt x="1097" y="846"/>
                  <a:pt x="1094" y="792"/>
                </a:cubicBezTo>
                <a:cubicBezTo>
                  <a:pt x="1097" y="734"/>
                  <a:pt x="1125" y="704"/>
                  <a:pt x="1178" y="701"/>
                </a:cubicBezTo>
                <a:cubicBezTo>
                  <a:pt x="1229" y="704"/>
                  <a:pt x="1256" y="734"/>
                  <a:pt x="1260" y="791"/>
                </a:cubicBezTo>
                <a:cubicBezTo>
                  <a:pt x="1257" y="846"/>
                  <a:pt x="1229" y="875"/>
                  <a:pt x="1176" y="877"/>
                </a:cubicBezTo>
                <a:close/>
                <a:moveTo>
                  <a:pt x="1279" y="704"/>
                </a:moveTo>
                <a:lnTo>
                  <a:pt x="1479" y="704"/>
                </a:lnTo>
                <a:lnTo>
                  <a:pt x="1479" y="716"/>
                </a:lnTo>
                <a:lnTo>
                  <a:pt x="1279" y="716"/>
                </a:lnTo>
                <a:lnTo>
                  <a:pt x="1279" y="704"/>
                </a:lnTo>
                <a:close/>
                <a:moveTo>
                  <a:pt x="1432" y="713"/>
                </a:moveTo>
                <a:lnTo>
                  <a:pt x="1445" y="713"/>
                </a:lnTo>
                <a:lnTo>
                  <a:pt x="1445" y="856"/>
                </a:lnTo>
                <a:cubicBezTo>
                  <a:pt x="1445" y="875"/>
                  <a:pt x="1436" y="884"/>
                  <a:pt x="1418" y="884"/>
                </a:cubicBezTo>
                <a:cubicBezTo>
                  <a:pt x="1410" y="884"/>
                  <a:pt x="1398" y="884"/>
                  <a:pt x="1384" y="883"/>
                </a:cubicBezTo>
                <a:cubicBezTo>
                  <a:pt x="1383" y="878"/>
                  <a:pt x="1382" y="873"/>
                  <a:pt x="1381" y="869"/>
                </a:cubicBezTo>
                <a:cubicBezTo>
                  <a:pt x="1392" y="870"/>
                  <a:pt x="1404" y="870"/>
                  <a:pt x="1416" y="870"/>
                </a:cubicBezTo>
                <a:cubicBezTo>
                  <a:pt x="1426" y="870"/>
                  <a:pt x="1432" y="865"/>
                  <a:pt x="1432" y="855"/>
                </a:cubicBezTo>
                <a:lnTo>
                  <a:pt x="1432" y="713"/>
                </a:lnTo>
                <a:close/>
                <a:moveTo>
                  <a:pt x="1301" y="750"/>
                </a:moveTo>
                <a:lnTo>
                  <a:pt x="1314" y="750"/>
                </a:lnTo>
                <a:lnTo>
                  <a:pt x="1314" y="831"/>
                </a:lnTo>
                <a:lnTo>
                  <a:pt x="1301" y="831"/>
                </a:lnTo>
                <a:lnTo>
                  <a:pt x="1301" y="750"/>
                </a:lnTo>
                <a:close/>
                <a:moveTo>
                  <a:pt x="1308" y="750"/>
                </a:moveTo>
                <a:lnTo>
                  <a:pt x="1382" y="750"/>
                </a:lnTo>
                <a:lnTo>
                  <a:pt x="1382" y="762"/>
                </a:lnTo>
                <a:lnTo>
                  <a:pt x="1308" y="762"/>
                </a:lnTo>
                <a:lnTo>
                  <a:pt x="1308" y="750"/>
                </a:lnTo>
                <a:close/>
                <a:moveTo>
                  <a:pt x="1376" y="750"/>
                </a:moveTo>
                <a:lnTo>
                  <a:pt x="1389" y="750"/>
                </a:lnTo>
                <a:lnTo>
                  <a:pt x="1389" y="831"/>
                </a:lnTo>
                <a:lnTo>
                  <a:pt x="1376" y="831"/>
                </a:lnTo>
                <a:lnTo>
                  <a:pt x="1376" y="750"/>
                </a:lnTo>
                <a:close/>
                <a:moveTo>
                  <a:pt x="1309" y="819"/>
                </a:moveTo>
                <a:lnTo>
                  <a:pt x="1382" y="819"/>
                </a:lnTo>
                <a:lnTo>
                  <a:pt x="1382" y="831"/>
                </a:lnTo>
                <a:lnTo>
                  <a:pt x="1309" y="831"/>
                </a:lnTo>
                <a:lnTo>
                  <a:pt x="1309" y="819"/>
                </a:lnTo>
                <a:close/>
                <a:moveTo>
                  <a:pt x="1577" y="690"/>
                </a:moveTo>
                <a:cubicBezTo>
                  <a:pt x="1588" y="705"/>
                  <a:pt x="1598" y="721"/>
                  <a:pt x="1607" y="738"/>
                </a:cubicBezTo>
                <a:lnTo>
                  <a:pt x="1595" y="745"/>
                </a:lnTo>
                <a:cubicBezTo>
                  <a:pt x="1586" y="729"/>
                  <a:pt x="1577" y="712"/>
                  <a:pt x="1567" y="697"/>
                </a:cubicBezTo>
                <a:lnTo>
                  <a:pt x="1577" y="690"/>
                </a:lnTo>
                <a:close/>
                <a:moveTo>
                  <a:pt x="1649" y="820"/>
                </a:moveTo>
                <a:cubicBezTo>
                  <a:pt x="1666" y="837"/>
                  <a:pt x="1682" y="854"/>
                  <a:pt x="1697" y="871"/>
                </a:cubicBezTo>
                <a:lnTo>
                  <a:pt x="1685" y="881"/>
                </a:lnTo>
                <a:cubicBezTo>
                  <a:pt x="1670" y="863"/>
                  <a:pt x="1655" y="845"/>
                  <a:pt x="1639" y="829"/>
                </a:cubicBezTo>
                <a:lnTo>
                  <a:pt x="1649" y="820"/>
                </a:lnTo>
                <a:close/>
                <a:moveTo>
                  <a:pt x="1514" y="698"/>
                </a:moveTo>
                <a:lnTo>
                  <a:pt x="1527" y="698"/>
                </a:lnTo>
                <a:lnTo>
                  <a:pt x="1527" y="845"/>
                </a:lnTo>
                <a:cubicBezTo>
                  <a:pt x="1545" y="835"/>
                  <a:pt x="1564" y="825"/>
                  <a:pt x="1583" y="814"/>
                </a:cubicBezTo>
                <a:cubicBezTo>
                  <a:pt x="1584" y="820"/>
                  <a:pt x="1584" y="824"/>
                  <a:pt x="1585" y="827"/>
                </a:cubicBezTo>
                <a:cubicBezTo>
                  <a:pt x="1566" y="838"/>
                  <a:pt x="1547" y="848"/>
                  <a:pt x="1528" y="859"/>
                </a:cubicBezTo>
                <a:cubicBezTo>
                  <a:pt x="1524" y="862"/>
                  <a:pt x="1520" y="865"/>
                  <a:pt x="1515" y="869"/>
                </a:cubicBezTo>
                <a:lnTo>
                  <a:pt x="1507" y="855"/>
                </a:lnTo>
                <a:cubicBezTo>
                  <a:pt x="1511" y="851"/>
                  <a:pt x="1514" y="845"/>
                  <a:pt x="1514" y="838"/>
                </a:cubicBezTo>
                <a:lnTo>
                  <a:pt x="1514" y="698"/>
                </a:lnTo>
                <a:close/>
                <a:moveTo>
                  <a:pt x="1653" y="692"/>
                </a:moveTo>
                <a:lnTo>
                  <a:pt x="1666" y="692"/>
                </a:lnTo>
                <a:lnTo>
                  <a:pt x="1666" y="729"/>
                </a:lnTo>
                <a:cubicBezTo>
                  <a:pt x="1666" y="771"/>
                  <a:pt x="1660" y="803"/>
                  <a:pt x="1647" y="826"/>
                </a:cubicBezTo>
                <a:cubicBezTo>
                  <a:pt x="1632" y="852"/>
                  <a:pt x="1607" y="873"/>
                  <a:pt x="1573" y="888"/>
                </a:cubicBezTo>
                <a:cubicBezTo>
                  <a:pt x="1571" y="884"/>
                  <a:pt x="1568" y="880"/>
                  <a:pt x="1565" y="876"/>
                </a:cubicBezTo>
                <a:cubicBezTo>
                  <a:pt x="1598" y="862"/>
                  <a:pt x="1622" y="843"/>
                  <a:pt x="1635" y="820"/>
                </a:cubicBezTo>
                <a:cubicBezTo>
                  <a:pt x="1647" y="800"/>
                  <a:pt x="1653" y="769"/>
                  <a:pt x="1653" y="729"/>
                </a:cubicBezTo>
                <a:lnTo>
                  <a:pt x="1653" y="692"/>
                </a:lnTo>
                <a:close/>
                <a:moveTo>
                  <a:pt x="1863" y="706"/>
                </a:moveTo>
                <a:lnTo>
                  <a:pt x="1874" y="706"/>
                </a:lnTo>
                <a:lnTo>
                  <a:pt x="1874" y="839"/>
                </a:lnTo>
                <a:lnTo>
                  <a:pt x="1863" y="839"/>
                </a:lnTo>
                <a:lnTo>
                  <a:pt x="1863" y="706"/>
                </a:lnTo>
                <a:close/>
                <a:moveTo>
                  <a:pt x="1897" y="689"/>
                </a:moveTo>
                <a:lnTo>
                  <a:pt x="1908" y="689"/>
                </a:lnTo>
                <a:lnTo>
                  <a:pt x="1908" y="862"/>
                </a:lnTo>
                <a:cubicBezTo>
                  <a:pt x="1908" y="878"/>
                  <a:pt x="1902" y="886"/>
                  <a:pt x="1888" y="886"/>
                </a:cubicBezTo>
                <a:cubicBezTo>
                  <a:pt x="1881" y="886"/>
                  <a:pt x="1874" y="886"/>
                  <a:pt x="1866" y="885"/>
                </a:cubicBezTo>
                <a:cubicBezTo>
                  <a:pt x="1865" y="881"/>
                  <a:pt x="1864" y="876"/>
                  <a:pt x="1863" y="872"/>
                </a:cubicBezTo>
                <a:cubicBezTo>
                  <a:pt x="1870" y="873"/>
                  <a:pt x="1877" y="873"/>
                  <a:pt x="1885" y="873"/>
                </a:cubicBezTo>
                <a:cubicBezTo>
                  <a:pt x="1893" y="873"/>
                  <a:pt x="1897" y="869"/>
                  <a:pt x="1897" y="860"/>
                </a:cubicBezTo>
                <a:lnTo>
                  <a:pt x="1897" y="689"/>
                </a:lnTo>
                <a:close/>
                <a:moveTo>
                  <a:pt x="1716" y="776"/>
                </a:moveTo>
                <a:lnTo>
                  <a:pt x="1856" y="776"/>
                </a:lnTo>
                <a:lnTo>
                  <a:pt x="1856" y="787"/>
                </a:lnTo>
                <a:lnTo>
                  <a:pt x="1716" y="787"/>
                </a:lnTo>
                <a:lnTo>
                  <a:pt x="1716" y="776"/>
                </a:lnTo>
                <a:close/>
                <a:moveTo>
                  <a:pt x="1736" y="697"/>
                </a:moveTo>
                <a:lnTo>
                  <a:pt x="1770" y="697"/>
                </a:lnTo>
                <a:lnTo>
                  <a:pt x="1770" y="708"/>
                </a:lnTo>
                <a:lnTo>
                  <a:pt x="1736" y="708"/>
                </a:lnTo>
                <a:lnTo>
                  <a:pt x="1736" y="697"/>
                </a:lnTo>
                <a:close/>
                <a:moveTo>
                  <a:pt x="1766" y="697"/>
                </a:moveTo>
                <a:lnTo>
                  <a:pt x="1776" y="697"/>
                </a:lnTo>
                <a:lnTo>
                  <a:pt x="1776" y="863"/>
                </a:lnTo>
                <a:cubicBezTo>
                  <a:pt x="1776" y="872"/>
                  <a:pt x="1772" y="878"/>
                  <a:pt x="1763" y="880"/>
                </a:cubicBezTo>
                <a:cubicBezTo>
                  <a:pt x="1760" y="881"/>
                  <a:pt x="1754" y="881"/>
                  <a:pt x="1744" y="881"/>
                </a:cubicBezTo>
                <a:cubicBezTo>
                  <a:pt x="1744" y="877"/>
                  <a:pt x="1743" y="873"/>
                  <a:pt x="1742" y="869"/>
                </a:cubicBezTo>
                <a:cubicBezTo>
                  <a:pt x="1749" y="870"/>
                  <a:pt x="1754" y="870"/>
                  <a:pt x="1758" y="870"/>
                </a:cubicBezTo>
                <a:cubicBezTo>
                  <a:pt x="1763" y="870"/>
                  <a:pt x="1766" y="867"/>
                  <a:pt x="1766" y="861"/>
                </a:cubicBezTo>
                <a:lnTo>
                  <a:pt x="1766" y="697"/>
                </a:lnTo>
                <a:close/>
                <a:moveTo>
                  <a:pt x="1732" y="697"/>
                </a:moveTo>
                <a:lnTo>
                  <a:pt x="1743" y="697"/>
                </a:lnTo>
                <a:lnTo>
                  <a:pt x="1743" y="798"/>
                </a:lnTo>
                <a:cubicBezTo>
                  <a:pt x="1743" y="836"/>
                  <a:pt x="1737" y="865"/>
                  <a:pt x="1725" y="886"/>
                </a:cubicBezTo>
                <a:cubicBezTo>
                  <a:pt x="1723" y="884"/>
                  <a:pt x="1720" y="880"/>
                  <a:pt x="1717" y="876"/>
                </a:cubicBezTo>
                <a:cubicBezTo>
                  <a:pt x="1727" y="859"/>
                  <a:pt x="1732" y="832"/>
                  <a:pt x="1732" y="798"/>
                </a:cubicBezTo>
                <a:lnTo>
                  <a:pt x="1732" y="697"/>
                </a:lnTo>
                <a:close/>
                <a:moveTo>
                  <a:pt x="1801" y="697"/>
                </a:moveTo>
                <a:lnTo>
                  <a:pt x="1839" y="697"/>
                </a:lnTo>
                <a:lnTo>
                  <a:pt x="1839" y="708"/>
                </a:lnTo>
                <a:lnTo>
                  <a:pt x="1801" y="708"/>
                </a:lnTo>
                <a:lnTo>
                  <a:pt x="1801" y="697"/>
                </a:lnTo>
                <a:close/>
                <a:moveTo>
                  <a:pt x="1834" y="697"/>
                </a:moveTo>
                <a:lnTo>
                  <a:pt x="1845" y="697"/>
                </a:lnTo>
                <a:lnTo>
                  <a:pt x="1845" y="861"/>
                </a:lnTo>
                <a:cubicBezTo>
                  <a:pt x="1845" y="875"/>
                  <a:pt x="1840" y="882"/>
                  <a:pt x="1828" y="882"/>
                </a:cubicBezTo>
                <a:cubicBezTo>
                  <a:pt x="1822" y="882"/>
                  <a:pt x="1815" y="882"/>
                  <a:pt x="1808" y="882"/>
                </a:cubicBezTo>
                <a:cubicBezTo>
                  <a:pt x="1808" y="879"/>
                  <a:pt x="1807" y="875"/>
                  <a:pt x="1806" y="870"/>
                </a:cubicBezTo>
                <a:cubicBezTo>
                  <a:pt x="1813" y="871"/>
                  <a:pt x="1819" y="871"/>
                  <a:pt x="1825" y="871"/>
                </a:cubicBezTo>
                <a:cubicBezTo>
                  <a:pt x="1831" y="871"/>
                  <a:pt x="1834" y="867"/>
                  <a:pt x="1834" y="859"/>
                </a:cubicBezTo>
                <a:lnTo>
                  <a:pt x="1834" y="697"/>
                </a:lnTo>
                <a:close/>
                <a:moveTo>
                  <a:pt x="1797" y="697"/>
                </a:moveTo>
                <a:lnTo>
                  <a:pt x="1808" y="697"/>
                </a:lnTo>
                <a:lnTo>
                  <a:pt x="1808" y="798"/>
                </a:lnTo>
                <a:cubicBezTo>
                  <a:pt x="1808" y="836"/>
                  <a:pt x="1802" y="865"/>
                  <a:pt x="1790" y="887"/>
                </a:cubicBezTo>
                <a:cubicBezTo>
                  <a:pt x="1788" y="884"/>
                  <a:pt x="1785" y="880"/>
                  <a:pt x="1782" y="876"/>
                </a:cubicBezTo>
                <a:cubicBezTo>
                  <a:pt x="1792" y="859"/>
                  <a:pt x="1797" y="832"/>
                  <a:pt x="1797" y="798"/>
                </a:cubicBezTo>
                <a:lnTo>
                  <a:pt x="1797" y="697"/>
                </a:lnTo>
                <a:close/>
                <a:moveTo>
                  <a:pt x="1946" y="698"/>
                </a:moveTo>
                <a:lnTo>
                  <a:pt x="1957" y="698"/>
                </a:lnTo>
                <a:lnTo>
                  <a:pt x="1957" y="888"/>
                </a:lnTo>
                <a:lnTo>
                  <a:pt x="1946" y="888"/>
                </a:lnTo>
                <a:lnTo>
                  <a:pt x="1946" y="698"/>
                </a:lnTo>
                <a:close/>
                <a:moveTo>
                  <a:pt x="1950" y="698"/>
                </a:moveTo>
                <a:lnTo>
                  <a:pt x="2001" y="698"/>
                </a:lnTo>
                <a:lnTo>
                  <a:pt x="2001" y="710"/>
                </a:lnTo>
                <a:cubicBezTo>
                  <a:pt x="1996" y="728"/>
                  <a:pt x="1991" y="748"/>
                  <a:pt x="1985" y="770"/>
                </a:cubicBezTo>
                <a:cubicBezTo>
                  <a:pt x="1996" y="787"/>
                  <a:pt x="2001" y="803"/>
                  <a:pt x="2001" y="819"/>
                </a:cubicBezTo>
                <a:cubicBezTo>
                  <a:pt x="2001" y="842"/>
                  <a:pt x="1994" y="854"/>
                  <a:pt x="1979" y="854"/>
                </a:cubicBezTo>
                <a:cubicBezTo>
                  <a:pt x="1977" y="854"/>
                  <a:pt x="1973" y="854"/>
                  <a:pt x="1968" y="854"/>
                </a:cubicBezTo>
                <a:cubicBezTo>
                  <a:pt x="1967" y="849"/>
                  <a:pt x="1966" y="845"/>
                  <a:pt x="1965" y="842"/>
                </a:cubicBezTo>
                <a:cubicBezTo>
                  <a:pt x="1969" y="842"/>
                  <a:pt x="1973" y="842"/>
                  <a:pt x="1977" y="842"/>
                </a:cubicBezTo>
                <a:cubicBezTo>
                  <a:pt x="1986" y="842"/>
                  <a:pt x="1990" y="834"/>
                  <a:pt x="1990" y="819"/>
                </a:cubicBezTo>
                <a:cubicBezTo>
                  <a:pt x="1990" y="805"/>
                  <a:pt x="1984" y="790"/>
                  <a:pt x="1973" y="772"/>
                </a:cubicBezTo>
                <a:cubicBezTo>
                  <a:pt x="1979" y="749"/>
                  <a:pt x="1985" y="729"/>
                  <a:pt x="1990" y="710"/>
                </a:cubicBezTo>
                <a:lnTo>
                  <a:pt x="1950" y="710"/>
                </a:lnTo>
                <a:lnTo>
                  <a:pt x="1950" y="698"/>
                </a:lnTo>
                <a:close/>
                <a:moveTo>
                  <a:pt x="2028" y="755"/>
                </a:moveTo>
                <a:lnTo>
                  <a:pt x="2111" y="755"/>
                </a:lnTo>
                <a:lnTo>
                  <a:pt x="2111" y="766"/>
                </a:lnTo>
                <a:lnTo>
                  <a:pt x="2028" y="766"/>
                </a:lnTo>
                <a:lnTo>
                  <a:pt x="2028" y="755"/>
                </a:lnTo>
                <a:close/>
                <a:moveTo>
                  <a:pt x="2007" y="796"/>
                </a:moveTo>
                <a:lnTo>
                  <a:pt x="2132" y="796"/>
                </a:lnTo>
                <a:lnTo>
                  <a:pt x="2132" y="807"/>
                </a:lnTo>
                <a:lnTo>
                  <a:pt x="2007" y="807"/>
                </a:lnTo>
                <a:lnTo>
                  <a:pt x="2007" y="796"/>
                </a:lnTo>
                <a:close/>
                <a:moveTo>
                  <a:pt x="2064" y="758"/>
                </a:moveTo>
                <a:lnTo>
                  <a:pt x="2076" y="758"/>
                </a:lnTo>
                <a:lnTo>
                  <a:pt x="2076" y="862"/>
                </a:lnTo>
                <a:cubicBezTo>
                  <a:pt x="2076" y="877"/>
                  <a:pt x="2069" y="884"/>
                  <a:pt x="2055" y="884"/>
                </a:cubicBezTo>
                <a:cubicBezTo>
                  <a:pt x="2051" y="884"/>
                  <a:pt x="2046" y="884"/>
                  <a:pt x="2040" y="884"/>
                </a:cubicBezTo>
                <a:cubicBezTo>
                  <a:pt x="2040" y="880"/>
                  <a:pt x="2039" y="876"/>
                  <a:pt x="2038" y="871"/>
                </a:cubicBezTo>
                <a:cubicBezTo>
                  <a:pt x="2044" y="872"/>
                  <a:pt x="2049" y="872"/>
                  <a:pt x="2055" y="872"/>
                </a:cubicBezTo>
                <a:cubicBezTo>
                  <a:pt x="2061" y="872"/>
                  <a:pt x="2064" y="869"/>
                  <a:pt x="2064" y="862"/>
                </a:cubicBezTo>
                <a:lnTo>
                  <a:pt x="2064" y="758"/>
                </a:lnTo>
                <a:close/>
                <a:moveTo>
                  <a:pt x="2030" y="822"/>
                </a:moveTo>
                <a:lnTo>
                  <a:pt x="2040" y="829"/>
                </a:lnTo>
                <a:cubicBezTo>
                  <a:pt x="2028" y="846"/>
                  <a:pt x="2016" y="862"/>
                  <a:pt x="2003" y="875"/>
                </a:cubicBezTo>
                <a:cubicBezTo>
                  <a:pt x="2001" y="873"/>
                  <a:pt x="1998" y="870"/>
                  <a:pt x="1994" y="867"/>
                </a:cubicBezTo>
                <a:cubicBezTo>
                  <a:pt x="2008" y="853"/>
                  <a:pt x="2020" y="838"/>
                  <a:pt x="2030" y="822"/>
                </a:cubicBezTo>
                <a:close/>
                <a:moveTo>
                  <a:pt x="2108" y="824"/>
                </a:moveTo>
                <a:cubicBezTo>
                  <a:pt x="2118" y="838"/>
                  <a:pt x="2128" y="852"/>
                  <a:pt x="2138" y="866"/>
                </a:cubicBezTo>
                <a:lnTo>
                  <a:pt x="2127" y="874"/>
                </a:lnTo>
                <a:cubicBezTo>
                  <a:pt x="2118" y="860"/>
                  <a:pt x="2108" y="845"/>
                  <a:pt x="2098" y="831"/>
                </a:cubicBezTo>
                <a:lnTo>
                  <a:pt x="2108" y="824"/>
                </a:lnTo>
                <a:close/>
                <a:moveTo>
                  <a:pt x="2077" y="688"/>
                </a:moveTo>
                <a:lnTo>
                  <a:pt x="2074" y="694"/>
                </a:lnTo>
                <a:cubicBezTo>
                  <a:pt x="2092" y="720"/>
                  <a:pt x="2115" y="740"/>
                  <a:pt x="2143" y="756"/>
                </a:cubicBezTo>
                <a:cubicBezTo>
                  <a:pt x="2141" y="759"/>
                  <a:pt x="2138" y="762"/>
                  <a:pt x="2135" y="767"/>
                </a:cubicBezTo>
                <a:cubicBezTo>
                  <a:pt x="2109" y="750"/>
                  <a:pt x="2087" y="730"/>
                  <a:pt x="2068" y="705"/>
                </a:cubicBezTo>
                <a:cubicBezTo>
                  <a:pt x="2055" y="729"/>
                  <a:pt x="2033" y="750"/>
                  <a:pt x="2004" y="768"/>
                </a:cubicBezTo>
                <a:cubicBezTo>
                  <a:pt x="2002" y="765"/>
                  <a:pt x="1999" y="762"/>
                  <a:pt x="1996" y="759"/>
                </a:cubicBezTo>
                <a:cubicBezTo>
                  <a:pt x="2028" y="740"/>
                  <a:pt x="2051" y="716"/>
                  <a:pt x="2064" y="688"/>
                </a:cubicBezTo>
                <a:lnTo>
                  <a:pt x="2077" y="688"/>
                </a:ln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FD3F03"/>
              </a:solidFill>
            </a:endParaRPr>
          </a:p>
        </p:txBody>
      </p:sp>
      <p:sp>
        <p:nvSpPr>
          <p:cNvPr id="37" name="TextBox 36"/>
          <p:cNvSpPr txBox="1"/>
          <p:nvPr/>
        </p:nvSpPr>
        <p:spPr>
          <a:xfrm>
            <a:off x="9129252" y="5157192"/>
            <a:ext cx="2593979" cy="707886"/>
          </a:xfrm>
          <a:prstGeom prst="rect">
            <a:avLst/>
          </a:prstGeom>
          <a:noFill/>
          <a:effectLst/>
        </p:spPr>
        <p:txBody>
          <a:bodyPr wrap="none" rtlCol="0">
            <a:spAutoFit/>
          </a:bodyPr>
          <a:lstStyle/>
          <a:p>
            <a:pPr algn="ctr"/>
            <a:r>
              <a:rPr lang="en-US" altLang="zh-CN" sz="4000" dirty="0" smtClean="0">
                <a:solidFill>
                  <a:schemeClr val="accent6">
                    <a:lumMod val="50000"/>
                  </a:schemeClr>
                </a:solidFill>
                <a:latin typeface="Impact MT Std" pitchFamily="34" charset="0"/>
                <a:ea typeface="微软雅黑" panose="020B0503020204020204" pitchFamily="34" charset="-122"/>
              </a:rPr>
              <a:t>THANK   YOU</a:t>
            </a:r>
            <a:endParaRPr lang="en-US" altLang="zh-CN" sz="4000" dirty="0">
              <a:solidFill>
                <a:schemeClr val="accent6">
                  <a:lumMod val="50000"/>
                </a:schemeClr>
              </a:solidFill>
              <a:latin typeface="Impact MT Std" pitchFamily="34" charset="0"/>
              <a:ea typeface="微软雅黑" panose="020B0503020204020204" pitchFamily="34" charset="-122"/>
            </a:endParaRPr>
          </a:p>
        </p:txBody>
      </p:sp>
      <p:sp>
        <p:nvSpPr>
          <p:cNvPr id="38" name="TextBox 37"/>
          <p:cNvSpPr txBox="1"/>
          <p:nvPr/>
        </p:nvSpPr>
        <p:spPr>
          <a:xfrm>
            <a:off x="6673651" y="5668799"/>
            <a:ext cx="5112568" cy="830997"/>
          </a:xfrm>
          <a:prstGeom prst="rect">
            <a:avLst/>
          </a:prstGeom>
          <a:noFill/>
        </p:spPr>
        <p:txBody>
          <a:bodyPr wrap="square" rtlCol="0">
            <a:spAutoFit/>
          </a:bodyPr>
          <a:lstStyle/>
          <a:p>
            <a:pPr algn="r"/>
            <a:r>
              <a:rPr lang="zh-CN" altLang="en-US" sz="4800" b="1" dirty="0" smtClean="0">
                <a:solidFill>
                  <a:schemeClr val="accent6">
                    <a:lumMod val="50000"/>
                  </a:schemeClr>
                </a:solidFill>
                <a:latin typeface="微软雅黑" panose="020B0503020204020204" pitchFamily="34" charset="-122"/>
                <a:ea typeface="微软雅黑" panose="020B0503020204020204" pitchFamily="34" charset="-122"/>
              </a:rPr>
              <a:t>谢谢观看</a:t>
            </a:r>
            <a:endParaRPr lang="zh-CN" altLang="en-US" sz="8000" b="1" dirty="0">
              <a:solidFill>
                <a:schemeClr val="accent6">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4492019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0-#ppt_w/2"/>
                                          </p:val>
                                        </p:tav>
                                        <p:tav tm="100000">
                                          <p:val>
                                            <p:strVal val="#ppt_x"/>
                                          </p:val>
                                        </p:tav>
                                      </p:tavLst>
                                    </p:anim>
                                    <p:anim calcmode="lin" valueType="num">
                                      <p:cBhvr additive="base">
                                        <p:cTn id="12" dur="500" fill="hold"/>
                                        <p:tgtEl>
                                          <p:spTgt spid="6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additive="base">
                                        <p:cTn id="15" dur="500" fill="hold"/>
                                        <p:tgtEl>
                                          <p:spTgt spid="69"/>
                                        </p:tgtEl>
                                        <p:attrNameLst>
                                          <p:attrName>ppt_x</p:attrName>
                                        </p:attrNameLst>
                                      </p:cBhvr>
                                      <p:tavLst>
                                        <p:tav tm="0">
                                          <p:val>
                                            <p:strVal val="0-#ppt_w/2"/>
                                          </p:val>
                                        </p:tav>
                                        <p:tav tm="100000">
                                          <p:val>
                                            <p:strVal val="#ppt_x"/>
                                          </p:val>
                                        </p:tav>
                                      </p:tavLst>
                                    </p:anim>
                                    <p:anim calcmode="lin" valueType="num">
                                      <p:cBhvr additive="base">
                                        <p:cTn id="16" dur="500" fill="hold"/>
                                        <p:tgtEl>
                                          <p:spTgt spid="6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fill="hold"/>
                                        <p:tgtEl>
                                          <p:spTgt spid="70"/>
                                        </p:tgtEl>
                                        <p:attrNameLst>
                                          <p:attrName>ppt_x</p:attrName>
                                        </p:attrNameLst>
                                      </p:cBhvr>
                                      <p:tavLst>
                                        <p:tav tm="0">
                                          <p:val>
                                            <p:strVal val="0-#ppt_w/2"/>
                                          </p:val>
                                        </p:tav>
                                        <p:tav tm="100000">
                                          <p:val>
                                            <p:strVal val="#ppt_x"/>
                                          </p:val>
                                        </p:tav>
                                      </p:tavLst>
                                    </p:anim>
                                    <p:anim calcmode="lin" valueType="num">
                                      <p:cBhvr additive="base">
                                        <p:cTn id="20" dur="500" fill="hold"/>
                                        <p:tgtEl>
                                          <p:spTgt spid="7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additive="base">
                                        <p:cTn id="23" dur="500" fill="hold"/>
                                        <p:tgtEl>
                                          <p:spTgt spid="71"/>
                                        </p:tgtEl>
                                        <p:attrNameLst>
                                          <p:attrName>ppt_x</p:attrName>
                                        </p:attrNameLst>
                                      </p:cBhvr>
                                      <p:tavLst>
                                        <p:tav tm="0">
                                          <p:val>
                                            <p:strVal val="0-#ppt_w/2"/>
                                          </p:val>
                                        </p:tav>
                                        <p:tav tm="100000">
                                          <p:val>
                                            <p:strVal val="#ppt_x"/>
                                          </p:val>
                                        </p:tav>
                                      </p:tavLst>
                                    </p:anim>
                                    <p:anim calcmode="lin" valueType="num">
                                      <p:cBhvr additive="base">
                                        <p:cTn id="24" dur="500" fill="hold"/>
                                        <p:tgtEl>
                                          <p:spTgt spid="7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31" presetClass="entr" presetSubtype="0" fill="hold" grpId="0" nodeType="afterEffect">
                                  <p:stCondLst>
                                    <p:cond delay="0"/>
                                  </p:stCondLst>
                                  <p:childTnLst>
                                    <p:set>
                                      <p:cBhvr>
                                        <p:cTn id="27" dur="1" fill="hold">
                                          <p:stCondLst>
                                            <p:cond delay="0"/>
                                          </p:stCondLst>
                                        </p:cTn>
                                        <p:tgtEl>
                                          <p:spTgt spid="91"/>
                                        </p:tgtEl>
                                        <p:attrNameLst>
                                          <p:attrName>style.visibility</p:attrName>
                                        </p:attrNameLst>
                                      </p:cBhvr>
                                      <p:to>
                                        <p:strVal val="visible"/>
                                      </p:to>
                                    </p:set>
                                    <p:anim calcmode="lin" valueType="num">
                                      <p:cBhvr>
                                        <p:cTn id="28" dur="500" fill="hold"/>
                                        <p:tgtEl>
                                          <p:spTgt spid="91"/>
                                        </p:tgtEl>
                                        <p:attrNameLst>
                                          <p:attrName>ppt_w</p:attrName>
                                        </p:attrNameLst>
                                      </p:cBhvr>
                                      <p:tavLst>
                                        <p:tav tm="0">
                                          <p:val>
                                            <p:fltVal val="0"/>
                                          </p:val>
                                        </p:tav>
                                        <p:tav tm="100000">
                                          <p:val>
                                            <p:strVal val="#ppt_w"/>
                                          </p:val>
                                        </p:tav>
                                      </p:tavLst>
                                    </p:anim>
                                    <p:anim calcmode="lin" valueType="num">
                                      <p:cBhvr>
                                        <p:cTn id="29" dur="500" fill="hold"/>
                                        <p:tgtEl>
                                          <p:spTgt spid="91"/>
                                        </p:tgtEl>
                                        <p:attrNameLst>
                                          <p:attrName>ppt_h</p:attrName>
                                        </p:attrNameLst>
                                      </p:cBhvr>
                                      <p:tavLst>
                                        <p:tav tm="0">
                                          <p:val>
                                            <p:fltVal val="0"/>
                                          </p:val>
                                        </p:tav>
                                        <p:tav tm="100000">
                                          <p:val>
                                            <p:strVal val="#ppt_h"/>
                                          </p:val>
                                        </p:tav>
                                      </p:tavLst>
                                    </p:anim>
                                    <p:anim calcmode="lin" valueType="num">
                                      <p:cBhvr>
                                        <p:cTn id="30" dur="500" fill="hold"/>
                                        <p:tgtEl>
                                          <p:spTgt spid="91"/>
                                        </p:tgtEl>
                                        <p:attrNameLst>
                                          <p:attrName>style.rotation</p:attrName>
                                        </p:attrNameLst>
                                      </p:cBhvr>
                                      <p:tavLst>
                                        <p:tav tm="0">
                                          <p:val>
                                            <p:fltVal val="90"/>
                                          </p:val>
                                        </p:tav>
                                        <p:tav tm="100000">
                                          <p:val>
                                            <p:fltVal val="0"/>
                                          </p:val>
                                        </p:tav>
                                      </p:tavLst>
                                    </p:anim>
                                    <p:animEffect transition="in" filter="fade">
                                      <p:cBhvr>
                                        <p:cTn id="31" dur="500"/>
                                        <p:tgtEl>
                                          <p:spTgt spid="91"/>
                                        </p:tgtEl>
                                      </p:cBhvr>
                                    </p:animEffect>
                                  </p:childTnLst>
                                </p:cTn>
                              </p:par>
                            </p:childTnLst>
                          </p:cTn>
                        </p:par>
                        <p:par>
                          <p:cTn id="32" fill="hold">
                            <p:stCondLst>
                              <p:cond delay="1000"/>
                            </p:stCondLst>
                            <p:childTnLst>
                              <p:par>
                                <p:cTn id="33" presetID="2" presetClass="entr" presetSubtype="2" fill="hold" nodeType="afterEffect">
                                  <p:stCondLst>
                                    <p:cond delay="0"/>
                                  </p:stCondLst>
                                  <p:childTnLst>
                                    <p:set>
                                      <p:cBhvr>
                                        <p:cTn id="34" dur="1" fill="hold">
                                          <p:stCondLst>
                                            <p:cond delay="0"/>
                                          </p:stCondLst>
                                        </p:cTn>
                                        <p:tgtEl>
                                          <p:spTgt spid="88"/>
                                        </p:tgtEl>
                                        <p:attrNameLst>
                                          <p:attrName>style.visibility</p:attrName>
                                        </p:attrNameLst>
                                      </p:cBhvr>
                                      <p:to>
                                        <p:strVal val="visible"/>
                                      </p:to>
                                    </p:set>
                                    <p:anim calcmode="lin" valueType="num">
                                      <p:cBhvr additive="base">
                                        <p:cTn id="35" dur="500" fill="hold"/>
                                        <p:tgtEl>
                                          <p:spTgt spid="88"/>
                                        </p:tgtEl>
                                        <p:attrNameLst>
                                          <p:attrName>ppt_x</p:attrName>
                                        </p:attrNameLst>
                                      </p:cBhvr>
                                      <p:tavLst>
                                        <p:tav tm="0">
                                          <p:val>
                                            <p:strVal val="1+#ppt_w/2"/>
                                          </p:val>
                                        </p:tav>
                                        <p:tav tm="100000">
                                          <p:val>
                                            <p:strVal val="#ppt_x"/>
                                          </p:val>
                                        </p:tav>
                                      </p:tavLst>
                                    </p:anim>
                                    <p:anim calcmode="lin" valueType="num">
                                      <p:cBhvr additive="base">
                                        <p:cTn id="36" dur="500" fill="hold"/>
                                        <p:tgtEl>
                                          <p:spTgt spid="88"/>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200"/>
                                  </p:stCondLst>
                                  <p:childTnLst>
                                    <p:set>
                                      <p:cBhvr>
                                        <p:cTn id="38" dur="1" fill="hold">
                                          <p:stCondLst>
                                            <p:cond delay="0"/>
                                          </p:stCondLst>
                                        </p:cTn>
                                        <p:tgtEl>
                                          <p:spTgt spid="85"/>
                                        </p:tgtEl>
                                        <p:attrNameLst>
                                          <p:attrName>style.visibility</p:attrName>
                                        </p:attrNameLst>
                                      </p:cBhvr>
                                      <p:to>
                                        <p:strVal val="visible"/>
                                      </p:to>
                                    </p:set>
                                    <p:anim calcmode="lin" valueType="num">
                                      <p:cBhvr additive="base">
                                        <p:cTn id="39" dur="500" fill="hold"/>
                                        <p:tgtEl>
                                          <p:spTgt spid="85"/>
                                        </p:tgtEl>
                                        <p:attrNameLst>
                                          <p:attrName>ppt_x</p:attrName>
                                        </p:attrNameLst>
                                      </p:cBhvr>
                                      <p:tavLst>
                                        <p:tav tm="0">
                                          <p:val>
                                            <p:strVal val="1+#ppt_w/2"/>
                                          </p:val>
                                        </p:tav>
                                        <p:tav tm="100000">
                                          <p:val>
                                            <p:strVal val="#ppt_x"/>
                                          </p:val>
                                        </p:tav>
                                      </p:tavLst>
                                    </p:anim>
                                    <p:anim calcmode="lin" valueType="num">
                                      <p:cBhvr additive="base">
                                        <p:cTn id="40" dur="500" fill="hold"/>
                                        <p:tgtEl>
                                          <p:spTgt spid="85"/>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400"/>
                                  </p:stCondLst>
                                  <p:childTnLst>
                                    <p:set>
                                      <p:cBhvr>
                                        <p:cTn id="42" dur="1" fill="hold">
                                          <p:stCondLst>
                                            <p:cond delay="0"/>
                                          </p:stCondLst>
                                        </p:cTn>
                                        <p:tgtEl>
                                          <p:spTgt spid="82"/>
                                        </p:tgtEl>
                                        <p:attrNameLst>
                                          <p:attrName>style.visibility</p:attrName>
                                        </p:attrNameLst>
                                      </p:cBhvr>
                                      <p:to>
                                        <p:strVal val="visible"/>
                                      </p:to>
                                    </p:set>
                                    <p:anim calcmode="lin" valueType="num">
                                      <p:cBhvr additive="base">
                                        <p:cTn id="43" dur="500" fill="hold"/>
                                        <p:tgtEl>
                                          <p:spTgt spid="82"/>
                                        </p:tgtEl>
                                        <p:attrNameLst>
                                          <p:attrName>ppt_x</p:attrName>
                                        </p:attrNameLst>
                                      </p:cBhvr>
                                      <p:tavLst>
                                        <p:tav tm="0">
                                          <p:val>
                                            <p:strVal val="1+#ppt_w/2"/>
                                          </p:val>
                                        </p:tav>
                                        <p:tav tm="100000">
                                          <p:val>
                                            <p:strVal val="#ppt_x"/>
                                          </p:val>
                                        </p:tav>
                                      </p:tavLst>
                                    </p:anim>
                                    <p:anim calcmode="lin" valueType="num">
                                      <p:cBhvr additive="base">
                                        <p:cTn id="44" dur="500" fill="hold"/>
                                        <p:tgtEl>
                                          <p:spTgt spid="82"/>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600"/>
                                  </p:stCondLst>
                                  <p:childTnLst>
                                    <p:set>
                                      <p:cBhvr>
                                        <p:cTn id="46" dur="1" fill="hold">
                                          <p:stCondLst>
                                            <p:cond delay="0"/>
                                          </p:stCondLst>
                                        </p:cTn>
                                        <p:tgtEl>
                                          <p:spTgt spid="79"/>
                                        </p:tgtEl>
                                        <p:attrNameLst>
                                          <p:attrName>style.visibility</p:attrName>
                                        </p:attrNameLst>
                                      </p:cBhvr>
                                      <p:to>
                                        <p:strVal val="visible"/>
                                      </p:to>
                                    </p:set>
                                    <p:anim calcmode="lin" valueType="num">
                                      <p:cBhvr additive="base">
                                        <p:cTn id="47" dur="500" fill="hold"/>
                                        <p:tgtEl>
                                          <p:spTgt spid="79"/>
                                        </p:tgtEl>
                                        <p:attrNameLst>
                                          <p:attrName>ppt_x</p:attrName>
                                        </p:attrNameLst>
                                      </p:cBhvr>
                                      <p:tavLst>
                                        <p:tav tm="0">
                                          <p:val>
                                            <p:strVal val="1+#ppt_w/2"/>
                                          </p:val>
                                        </p:tav>
                                        <p:tav tm="100000">
                                          <p:val>
                                            <p:strVal val="#ppt_x"/>
                                          </p:val>
                                        </p:tav>
                                      </p:tavLst>
                                    </p:anim>
                                    <p:anim calcmode="lin" valueType="num">
                                      <p:cBhvr additive="base">
                                        <p:cTn id="48" dur="500" fill="hold"/>
                                        <p:tgtEl>
                                          <p:spTgt spid="79"/>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800"/>
                                  </p:stCondLst>
                                  <p:childTnLst>
                                    <p:set>
                                      <p:cBhvr>
                                        <p:cTn id="50" dur="1" fill="hold">
                                          <p:stCondLst>
                                            <p:cond delay="0"/>
                                          </p:stCondLst>
                                        </p:cTn>
                                        <p:tgtEl>
                                          <p:spTgt spid="76"/>
                                        </p:tgtEl>
                                        <p:attrNameLst>
                                          <p:attrName>style.visibility</p:attrName>
                                        </p:attrNameLst>
                                      </p:cBhvr>
                                      <p:to>
                                        <p:strVal val="visible"/>
                                      </p:to>
                                    </p:set>
                                    <p:anim calcmode="lin" valueType="num">
                                      <p:cBhvr additive="base">
                                        <p:cTn id="51" dur="500" fill="hold"/>
                                        <p:tgtEl>
                                          <p:spTgt spid="76"/>
                                        </p:tgtEl>
                                        <p:attrNameLst>
                                          <p:attrName>ppt_x</p:attrName>
                                        </p:attrNameLst>
                                      </p:cBhvr>
                                      <p:tavLst>
                                        <p:tav tm="0">
                                          <p:val>
                                            <p:strVal val="1+#ppt_w/2"/>
                                          </p:val>
                                        </p:tav>
                                        <p:tav tm="100000">
                                          <p:val>
                                            <p:strVal val="#ppt_x"/>
                                          </p:val>
                                        </p:tav>
                                      </p:tavLst>
                                    </p:anim>
                                    <p:anim calcmode="lin" valueType="num">
                                      <p:cBhvr additive="base">
                                        <p:cTn id="52" dur="500" fill="hold"/>
                                        <p:tgtEl>
                                          <p:spTgt spid="76"/>
                                        </p:tgtEl>
                                        <p:attrNameLst>
                                          <p:attrName>ppt_y</p:attrName>
                                        </p:attrNameLst>
                                      </p:cBhvr>
                                      <p:tavLst>
                                        <p:tav tm="0">
                                          <p:val>
                                            <p:strVal val="#ppt_y"/>
                                          </p:val>
                                        </p:tav>
                                        <p:tav tm="100000">
                                          <p:val>
                                            <p:strVal val="#ppt_y"/>
                                          </p:val>
                                        </p:tav>
                                      </p:tavLst>
                                    </p:anim>
                                  </p:childTnLst>
                                </p:cTn>
                              </p:par>
                              <p:par>
                                <p:cTn id="53" presetID="49" presetClass="entr" presetSubtype="0" decel="100000" fill="hold" grpId="0" nodeType="withEffect">
                                  <p:stCondLst>
                                    <p:cond delay="500"/>
                                  </p:stCondLst>
                                  <p:iterate type="lt">
                                    <p:tmPct val="0"/>
                                  </p:iterate>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 calcmode="lin" valueType="num">
                                      <p:cBhvr>
                                        <p:cTn id="57" dur="500" fill="hold"/>
                                        <p:tgtEl>
                                          <p:spTgt spid="37"/>
                                        </p:tgtEl>
                                        <p:attrNameLst>
                                          <p:attrName>style.rotation</p:attrName>
                                        </p:attrNameLst>
                                      </p:cBhvr>
                                      <p:tavLst>
                                        <p:tav tm="0">
                                          <p:val>
                                            <p:fltVal val="360"/>
                                          </p:val>
                                        </p:tav>
                                        <p:tav tm="100000">
                                          <p:val>
                                            <p:fltVal val="0"/>
                                          </p:val>
                                        </p:tav>
                                      </p:tavLst>
                                    </p:anim>
                                    <p:animEffect transition="in" filter="fade">
                                      <p:cBhvr>
                                        <p:cTn id="58" dur="500"/>
                                        <p:tgtEl>
                                          <p:spTgt spid="37"/>
                                        </p:tgtEl>
                                      </p:cBhvr>
                                    </p:animEffect>
                                  </p:childTnLst>
                                </p:cTn>
                              </p:par>
                              <p:par>
                                <p:cTn id="59" presetID="41" presetClass="entr" presetSubtype="0" fill="hold" grpId="0" nodeType="withEffect">
                                  <p:stCondLst>
                                    <p:cond delay="500"/>
                                  </p:stCondLst>
                                  <p:iterate type="lt">
                                    <p:tmPct val="10000"/>
                                  </p:iterate>
                                  <p:childTnLst>
                                    <p:set>
                                      <p:cBhvr>
                                        <p:cTn id="60" dur="1" fill="hold">
                                          <p:stCondLst>
                                            <p:cond delay="0"/>
                                          </p:stCondLst>
                                        </p:cTn>
                                        <p:tgtEl>
                                          <p:spTgt spid="38"/>
                                        </p:tgtEl>
                                        <p:attrNameLst>
                                          <p:attrName>style.visibility</p:attrName>
                                        </p:attrNameLst>
                                      </p:cBhvr>
                                      <p:to>
                                        <p:strVal val="visible"/>
                                      </p:to>
                                    </p:set>
                                    <p:anim calcmode="lin" valueType="num">
                                      <p:cBhvr>
                                        <p:cTn id="61"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38"/>
                                        </p:tgtEl>
                                        <p:attrNameLst>
                                          <p:attrName>ppt_y</p:attrName>
                                        </p:attrNameLst>
                                      </p:cBhvr>
                                      <p:tavLst>
                                        <p:tav tm="0">
                                          <p:val>
                                            <p:strVal val="#ppt_y"/>
                                          </p:val>
                                        </p:tav>
                                        <p:tav tm="100000">
                                          <p:val>
                                            <p:strVal val="#ppt_y"/>
                                          </p:val>
                                        </p:tav>
                                      </p:tavLst>
                                    </p:anim>
                                    <p:anim calcmode="lin" valueType="num">
                                      <p:cBhvr>
                                        <p:cTn id="63"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animBg="1"/>
      <p:bldP spid="91" grpId="0" animBg="1"/>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公司介绍</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64" name="六边形 63"/>
          <p:cNvSpPr/>
          <p:nvPr/>
        </p:nvSpPr>
        <p:spPr>
          <a:xfrm>
            <a:off x="241896" y="125398"/>
            <a:ext cx="481345" cy="414953"/>
          </a:xfrm>
          <a:prstGeom prst="hexagon">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9" name="矩形 68"/>
          <p:cNvSpPr/>
          <p:nvPr/>
        </p:nvSpPr>
        <p:spPr>
          <a:xfrm>
            <a:off x="10347503" y="187549"/>
            <a:ext cx="1582732" cy="334417"/>
          </a:xfrm>
          <a:prstGeom prst="rect">
            <a:avLst/>
          </a:prstGeom>
          <a:solidFill>
            <a:schemeClr val="accent6">
              <a:lumMod val="75000"/>
              <a:alpha val="7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0"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5" name="六边形 64"/>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7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87" name="Rectangle 4"/>
          <p:cNvSpPr txBox="1">
            <a:spLocks noChangeArrowheads="1"/>
          </p:cNvSpPr>
          <p:nvPr/>
        </p:nvSpPr>
        <p:spPr bwMode="auto">
          <a:xfrm>
            <a:off x="3505299" y="1142684"/>
            <a:ext cx="5235536"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b="0" dirty="0">
                <a:solidFill>
                  <a:schemeClr val="tx1">
                    <a:lumMod val="50000"/>
                    <a:lumOff val="50000"/>
                  </a:schemeClr>
                </a:solidFill>
                <a:latin typeface="微软雅黑" panose="020B0503020204020204" pitchFamily="34" charset="-122"/>
                <a:ea typeface="微软雅黑" panose="020B0503020204020204" pitchFamily="34" charset="-122"/>
              </a:rPr>
              <a:t>单击</a:t>
            </a:r>
            <a:r>
              <a:rPr lang="zh-CN" altLang="en-US" sz="2400" b="0" dirty="0" smtClean="0">
                <a:solidFill>
                  <a:schemeClr val="tx1">
                    <a:lumMod val="50000"/>
                    <a:lumOff val="50000"/>
                  </a:schemeClr>
                </a:solidFill>
                <a:latin typeface="微软雅黑" panose="020B0503020204020204" pitchFamily="34" charset="-122"/>
                <a:ea typeface="微软雅黑" panose="020B0503020204020204" pitchFamily="34" charset="-122"/>
              </a:rPr>
              <a:t>此处添加您公司名称</a:t>
            </a:r>
            <a:endParaRPr lang="zh-CN" sz="2400" b="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Rectangle 2"/>
          <p:cNvSpPr/>
          <p:nvPr/>
        </p:nvSpPr>
        <p:spPr>
          <a:xfrm>
            <a:off x="6097587" y="1740272"/>
            <a:ext cx="4883150" cy="2332788"/>
          </a:xfrm>
          <a:prstGeom prst="rect">
            <a:avLst/>
          </a:prstGeom>
          <a:blipFill>
            <a:blip r:embed="rId3" cstate="print">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89" name="Rectangle 2"/>
          <p:cNvSpPr/>
          <p:nvPr/>
        </p:nvSpPr>
        <p:spPr>
          <a:xfrm>
            <a:off x="1286445" y="1740272"/>
            <a:ext cx="4883150" cy="2332788"/>
          </a:xfrm>
          <a:prstGeom prst="rect">
            <a:avLst/>
          </a:prstGeom>
          <a:blipFill>
            <a:blip r:embed="rId3" cstate="print">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90" name="Rectangle 2"/>
          <p:cNvSpPr/>
          <p:nvPr/>
        </p:nvSpPr>
        <p:spPr>
          <a:xfrm>
            <a:off x="1286445" y="1740272"/>
            <a:ext cx="4883150" cy="2332788"/>
          </a:xfrm>
          <a:prstGeom prst="rect">
            <a:avLst/>
          </a:prstGeom>
          <a:solidFill>
            <a:schemeClr val="accent6">
              <a:lumMod val="75000"/>
              <a:alpha val="72941"/>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91" name="矩形 90"/>
          <p:cNvSpPr/>
          <p:nvPr/>
        </p:nvSpPr>
        <p:spPr>
          <a:xfrm>
            <a:off x="4423177" y="2204864"/>
            <a:ext cx="1313162" cy="430879"/>
          </a:xfrm>
          <a:prstGeom prst="rect">
            <a:avLst/>
          </a:prstGeom>
        </p:spPr>
        <p:txBody>
          <a:bodyPr wrap="none" lIns="91431" tIns="45716" rIns="91431" bIns="45716">
            <a:spAutoFit/>
          </a:bodyPr>
          <a:lstStyle/>
          <a:p>
            <a:pPr algn="r"/>
            <a:r>
              <a:rPr lang="zh-CN" altLang="en-US" sz="2200" b="1" dirty="0" smtClean="0">
                <a:solidFill>
                  <a:schemeClr val="bg1">
                    <a:lumMod val="95000"/>
                  </a:schemeClr>
                </a:solidFill>
                <a:latin typeface="微软雅黑" pitchFamily="34" charset="-122"/>
                <a:ea typeface="微软雅黑" pitchFamily="34" charset="-122"/>
              </a:rPr>
              <a:t>关于我们</a:t>
            </a:r>
            <a:endParaRPr lang="en-US" altLang="zh-CN" sz="2200" b="1" dirty="0">
              <a:solidFill>
                <a:schemeClr val="bg1">
                  <a:lumMod val="95000"/>
                </a:schemeClr>
              </a:solidFill>
              <a:latin typeface="微软雅黑" pitchFamily="34" charset="-122"/>
              <a:ea typeface="微软雅黑" pitchFamily="34" charset="-122"/>
            </a:endParaRPr>
          </a:p>
        </p:txBody>
      </p:sp>
      <p:sp>
        <p:nvSpPr>
          <p:cNvPr id="92" name="矩形 47"/>
          <p:cNvSpPr>
            <a:spLocks noChangeArrowheads="1"/>
          </p:cNvSpPr>
          <p:nvPr/>
        </p:nvSpPr>
        <p:spPr bwMode="auto">
          <a:xfrm>
            <a:off x="1489075" y="2657422"/>
            <a:ext cx="435978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bg1"/>
                </a:solidFill>
              </a:rPr>
              <a:t>我图网在</a:t>
            </a:r>
            <a:r>
              <a:rPr lang="en-US" altLang="zh-CN" sz="1400" dirty="0">
                <a:solidFill>
                  <a:schemeClr val="bg1"/>
                </a:solidFill>
              </a:rPr>
              <a:t>2008</a:t>
            </a:r>
            <a:r>
              <a:rPr lang="zh-CN" altLang="en-US" sz="1400" dirty="0">
                <a:solidFill>
                  <a:schemeClr val="bg1"/>
                </a:solidFill>
              </a:rPr>
              <a:t>年</a:t>
            </a:r>
            <a:r>
              <a:rPr lang="en-US" altLang="zh-CN" sz="1400" dirty="0">
                <a:solidFill>
                  <a:schemeClr val="bg1"/>
                </a:solidFill>
              </a:rPr>
              <a:t>8</a:t>
            </a:r>
            <a:r>
              <a:rPr lang="zh-CN" altLang="en-US" sz="1400" dirty="0">
                <a:solidFill>
                  <a:schemeClr val="bg1"/>
                </a:solidFill>
              </a:rPr>
              <a:t>月</a:t>
            </a:r>
            <a:r>
              <a:rPr lang="en-US" altLang="zh-CN" sz="1400" dirty="0">
                <a:solidFill>
                  <a:schemeClr val="bg1"/>
                </a:solidFill>
              </a:rPr>
              <a:t>8</a:t>
            </a:r>
            <a:r>
              <a:rPr lang="zh-CN" altLang="en-US" sz="1400" dirty="0">
                <a:solidFill>
                  <a:schemeClr val="bg1"/>
                </a:solidFill>
              </a:rPr>
              <a:t>日</a:t>
            </a:r>
            <a:r>
              <a:rPr lang="en-US" altLang="zh-CN" sz="1400" dirty="0">
                <a:solidFill>
                  <a:schemeClr val="bg1"/>
                </a:solidFill>
              </a:rPr>
              <a:t>(</a:t>
            </a:r>
            <a:r>
              <a:rPr lang="zh-CN" altLang="en-US" sz="1400" dirty="0">
                <a:solidFill>
                  <a:schemeClr val="bg1"/>
                </a:solidFill>
              </a:rPr>
              <a:t>奥运会开幕</a:t>
            </a:r>
            <a:r>
              <a:rPr lang="en-US" altLang="zh-CN" sz="1400" dirty="0">
                <a:solidFill>
                  <a:schemeClr val="bg1"/>
                </a:solidFill>
              </a:rPr>
              <a:t>)</a:t>
            </a:r>
            <a:r>
              <a:rPr lang="zh-CN" altLang="en-US" sz="1400" dirty="0">
                <a:solidFill>
                  <a:schemeClr val="bg1"/>
                </a:solidFill>
              </a:rPr>
              <a:t>兴建，是设计作品交易平台，主要经营正版设计稿，正版摄影图，正版插画，正版</a:t>
            </a:r>
            <a:r>
              <a:rPr lang="en-US" altLang="zh-CN" sz="1400" dirty="0">
                <a:solidFill>
                  <a:schemeClr val="bg1"/>
                </a:solidFill>
              </a:rPr>
              <a:t>3d</a:t>
            </a:r>
            <a:r>
              <a:rPr lang="zh-CN" altLang="en-US" sz="1400" dirty="0">
                <a:solidFill>
                  <a:schemeClr val="bg1"/>
                </a:solidFill>
              </a:rPr>
              <a:t>模型，正版</a:t>
            </a:r>
            <a:r>
              <a:rPr lang="en-US" altLang="zh-CN" sz="1400" dirty="0">
                <a:solidFill>
                  <a:schemeClr val="bg1"/>
                </a:solidFill>
              </a:rPr>
              <a:t>flash</a:t>
            </a:r>
            <a:r>
              <a:rPr lang="zh-CN" altLang="en-US" sz="1400" dirty="0">
                <a:solidFill>
                  <a:schemeClr val="bg1"/>
                </a:solidFill>
              </a:rPr>
              <a:t>源文件等销售。</a:t>
            </a:r>
            <a:endParaRPr lang="zh-CN" altLang="en-US" sz="1400" dirty="0">
              <a:solidFill>
                <a:schemeClr val="bg1"/>
              </a:solidFill>
              <a:sym typeface="微软雅黑" pitchFamily="34" charset="-122"/>
            </a:endParaRPr>
          </a:p>
        </p:txBody>
      </p:sp>
      <p:sp>
        <p:nvSpPr>
          <p:cNvPr id="93" name="Freeform 12"/>
          <p:cNvSpPr>
            <a:spLocks/>
          </p:cNvSpPr>
          <p:nvPr/>
        </p:nvSpPr>
        <p:spPr bwMode="auto">
          <a:xfrm>
            <a:off x="1608509" y="450912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6">
              <a:lumMod val="50000"/>
            </a:schemeClr>
          </a:solidFill>
          <a:ln>
            <a:noFill/>
          </a:ln>
          <a:extLst/>
        </p:spPr>
        <p:txBody>
          <a:bodyPr/>
          <a:lstStyle/>
          <a:p>
            <a:endParaRPr lang="zh-CN" altLang="en-US">
              <a:solidFill>
                <a:schemeClr val="tx1">
                  <a:lumMod val="50000"/>
                  <a:lumOff val="50000"/>
                </a:schemeClr>
              </a:solidFill>
            </a:endParaRPr>
          </a:p>
        </p:txBody>
      </p:sp>
      <p:sp>
        <p:nvSpPr>
          <p:cNvPr id="94" name="Freeform 12"/>
          <p:cNvSpPr>
            <a:spLocks/>
          </p:cNvSpPr>
          <p:nvPr/>
        </p:nvSpPr>
        <p:spPr bwMode="auto">
          <a:xfrm flipH="1" flipV="1">
            <a:off x="10202043" y="5425554"/>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6">
              <a:lumMod val="50000"/>
            </a:schemeClr>
          </a:solidFill>
          <a:ln>
            <a:noFill/>
          </a:ln>
          <a:extLst/>
        </p:spPr>
        <p:txBody>
          <a:bodyPr/>
          <a:lstStyle/>
          <a:p>
            <a:endParaRPr lang="zh-CN" altLang="en-US">
              <a:solidFill>
                <a:schemeClr val="tx1">
                  <a:lumMod val="50000"/>
                  <a:lumOff val="50000"/>
                </a:schemeClr>
              </a:solidFill>
            </a:endParaRPr>
          </a:p>
        </p:txBody>
      </p:sp>
      <p:sp>
        <p:nvSpPr>
          <p:cNvPr id="95" name="TextBox 94"/>
          <p:cNvSpPr txBox="1"/>
          <p:nvPr/>
        </p:nvSpPr>
        <p:spPr>
          <a:xfrm>
            <a:off x="1968549" y="4823321"/>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96" name="弧形 95"/>
          <p:cNvSpPr/>
          <p:nvPr/>
        </p:nvSpPr>
        <p:spPr>
          <a:xfrm>
            <a:off x="3793331" y="1052736"/>
            <a:ext cx="504056" cy="504056"/>
          </a:xfrm>
          <a:prstGeom prst="arc">
            <a:avLst>
              <a:gd name="adj1" fmla="val 18916496"/>
              <a:gd name="adj2" fmla="val 2632855"/>
            </a:avLst>
          </a:prstGeom>
          <a:ln>
            <a:solidFill>
              <a:srgbClr val="984807"/>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矩形 25"/>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923170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wipe(down)">
                                      <p:cBhvr>
                                        <p:cTn id="7" dur="500"/>
                                        <p:tgtEl>
                                          <p:spTgt spid="9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0-#ppt_w/2"/>
                                          </p:val>
                                        </p:tav>
                                        <p:tav tm="100000">
                                          <p:val>
                                            <p:strVal val="#ppt_x"/>
                                          </p:val>
                                        </p:tav>
                                      </p:tavLst>
                                    </p:anim>
                                    <p:anim calcmode="lin" valueType="num">
                                      <p:cBhvr additive="base">
                                        <p:cTn id="16" dur="500" fill="hold"/>
                                        <p:tgtEl>
                                          <p:spTgt spid="8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89"/>
                                        </p:tgtEl>
                                        <p:attrNameLst>
                                          <p:attrName>style.visibility</p:attrName>
                                        </p:attrNameLst>
                                      </p:cBhvr>
                                      <p:to>
                                        <p:strVal val="visible"/>
                                      </p:to>
                                    </p:set>
                                    <p:anim calcmode="lin" valueType="num">
                                      <p:cBhvr additive="base">
                                        <p:cTn id="20" dur="500" fill="hold"/>
                                        <p:tgtEl>
                                          <p:spTgt spid="89"/>
                                        </p:tgtEl>
                                        <p:attrNameLst>
                                          <p:attrName>ppt_x</p:attrName>
                                        </p:attrNameLst>
                                      </p:cBhvr>
                                      <p:tavLst>
                                        <p:tav tm="0">
                                          <p:val>
                                            <p:strVal val="0-#ppt_w/2"/>
                                          </p:val>
                                        </p:tav>
                                        <p:tav tm="100000">
                                          <p:val>
                                            <p:strVal val="#ppt_x"/>
                                          </p:val>
                                        </p:tav>
                                      </p:tavLst>
                                    </p:anim>
                                    <p:anim calcmode="lin" valueType="num">
                                      <p:cBhvr additive="base">
                                        <p:cTn id="21" dur="500" fill="hold"/>
                                        <p:tgtEl>
                                          <p:spTgt spid="89"/>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additive="base">
                                        <p:cTn id="25" dur="500" fill="hold"/>
                                        <p:tgtEl>
                                          <p:spTgt spid="90"/>
                                        </p:tgtEl>
                                        <p:attrNameLst>
                                          <p:attrName>ppt_x</p:attrName>
                                        </p:attrNameLst>
                                      </p:cBhvr>
                                      <p:tavLst>
                                        <p:tav tm="0">
                                          <p:val>
                                            <p:strVal val="0-#ppt_w/2"/>
                                          </p:val>
                                        </p:tav>
                                        <p:tav tm="100000">
                                          <p:val>
                                            <p:strVal val="#ppt_x"/>
                                          </p:val>
                                        </p:tav>
                                      </p:tavLst>
                                    </p:anim>
                                    <p:anim calcmode="lin" valueType="num">
                                      <p:cBhvr additive="base">
                                        <p:cTn id="26" dur="500" fill="hold"/>
                                        <p:tgtEl>
                                          <p:spTgt spid="90"/>
                                        </p:tgtEl>
                                        <p:attrNameLst>
                                          <p:attrName>ppt_y</p:attrName>
                                        </p:attrNameLst>
                                      </p:cBhvr>
                                      <p:tavLst>
                                        <p:tav tm="0">
                                          <p:val>
                                            <p:strVal val="#ppt_y"/>
                                          </p:val>
                                        </p:tav>
                                        <p:tav tm="100000">
                                          <p:val>
                                            <p:strVal val="#ppt_y"/>
                                          </p:val>
                                        </p:tav>
                                      </p:tavLst>
                                    </p:anim>
                                  </p:childTnLst>
                                </p:cTn>
                              </p:par>
                              <p:par>
                                <p:cTn id="27" presetID="22" presetClass="entr" presetSubtype="2" fill="hold" grpId="0" nodeType="withEffect">
                                  <p:stCondLst>
                                    <p:cond delay="250"/>
                                  </p:stCondLst>
                                  <p:childTnLst>
                                    <p:set>
                                      <p:cBhvr>
                                        <p:cTn id="28" dur="1" fill="hold">
                                          <p:stCondLst>
                                            <p:cond delay="0"/>
                                          </p:stCondLst>
                                        </p:cTn>
                                        <p:tgtEl>
                                          <p:spTgt spid="91"/>
                                        </p:tgtEl>
                                        <p:attrNameLst>
                                          <p:attrName>style.visibility</p:attrName>
                                        </p:attrNameLst>
                                      </p:cBhvr>
                                      <p:to>
                                        <p:strVal val="visible"/>
                                      </p:to>
                                    </p:set>
                                    <p:animEffect transition="in" filter="wipe(right)">
                                      <p:cBhvr>
                                        <p:cTn id="29" dur="500"/>
                                        <p:tgtEl>
                                          <p:spTgt spid="91"/>
                                        </p:tgtEl>
                                      </p:cBhvr>
                                    </p:animEffect>
                                  </p:childTnLst>
                                </p:cTn>
                              </p:par>
                              <p:par>
                                <p:cTn id="30" presetID="22" presetClass="entr" presetSubtype="2" fill="hold" grpId="0" nodeType="withEffect">
                                  <p:stCondLst>
                                    <p:cond delay="250"/>
                                  </p:stCondLst>
                                  <p:childTnLst>
                                    <p:set>
                                      <p:cBhvr>
                                        <p:cTn id="31" dur="1" fill="hold">
                                          <p:stCondLst>
                                            <p:cond delay="0"/>
                                          </p:stCondLst>
                                        </p:cTn>
                                        <p:tgtEl>
                                          <p:spTgt spid="92"/>
                                        </p:tgtEl>
                                        <p:attrNameLst>
                                          <p:attrName>style.visibility</p:attrName>
                                        </p:attrNameLst>
                                      </p:cBhvr>
                                      <p:to>
                                        <p:strVal val="visible"/>
                                      </p:to>
                                    </p:set>
                                    <p:animEffect transition="in" filter="wipe(right)">
                                      <p:cBhvr>
                                        <p:cTn id="32" dur="500"/>
                                        <p:tgtEl>
                                          <p:spTgt spid="92"/>
                                        </p:tgtEl>
                                      </p:cBhvr>
                                    </p:animEffect>
                                  </p:childTnLst>
                                </p:cTn>
                              </p:par>
                            </p:childTnLst>
                          </p:cTn>
                        </p:par>
                        <p:par>
                          <p:cTn id="33" fill="hold">
                            <p:stCondLst>
                              <p:cond delay="2750"/>
                            </p:stCondLst>
                            <p:childTnLst>
                              <p:par>
                                <p:cTn id="34" presetID="1" presetClass="entr" presetSubtype="0" fill="hold" grpId="0" nodeType="afterEffect">
                                  <p:stCondLst>
                                    <p:cond delay="0"/>
                                  </p:stCondLst>
                                  <p:childTnLst>
                                    <p:set>
                                      <p:cBhvr>
                                        <p:cTn id="35" dur="1" fill="hold">
                                          <p:stCondLst>
                                            <p:cond delay="0"/>
                                          </p:stCondLst>
                                        </p:cTn>
                                        <p:tgtEl>
                                          <p:spTgt spid="93"/>
                                        </p:tgtEl>
                                        <p:attrNameLst>
                                          <p:attrName>style.visibility</p:attrName>
                                        </p:attrNameLst>
                                      </p:cBhvr>
                                      <p:to>
                                        <p:strVal val="visible"/>
                                      </p:to>
                                    </p:set>
                                  </p:childTnLst>
                                </p:cTn>
                              </p:par>
                              <p:par>
                                <p:cTn id="36" presetID="35" presetClass="path" presetSubtype="0" accel="50000" decel="50000" fill="hold" grpId="1" nodeType="withEffect">
                                  <p:stCondLst>
                                    <p:cond delay="0"/>
                                  </p:stCondLst>
                                  <p:childTnLst>
                                    <p:animMotion origin="layout" path="M -3.56836E-6 -3.7037E-7 L 0.36686 0.15278 " pathEditMode="relative" rAng="0" ptsTypes="AA">
                                      <p:cBhvr>
                                        <p:cTn id="37" dur="500" spd="-99900" fill="hold"/>
                                        <p:tgtEl>
                                          <p:spTgt spid="93"/>
                                        </p:tgtEl>
                                        <p:attrNameLst>
                                          <p:attrName>ppt_x,ppt_y</p:attrName>
                                        </p:attrNameLst>
                                      </p:cBhvr>
                                      <p:rCtr x="18343" y="7639"/>
                                    </p:animMotion>
                                  </p:childTnLst>
                                </p:cTn>
                              </p:par>
                              <p:par>
                                <p:cTn id="38" presetID="1" presetClass="entr" presetSubtype="0" fill="hold" grpId="0" nodeType="withEffect">
                                  <p:stCondLst>
                                    <p:cond delay="0"/>
                                  </p:stCondLst>
                                  <p:childTnLst>
                                    <p:set>
                                      <p:cBhvr>
                                        <p:cTn id="39" dur="1" fill="hold">
                                          <p:stCondLst>
                                            <p:cond delay="0"/>
                                          </p:stCondLst>
                                        </p:cTn>
                                        <p:tgtEl>
                                          <p:spTgt spid="94"/>
                                        </p:tgtEl>
                                        <p:attrNameLst>
                                          <p:attrName>style.visibility</p:attrName>
                                        </p:attrNameLst>
                                      </p:cBhvr>
                                      <p:to>
                                        <p:strVal val="visible"/>
                                      </p:to>
                                    </p:set>
                                  </p:childTnLst>
                                </p:cTn>
                              </p:par>
                              <p:par>
                                <p:cTn id="40" presetID="35" presetClass="path" presetSubtype="0" accel="50000" decel="50000" fill="hold" grpId="1" nodeType="withEffect">
                                  <p:stCondLst>
                                    <p:cond delay="0"/>
                                  </p:stCondLst>
                                  <p:childTnLst>
                                    <p:animMotion origin="layout" path="M 7.85742E-7 -3.33333E-6 L -0.39495 -0.11018 " pathEditMode="relative" rAng="0" ptsTypes="AA">
                                      <p:cBhvr>
                                        <p:cTn id="41" dur="500" spd="-99900" fill="hold"/>
                                        <p:tgtEl>
                                          <p:spTgt spid="94"/>
                                        </p:tgtEl>
                                        <p:attrNameLst>
                                          <p:attrName>ppt_x,ppt_y</p:attrName>
                                        </p:attrNameLst>
                                      </p:cBhvr>
                                      <p:rCtr x="-19748" y="-5509"/>
                                    </p:animMotion>
                                  </p:childTnLst>
                                </p:cTn>
                              </p:par>
                            </p:childTnLst>
                          </p:cTn>
                        </p:par>
                        <p:par>
                          <p:cTn id="42" fill="hold">
                            <p:stCondLst>
                              <p:cond delay="3250"/>
                            </p:stCondLst>
                            <p:childTnLst>
                              <p:par>
                                <p:cTn id="43" presetID="18" presetClass="entr" presetSubtype="3" fill="hold" grpId="0" nodeType="afterEffect">
                                  <p:stCondLst>
                                    <p:cond delay="0"/>
                                  </p:stCondLst>
                                  <p:childTnLst>
                                    <p:set>
                                      <p:cBhvr>
                                        <p:cTn id="44" dur="1" fill="hold">
                                          <p:stCondLst>
                                            <p:cond delay="0"/>
                                          </p:stCondLst>
                                        </p:cTn>
                                        <p:tgtEl>
                                          <p:spTgt spid="95"/>
                                        </p:tgtEl>
                                        <p:attrNameLst>
                                          <p:attrName>style.visibility</p:attrName>
                                        </p:attrNameLst>
                                      </p:cBhvr>
                                      <p:to>
                                        <p:strVal val="visible"/>
                                      </p:to>
                                    </p:set>
                                    <p:animEffect transition="in" filter="strips(upRight)">
                                      <p:cBhvr>
                                        <p:cTn id="45"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animBg="1"/>
      <p:bldP spid="89" grpId="0" animBg="1"/>
      <p:bldP spid="90" grpId="0" animBg="1"/>
      <p:bldP spid="91" grpId="0"/>
      <p:bldP spid="92" grpId="0"/>
      <p:bldP spid="93" grpId="0" animBg="1"/>
      <p:bldP spid="93" grpId="1" animBg="1"/>
      <p:bldP spid="94" grpId="0" animBg="1"/>
      <p:bldP spid="94" grpId="1" animBg="1"/>
      <p:bldP spid="95" grpId="0"/>
      <p:bldP spid="9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公司资质</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974283" y="4410667"/>
            <a:ext cx="838200" cy="838200"/>
            <a:chOff x="8799095" y="1876644"/>
            <a:chExt cx="838200" cy="838200"/>
          </a:xfrm>
        </p:grpSpPr>
        <p:sp>
          <p:nvSpPr>
            <p:cNvPr id="81" name="Rounded Rectangle 13"/>
            <p:cNvSpPr/>
            <p:nvPr/>
          </p:nvSpPr>
          <p:spPr>
            <a:xfrm>
              <a:off x="8799095" y="1876644"/>
              <a:ext cx="838200" cy="838200"/>
            </a:xfrm>
            <a:prstGeom prst="round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82" name="Freeform 44"/>
            <p:cNvSpPr>
              <a:spLocks noEditPoints="1"/>
            </p:cNvSpPr>
            <p:nvPr/>
          </p:nvSpPr>
          <p:spPr bwMode="auto">
            <a:xfrm>
              <a:off x="9017284" y="2097329"/>
              <a:ext cx="401822" cy="396830"/>
            </a:xfrm>
            <a:custGeom>
              <a:avLst/>
              <a:gdLst>
                <a:gd name="T0" fmla="*/ 114 w 121"/>
                <a:gd name="T1" fmla="*/ 89 h 119"/>
                <a:gd name="T2" fmla="*/ 88 w 121"/>
                <a:gd name="T3" fmla="*/ 62 h 119"/>
                <a:gd name="T4" fmla="*/ 71 w 121"/>
                <a:gd name="T5" fmla="*/ 58 h 119"/>
                <a:gd name="T6" fmla="*/ 61 w 121"/>
                <a:gd name="T7" fmla="*/ 48 h 119"/>
                <a:gd name="T8" fmla="*/ 56 w 121"/>
                <a:gd name="T9" fmla="*/ 33 h 119"/>
                <a:gd name="T10" fmla="*/ 30 w 121"/>
                <a:gd name="T11" fmla="*/ 6 h 119"/>
                <a:gd name="T12" fmla="*/ 7 w 121"/>
                <a:gd name="T13" fmla="*/ 6 h 119"/>
                <a:gd name="T14" fmla="*/ 7 w 121"/>
                <a:gd name="T15" fmla="*/ 29 h 119"/>
                <a:gd name="T16" fmla="*/ 33 w 121"/>
                <a:gd name="T17" fmla="*/ 56 h 119"/>
                <a:gd name="T18" fmla="*/ 51 w 121"/>
                <a:gd name="T19" fmla="*/ 60 h 119"/>
                <a:gd name="T20" fmla="*/ 60 w 121"/>
                <a:gd name="T21" fmla="*/ 70 h 119"/>
                <a:gd name="T22" fmla="*/ 65 w 121"/>
                <a:gd name="T23" fmla="*/ 85 h 119"/>
                <a:gd name="T24" fmla="*/ 91 w 121"/>
                <a:gd name="T25" fmla="*/ 112 h 119"/>
                <a:gd name="T26" fmla="*/ 114 w 121"/>
                <a:gd name="T27" fmla="*/ 112 h 119"/>
                <a:gd name="T28" fmla="*/ 114 w 121"/>
                <a:gd name="T29" fmla="*/ 89 h 119"/>
                <a:gd name="T30" fmla="*/ 36 w 121"/>
                <a:gd name="T31" fmla="*/ 51 h 119"/>
                <a:gd name="T32" fmla="*/ 12 w 121"/>
                <a:gd name="T33" fmla="*/ 27 h 119"/>
                <a:gd name="T34" fmla="*/ 11 w 121"/>
                <a:gd name="T35" fmla="*/ 11 h 119"/>
                <a:gd name="T36" fmla="*/ 27 w 121"/>
                <a:gd name="T37" fmla="*/ 12 h 119"/>
                <a:gd name="T38" fmla="*/ 51 w 121"/>
                <a:gd name="T39" fmla="*/ 36 h 119"/>
                <a:gd name="T40" fmla="*/ 54 w 121"/>
                <a:gd name="T41" fmla="*/ 42 h 119"/>
                <a:gd name="T42" fmla="*/ 43 w 121"/>
                <a:gd name="T43" fmla="*/ 42 h 119"/>
                <a:gd name="T44" fmla="*/ 43 w 121"/>
                <a:gd name="T45" fmla="*/ 53 h 119"/>
                <a:gd name="T46" fmla="*/ 45 w 121"/>
                <a:gd name="T47" fmla="*/ 54 h 119"/>
                <a:gd name="T48" fmla="*/ 36 w 121"/>
                <a:gd name="T49" fmla="*/ 51 h 119"/>
                <a:gd name="T50" fmla="*/ 110 w 121"/>
                <a:gd name="T51" fmla="*/ 107 h 119"/>
                <a:gd name="T52" fmla="*/ 94 w 121"/>
                <a:gd name="T53" fmla="*/ 107 h 119"/>
                <a:gd name="T54" fmla="*/ 70 w 121"/>
                <a:gd name="T55" fmla="*/ 83 h 119"/>
                <a:gd name="T56" fmla="*/ 67 w 121"/>
                <a:gd name="T57" fmla="*/ 76 h 119"/>
                <a:gd name="T58" fmla="*/ 71 w 121"/>
                <a:gd name="T59" fmla="*/ 80 h 119"/>
                <a:gd name="T60" fmla="*/ 82 w 121"/>
                <a:gd name="T61" fmla="*/ 80 h 119"/>
                <a:gd name="T62" fmla="*/ 82 w 121"/>
                <a:gd name="T63" fmla="*/ 69 h 119"/>
                <a:gd name="T64" fmla="*/ 77 w 121"/>
                <a:gd name="T65" fmla="*/ 64 h 119"/>
                <a:gd name="T66" fmla="*/ 85 w 121"/>
                <a:gd name="T67" fmla="*/ 68 h 119"/>
                <a:gd name="T68" fmla="*/ 109 w 121"/>
                <a:gd name="T69" fmla="*/ 92 h 119"/>
                <a:gd name="T70" fmla="*/ 110 w 121"/>
                <a:gd name="T71" fmla="*/ 10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19">
                  <a:moveTo>
                    <a:pt x="114" y="89"/>
                  </a:moveTo>
                  <a:cubicBezTo>
                    <a:pt x="88" y="62"/>
                    <a:pt x="88" y="62"/>
                    <a:pt x="88" y="62"/>
                  </a:cubicBezTo>
                  <a:cubicBezTo>
                    <a:pt x="83" y="58"/>
                    <a:pt x="77" y="57"/>
                    <a:pt x="71" y="58"/>
                  </a:cubicBezTo>
                  <a:cubicBezTo>
                    <a:pt x="61" y="48"/>
                    <a:pt x="61" y="48"/>
                    <a:pt x="61" y="48"/>
                  </a:cubicBezTo>
                  <a:cubicBezTo>
                    <a:pt x="62" y="43"/>
                    <a:pt x="61" y="37"/>
                    <a:pt x="56" y="33"/>
                  </a:cubicBezTo>
                  <a:cubicBezTo>
                    <a:pt x="30" y="6"/>
                    <a:pt x="30" y="6"/>
                    <a:pt x="30" y="6"/>
                  </a:cubicBezTo>
                  <a:cubicBezTo>
                    <a:pt x="23" y="0"/>
                    <a:pt x="13" y="0"/>
                    <a:pt x="7" y="6"/>
                  </a:cubicBezTo>
                  <a:cubicBezTo>
                    <a:pt x="0" y="13"/>
                    <a:pt x="0" y="23"/>
                    <a:pt x="7" y="29"/>
                  </a:cubicBezTo>
                  <a:cubicBezTo>
                    <a:pt x="33" y="56"/>
                    <a:pt x="33" y="56"/>
                    <a:pt x="33" y="56"/>
                  </a:cubicBezTo>
                  <a:cubicBezTo>
                    <a:pt x="38" y="61"/>
                    <a:pt x="45" y="62"/>
                    <a:pt x="51" y="60"/>
                  </a:cubicBezTo>
                  <a:cubicBezTo>
                    <a:pt x="60" y="70"/>
                    <a:pt x="60" y="70"/>
                    <a:pt x="60" y="70"/>
                  </a:cubicBezTo>
                  <a:cubicBezTo>
                    <a:pt x="59" y="75"/>
                    <a:pt x="60" y="81"/>
                    <a:pt x="65" y="85"/>
                  </a:cubicBezTo>
                  <a:cubicBezTo>
                    <a:pt x="91" y="112"/>
                    <a:pt x="91" y="112"/>
                    <a:pt x="91" y="112"/>
                  </a:cubicBezTo>
                  <a:cubicBezTo>
                    <a:pt x="98" y="119"/>
                    <a:pt x="108" y="119"/>
                    <a:pt x="114" y="112"/>
                  </a:cubicBezTo>
                  <a:cubicBezTo>
                    <a:pt x="121" y="106"/>
                    <a:pt x="121" y="95"/>
                    <a:pt x="114" y="89"/>
                  </a:cubicBezTo>
                  <a:close/>
                  <a:moveTo>
                    <a:pt x="36" y="51"/>
                  </a:moveTo>
                  <a:cubicBezTo>
                    <a:pt x="12" y="27"/>
                    <a:pt x="12" y="27"/>
                    <a:pt x="12" y="27"/>
                  </a:cubicBezTo>
                  <a:cubicBezTo>
                    <a:pt x="7" y="22"/>
                    <a:pt x="7" y="15"/>
                    <a:pt x="11" y="11"/>
                  </a:cubicBezTo>
                  <a:cubicBezTo>
                    <a:pt x="16" y="7"/>
                    <a:pt x="23" y="7"/>
                    <a:pt x="27" y="12"/>
                  </a:cubicBezTo>
                  <a:cubicBezTo>
                    <a:pt x="51" y="36"/>
                    <a:pt x="51" y="36"/>
                    <a:pt x="51" y="36"/>
                  </a:cubicBezTo>
                  <a:cubicBezTo>
                    <a:pt x="53" y="37"/>
                    <a:pt x="54" y="40"/>
                    <a:pt x="54" y="42"/>
                  </a:cubicBezTo>
                  <a:cubicBezTo>
                    <a:pt x="51" y="39"/>
                    <a:pt x="46" y="39"/>
                    <a:pt x="43" y="42"/>
                  </a:cubicBezTo>
                  <a:cubicBezTo>
                    <a:pt x="40" y="45"/>
                    <a:pt x="40" y="50"/>
                    <a:pt x="43" y="53"/>
                  </a:cubicBezTo>
                  <a:cubicBezTo>
                    <a:pt x="45" y="54"/>
                    <a:pt x="45" y="54"/>
                    <a:pt x="45" y="54"/>
                  </a:cubicBezTo>
                  <a:cubicBezTo>
                    <a:pt x="42" y="54"/>
                    <a:pt x="38" y="53"/>
                    <a:pt x="36" y="51"/>
                  </a:cubicBezTo>
                  <a:close/>
                  <a:moveTo>
                    <a:pt x="110" y="107"/>
                  </a:moveTo>
                  <a:cubicBezTo>
                    <a:pt x="105" y="111"/>
                    <a:pt x="98" y="111"/>
                    <a:pt x="94" y="107"/>
                  </a:cubicBezTo>
                  <a:cubicBezTo>
                    <a:pt x="70" y="83"/>
                    <a:pt x="70" y="83"/>
                    <a:pt x="70" y="83"/>
                  </a:cubicBezTo>
                  <a:cubicBezTo>
                    <a:pt x="68" y="81"/>
                    <a:pt x="67" y="78"/>
                    <a:pt x="67" y="76"/>
                  </a:cubicBezTo>
                  <a:cubicBezTo>
                    <a:pt x="71" y="80"/>
                    <a:pt x="71" y="80"/>
                    <a:pt x="71" y="80"/>
                  </a:cubicBezTo>
                  <a:cubicBezTo>
                    <a:pt x="74" y="83"/>
                    <a:pt x="79" y="83"/>
                    <a:pt x="82" y="80"/>
                  </a:cubicBezTo>
                  <a:cubicBezTo>
                    <a:pt x="85" y="77"/>
                    <a:pt x="85" y="72"/>
                    <a:pt x="82" y="69"/>
                  </a:cubicBezTo>
                  <a:cubicBezTo>
                    <a:pt x="77" y="64"/>
                    <a:pt x="77" y="64"/>
                    <a:pt x="77" y="64"/>
                  </a:cubicBezTo>
                  <a:cubicBezTo>
                    <a:pt x="80" y="64"/>
                    <a:pt x="83" y="65"/>
                    <a:pt x="85" y="68"/>
                  </a:cubicBezTo>
                  <a:cubicBezTo>
                    <a:pt x="109" y="92"/>
                    <a:pt x="109" y="92"/>
                    <a:pt x="109" y="92"/>
                  </a:cubicBezTo>
                  <a:cubicBezTo>
                    <a:pt x="114" y="96"/>
                    <a:pt x="114" y="103"/>
                    <a:pt x="110" y="1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grpSp>
        <p:nvGrpSpPr>
          <p:cNvPr id="83" name="组合 82"/>
          <p:cNvGrpSpPr/>
          <p:nvPr/>
        </p:nvGrpSpPr>
        <p:grpSpPr>
          <a:xfrm>
            <a:off x="6569414" y="1352946"/>
            <a:ext cx="838200" cy="838200"/>
            <a:chOff x="6226075" y="1876644"/>
            <a:chExt cx="838200" cy="838200"/>
          </a:xfrm>
        </p:grpSpPr>
        <p:sp>
          <p:nvSpPr>
            <p:cNvPr id="84" name="Rounded Rectangle 11"/>
            <p:cNvSpPr/>
            <p:nvPr/>
          </p:nvSpPr>
          <p:spPr>
            <a:xfrm>
              <a:off x="6226075" y="1876644"/>
              <a:ext cx="838200" cy="8382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nvGrpSpPr>
            <p:cNvPr id="85" name="Group 24"/>
            <p:cNvGrpSpPr/>
            <p:nvPr/>
          </p:nvGrpSpPr>
          <p:grpSpPr>
            <a:xfrm>
              <a:off x="6439272" y="2107312"/>
              <a:ext cx="411805" cy="376863"/>
              <a:chOff x="6726389" y="1486674"/>
              <a:chExt cx="411805" cy="376863"/>
            </a:xfrm>
            <a:solidFill>
              <a:schemeClr val="bg1"/>
            </a:solidFill>
          </p:grpSpPr>
          <p:sp>
            <p:nvSpPr>
              <p:cNvPr id="86" name="Oval 52"/>
              <p:cNvSpPr>
                <a:spLocks noChangeArrowheads="1"/>
              </p:cNvSpPr>
              <p:nvPr/>
            </p:nvSpPr>
            <p:spPr bwMode="auto">
              <a:xfrm>
                <a:off x="6773808" y="1786168"/>
                <a:ext cx="44924" cy="424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05" name="Oval 53"/>
              <p:cNvSpPr>
                <a:spLocks noChangeArrowheads="1"/>
              </p:cNvSpPr>
              <p:nvPr/>
            </p:nvSpPr>
            <p:spPr bwMode="auto">
              <a:xfrm>
                <a:off x="6748851" y="1836083"/>
                <a:ext cx="24958" cy="274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06" name="Freeform 54"/>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grpSp>
      <p:grpSp>
        <p:nvGrpSpPr>
          <p:cNvPr id="107" name="组合 106"/>
          <p:cNvGrpSpPr/>
          <p:nvPr/>
        </p:nvGrpSpPr>
        <p:grpSpPr>
          <a:xfrm>
            <a:off x="1974283" y="2881806"/>
            <a:ext cx="838200" cy="838200"/>
            <a:chOff x="3693695" y="3225466"/>
            <a:chExt cx="838200" cy="838200"/>
          </a:xfrm>
        </p:grpSpPr>
        <p:sp>
          <p:nvSpPr>
            <p:cNvPr id="108" name="Rounded Rectangle 15"/>
            <p:cNvSpPr/>
            <p:nvPr/>
          </p:nvSpPr>
          <p:spPr>
            <a:xfrm>
              <a:off x="3693695" y="3225466"/>
              <a:ext cx="838200" cy="838200"/>
            </a:xfrm>
            <a:prstGeom prst="round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09" name="Freeform 55"/>
            <p:cNvSpPr>
              <a:spLocks noEditPoints="1"/>
            </p:cNvSpPr>
            <p:nvPr/>
          </p:nvSpPr>
          <p:spPr bwMode="auto">
            <a:xfrm>
              <a:off x="3898158" y="3419946"/>
              <a:ext cx="429274" cy="449241"/>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grpSp>
        <p:nvGrpSpPr>
          <p:cNvPr id="110" name="组合 109"/>
          <p:cNvGrpSpPr/>
          <p:nvPr/>
        </p:nvGrpSpPr>
        <p:grpSpPr>
          <a:xfrm>
            <a:off x="6569414" y="2881806"/>
            <a:ext cx="838200" cy="838200"/>
            <a:chOff x="6226075" y="3225466"/>
            <a:chExt cx="838200" cy="838200"/>
          </a:xfrm>
        </p:grpSpPr>
        <p:sp>
          <p:nvSpPr>
            <p:cNvPr id="111" name="Rounded Rectangle 17"/>
            <p:cNvSpPr/>
            <p:nvPr/>
          </p:nvSpPr>
          <p:spPr>
            <a:xfrm>
              <a:off x="6226075" y="3225466"/>
              <a:ext cx="838200" cy="8382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nvGrpSpPr>
            <p:cNvPr id="112" name="Group 29"/>
            <p:cNvGrpSpPr/>
            <p:nvPr/>
          </p:nvGrpSpPr>
          <p:grpSpPr>
            <a:xfrm>
              <a:off x="6482949" y="3448336"/>
              <a:ext cx="324452" cy="406813"/>
              <a:chOff x="5106627" y="2260366"/>
              <a:chExt cx="324452" cy="406813"/>
            </a:xfrm>
            <a:solidFill>
              <a:schemeClr val="bg1"/>
            </a:solidFill>
          </p:grpSpPr>
          <p:sp>
            <p:nvSpPr>
              <p:cNvPr id="113"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14"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15"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16"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grpSp>
      <p:grpSp>
        <p:nvGrpSpPr>
          <p:cNvPr id="117" name="组合 116"/>
          <p:cNvGrpSpPr/>
          <p:nvPr/>
        </p:nvGrpSpPr>
        <p:grpSpPr>
          <a:xfrm>
            <a:off x="6569414" y="4410667"/>
            <a:ext cx="838200" cy="838200"/>
            <a:chOff x="8799095" y="3225466"/>
            <a:chExt cx="838200" cy="838200"/>
          </a:xfrm>
        </p:grpSpPr>
        <p:sp>
          <p:nvSpPr>
            <p:cNvPr id="118" name="Rounded Rectangle 19"/>
            <p:cNvSpPr/>
            <p:nvPr/>
          </p:nvSpPr>
          <p:spPr>
            <a:xfrm>
              <a:off x="8799095" y="3225466"/>
              <a:ext cx="838200" cy="8382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nvGrpSpPr>
            <p:cNvPr id="119" name="Group 34"/>
            <p:cNvGrpSpPr/>
            <p:nvPr/>
          </p:nvGrpSpPr>
          <p:grpSpPr>
            <a:xfrm>
              <a:off x="9018533" y="3535999"/>
              <a:ext cx="399324" cy="217134"/>
              <a:chOff x="7682273" y="3211260"/>
              <a:chExt cx="399324" cy="217134"/>
            </a:xfrm>
            <a:solidFill>
              <a:schemeClr val="bg1"/>
            </a:solidFill>
          </p:grpSpPr>
          <p:sp>
            <p:nvSpPr>
              <p:cNvPr id="120" name="Freeform 98"/>
              <p:cNvSpPr>
                <a:spLocks noEditPoints="1"/>
              </p:cNvSpPr>
              <p:nvPr/>
            </p:nvSpPr>
            <p:spPr bwMode="auto">
              <a:xfrm>
                <a:off x="7682273" y="3211260"/>
                <a:ext cx="289511" cy="217134"/>
              </a:xfrm>
              <a:custGeom>
                <a:avLst/>
                <a:gdLst>
                  <a:gd name="T0" fmla="*/ 26 w 87"/>
                  <a:gd name="T1" fmla="*/ 23 h 65"/>
                  <a:gd name="T2" fmla="*/ 26 w 87"/>
                  <a:gd name="T3" fmla="*/ 33 h 65"/>
                  <a:gd name="T4" fmla="*/ 7 w 87"/>
                  <a:gd name="T5" fmla="*/ 17 h 65"/>
                  <a:gd name="T6" fmla="*/ 7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0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6" y="33"/>
                      <a:pt x="7" y="17"/>
                      <a:pt x="7" y="17"/>
                    </a:cubicBezTo>
                    <a:cubicBezTo>
                      <a:pt x="7" y="0"/>
                      <a:pt x="7" y="0"/>
                      <a:pt x="7"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0" y="65"/>
                      <a:pt x="87" y="65"/>
                      <a:pt x="87" y="65"/>
                    </a:cubicBezTo>
                    <a:cubicBezTo>
                      <a:pt x="87" y="9"/>
                      <a:pt x="87" y="9"/>
                      <a:pt x="87" y="9"/>
                    </a:cubicBezTo>
                    <a:cubicBezTo>
                      <a:pt x="87" y="9"/>
                      <a:pt x="60" y="9"/>
                      <a:pt x="40" y="9"/>
                    </a:cubicBezTo>
                    <a:cubicBezTo>
                      <a:pt x="25"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21" name="Freeform 99"/>
              <p:cNvSpPr>
                <a:spLocks noEditPoints="1"/>
              </p:cNvSpPr>
              <p:nvPr/>
            </p:nvSpPr>
            <p:spPr bwMode="auto">
              <a:xfrm>
                <a:off x="7981766" y="3368493"/>
                <a:ext cx="99831" cy="32446"/>
              </a:xfrm>
              <a:custGeom>
                <a:avLst/>
                <a:gdLst>
                  <a:gd name="T0" fmla="*/ 0 w 30"/>
                  <a:gd name="T1" fmla="*/ 10 h 10"/>
                  <a:gd name="T2" fmla="*/ 30 w 30"/>
                  <a:gd name="T3" fmla="*/ 10 h 10"/>
                  <a:gd name="T4" fmla="*/ 30 w 30"/>
                  <a:gd name="T5" fmla="*/ 0 h 10"/>
                  <a:gd name="T6" fmla="*/ 0 w 30"/>
                  <a:gd name="T7" fmla="*/ 0 h 10"/>
                  <a:gd name="T8" fmla="*/ 0 w 30"/>
                  <a:gd name="T9" fmla="*/ 10 h 10"/>
                  <a:gd name="T10" fmla="*/ 25 w 30"/>
                  <a:gd name="T11" fmla="*/ 2 h 10"/>
                  <a:gd name="T12" fmla="*/ 28 w 30"/>
                  <a:gd name="T13" fmla="*/ 5 h 10"/>
                  <a:gd name="T14" fmla="*/ 25 w 30"/>
                  <a:gd name="T15" fmla="*/ 8 h 10"/>
                  <a:gd name="T16" fmla="*/ 22 w 30"/>
                  <a:gd name="T17" fmla="*/ 5 h 10"/>
                  <a:gd name="T18" fmla="*/ 25 w 30"/>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0">
                    <a:moveTo>
                      <a:pt x="0" y="10"/>
                    </a:moveTo>
                    <a:cubicBezTo>
                      <a:pt x="30" y="10"/>
                      <a:pt x="30" y="10"/>
                      <a:pt x="30" y="10"/>
                    </a:cubicBezTo>
                    <a:cubicBezTo>
                      <a:pt x="30" y="0"/>
                      <a:pt x="30" y="0"/>
                      <a:pt x="30" y="0"/>
                    </a:cubicBezTo>
                    <a:cubicBezTo>
                      <a:pt x="0" y="0"/>
                      <a:pt x="0" y="0"/>
                      <a:pt x="0" y="0"/>
                    </a:cubicBezTo>
                    <a:lnTo>
                      <a:pt x="0" y="10"/>
                    </a:lnTo>
                    <a:close/>
                    <a:moveTo>
                      <a:pt x="25" y="2"/>
                    </a:moveTo>
                    <a:cubicBezTo>
                      <a:pt x="27" y="2"/>
                      <a:pt x="28" y="4"/>
                      <a:pt x="28" y="5"/>
                    </a:cubicBezTo>
                    <a:cubicBezTo>
                      <a:pt x="28" y="7"/>
                      <a:pt x="27" y="8"/>
                      <a:pt x="25" y="8"/>
                    </a:cubicBezTo>
                    <a:cubicBezTo>
                      <a:pt x="23" y="8"/>
                      <a:pt x="22" y="7"/>
                      <a:pt x="22" y="5"/>
                    </a:cubicBezTo>
                    <a:cubicBezTo>
                      <a:pt x="22" y="4"/>
                      <a:pt x="23" y="2"/>
                      <a:pt x="25"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22" name="Freeform 100"/>
              <p:cNvSpPr>
                <a:spLocks noEditPoints="1"/>
              </p:cNvSpPr>
              <p:nvPr/>
            </p:nvSpPr>
            <p:spPr bwMode="auto">
              <a:xfrm>
                <a:off x="7981766" y="3276150"/>
                <a:ext cx="99831" cy="32446"/>
              </a:xfrm>
              <a:custGeom>
                <a:avLst/>
                <a:gdLst>
                  <a:gd name="T0" fmla="*/ 0 w 30"/>
                  <a:gd name="T1" fmla="*/ 0 h 10"/>
                  <a:gd name="T2" fmla="*/ 0 w 30"/>
                  <a:gd name="T3" fmla="*/ 10 h 10"/>
                  <a:gd name="T4" fmla="*/ 30 w 30"/>
                  <a:gd name="T5" fmla="*/ 10 h 10"/>
                  <a:gd name="T6" fmla="*/ 30 w 30"/>
                  <a:gd name="T7" fmla="*/ 0 h 10"/>
                  <a:gd name="T8" fmla="*/ 0 w 30"/>
                  <a:gd name="T9" fmla="*/ 0 h 10"/>
                  <a:gd name="T10" fmla="*/ 25 w 30"/>
                  <a:gd name="T11" fmla="*/ 8 h 10"/>
                  <a:gd name="T12" fmla="*/ 22 w 30"/>
                  <a:gd name="T13" fmla="*/ 5 h 10"/>
                  <a:gd name="T14" fmla="*/ 25 w 30"/>
                  <a:gd name="T15" fmla="*/ 3 h 10"/>
                  <a:gd name="T16" fmla="*/ 28 w 30"/>
                  <a:gd name="T17" fmla="*/ 5 h 10"/>
                  <a:gd name="T18" fmla="*/ 25 w 30"/>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0">
                    <a:moveTo>
                      <a:pt x="0" y="0"/>
                    </a:moveTo>
                    <a:cubicBezTo>
                      <a:pt x="0" y="10"/>
                      <a:pt x="0" y="10"/>
                      <a:pt x="0" y="10"/>
                    </a:cubicBezTo>
                    <a:cubicBezTo>
                      <a:pt x="30" y="10"/>
                      <a:pt x="30" y="10"/>
                      <a:pt x="30" y="10"/>
                    </a:cubicBezTo>
                    <a:cubicBezTo>
                      <a:pt x="30" y="0"/>
                      <a:pt x="30" y="0"/>
                      <a:pt x="30" y="0"/>
                    </a:cubicBezTo>
                    <a:lnTo>
                      <a:pt x="0" y="0"/>
                    </a:lnTo>
                    <a:close/>
                    <a:moveTo>
                      <a:pt x="25" y="8"/>
                    </a:moveTo>
                    <a:cubicBezTo>
                      <a:pt x="23" y="8"/>
                      <a:pt x="22" y="7"/>
                      <a:pt x="22" y="5"/>
                    </a:cubicBezTo>
                    <a:cubicBezTo>
                      <a:pt x="22" y="4"/>
                      <a:pt x="23" y="3"/>
                      <a:pt x="25" y="3"/>
                    </a:cubicBezTo>
                    <a:cubicBezTo>
                      <a:pt x="27" y="3"/>
                      <a:pt x="28" y="4"/>
                      <a:pt x="28" y="5"/>
                    </a:cubicBezTo>
                    <a:cubicBezTo>
                      <a:pt x="28" y="7"/>
                      <a:pt x="27" y="8"/>
                      <a:pt x="25"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grpSp>
      <p:grpSp>
        <p:nvGrpSpPr>
          <p:cNvPr id="123" name="组合 122"/>
          <p:cNvGrpSpPr/>
          <p:nvPr/>
        </p:nvGrpSpPr>
        <p:grpSpPr>
          <a:xfrm>
            <a:off x="1974283" y="1352946"/>
            <a:ext cx="838200" cy="838200"/>
            <a:chOff x="3693695" y="1876644"/>
            <a:chExt cx="838200" cy="838200"/>
          </a:xfrm>
        </p:grpSpPr>
        <p:sp>
          <p:nvSpPr>
            <p:cNvPr id="124" name="Rounded Rectangle 5"/>
            <p:cNvSpPr/>
            <p:nvPr/>
          </p:nvSpPr>
          <p:spPr>
            <a:xfrm>
              <a:off x="3693695" y="1876644"/>
              <a:ext cx="838200" cy="838200"/>
            </a:xfrm>
            <a:prstGeom prst="round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grpSp>
          <p:nvGrpSpPr>
            <p:cNvPr id="125" name="Group 38"/>
            <p:cNvGrpSpPr/>
            <p:nvPr/>
          </p:nvGrpSpPr>
          <p:grpSpPr>
            <a:xfrm>
              <a:off x="3898158" y="2053653"/>
              <a:ext cx="429274" cy="484183"/>
              <a:chOff x="5513440" y="1766202"/>
              <a:chExt cx="429274" cy="484183"/>
            </a:xfrm>
            <a:solidFill>
              <a:schemeClr val="bg1"/>
            </a:solidFill>
          </p:grpSpPr>
          <p:sp>
            <p:nvSpPr>
              <p:cNvPr id="126"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27"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sp>
            <p:nvSpPr>
              <p:cNvPr id="128"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grpSp>
      <p:sp>
        <p:nvSpPr>
          <p:cNvPr id="129" name="文本框 7"/>
          <p:cNvSpPr txBox="1"/>
          <p:nvPr/>
        </p:nvSpPr>
        <p:spPr>
          <a:xfrm>
            <a:off x="2984679" y="1340768"/>
            <a:ext cx="1723549" cy="400110"/>
          </a:xfrm>
          <a:prstGeom prst="rect">
            <a:avLst/>
          </a:prstGeom>
          <a:noFill/>
        </p:spPr>
        <p:txBody>
          <a:bodyPr wrap="none" rtlCol="0">
            <a:spAutoFit/>
          </a:bodyPr>
          <a:lstStyle/>
          <a:p>
            <a:pPr>
              <a:spcBef>
                <a:spcPct val="0"/>
              </a:spcBef>
              <a:buFont typeface="Arial" charset="0"/>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30" name="文本框 8"/>
          <p:cNvSpPr txBox="1"/>
          <p:nvPr/>
        </p:nvSpPr>
        <p:spPr>
          <a:xfrm>
            <a:off x="2978438" y="1706139"/>
            <a:ext cx="2717251"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作者：王二</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主要内容：</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31" name="文本框 88"/>
          <p:cNvSpPr txBox="1"/>
          <p:nvPr/>
        </p:nvSpPr>
        <p:spPr>
          <a:xfrm>
            <a:off x="2984679" y="2872904"/>
            <a:ext cx="1723549" cy="400110"/>
          </a:xfrm>
          <a:prstGeom prst="rect">
            <a:avLst/>
          </a:prstGeom>
          <a:noFill/>
        </p:spPr>
        <p:txBody>
          <a:bodyPr wrap="none" rtlCol="0">
            <a:spAutoFit/>
          </a:bodyPr>
          <a:lstStyle/>
          <a:p>
            <a:pPr>
              <a:spcBef>
                <a:spcPct val="0"/>
              </a:spcBef>
              <a:buFont typeface="Arial" charset="0"/>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32" name="文本框 89"/>
          <p:cNvSpPr txBox="1"/>
          <p:nvPr/>
        </p:nvSpPr>
        <p:spPr>
          <a:xfrm>
            <a:off x="2978438" y="3238275"/>
            <a:ext cx="2717251" cy="954107"/>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作者：王二</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主要内容：</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33" name="文本框 90"/>
          <p:cNvSpPr txBox="1"/>
          <p:nvPr/>
        </p:nvSpPr>
        <p:spPr>
          <a:xfrm>
            <a:off x="2984679" y="4405039"/>
            <a:ext cx="1723549" cy="400110"/>
          </a:xfrm>
          <a:prstGeom prst="rect">
            <a:avLst/>
          </a:prstGeom>
          <a:noFill/>
        </p:spPr>
        <p:txBody>
          <a:bodyPr wrap="none" rtlCol="0">
            <a:spAutoFit/>
          </a:bodyPr>
          <a:lstStyle/>
          <a:p>
            <a:pPr>
              <a:spcBef>
                <a:spcPct val="0"/>
              </a:spcBef>
              <a:buFont typeface="Arial" charset="0"/>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34" name="文本框 91"/>
          <p:cNvSpPr txBox="1"/>
          <p:nvPr/>
        </p:nvSpPr>
        <p:spPr>
          <a:xfrm>
            <a:off x="2978438" y="4770410"/>
            <a:ext cx="2717251" cy="954107"/>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作者：王二</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主要内容：</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35" name="文本框 92"/>
          <p:cNvSpPr txBox="1"/>
          <p:nvPr/>
        </p:nvSpPr>
        <p:spPr>
          <a:xfrm>
            <a:off x="7646661" y="1340768"/>
            <a:ext cx="1723549" cy="400110"/>
          </a:xfrm>
          <a:prstGeom prst="rect">
            <a:avLst/>
          </a:prstGeom>
          <a:noFill/>
        </p:spPr>
        <p:txBody>
          <a:bodyPr wrap="none" rtlCol="0">
            <a:spAutoFit/>
          </a:bodyPr>
          <a:lstStyle/>
          <a:p>
            <a:pPr>
              <a:spcBef>
                <a:spcPct val="0"/>
              </a:spcBef>
              <a:buFont typeface="Arial" charset="0"/>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36" name="文本框 93"/>
          <p:cNvSpPr txBox="1"/>
          <p:nvPr/>
        </p:nvSpPr>
        <p:spPr>
          <a:xfrm>
            <a:off x="7640420" y="1706139"/>
            <a:ext cx="2717251" cy="954107"/>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作者：王二</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主要内容：</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37" name="文本框 94"/>
          <p:cNvSpPr txBox="1"/>
          <p:nvPr/>
        </p:nvSpPr>
        <p:spPr>
          <a:xfrm>
            <a:off x="7646661" y="2872904"/>
            <a:ext cx="1723549" cy="400110"/>
          </a:xfrm>
          <a:prstGeom prst="rect">
            <a:avLst/>
          </a:prstGeom>
          <a:noFill/>
        </p:spPr>
        <p:txBody>
          <a:bodyPr wrap="none" rtlCol="0">
            <a:spAutoFit/>
          </a:bodyPr>
          <a:lstStyle/>
          <a:p>
            <a:pPr>
              <a:spcBef>
                <a:spcPct val="0"/>
              </a:spcBef>
              <a:buFont typeface="Arial" charset="0"/>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38" name="文本框 95"/>
          <p:cNvSpPr txBox="1"/>
          <p:nvPr/>
        </p:nvSpPr>
        <p:spPr>
          <a:xfrm>
            <a:off x="7640420" y="3238275"/>
            <a:ext cx="2717251"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作者：王二</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主要内容：</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39" name="文本框 96"/>
          <p:cNvSpPr txBox="1"/>
          <p:nvPr/>
        </p:nvSpPr>
        <p:spPr>
          <a:xfrm>
            <a:off x="7646661" y="4405039"/>
            <a:ext cx="1723549" cy="400110"/>
          </a:xfrm>
          <a:prstGeom prst="rect">
            <a:avLst/>
          </a:prstGeom>
          <a:noFill/>
        </p:spPr>
        <p:txBody>
          <a:bodyPr wrap="none" rtlCol="0">
            <a:spAutoFit/>
          </a:bodyPr>
          <a:lstStyle/>
          <a:p>
            <a:pPr>
              <a:spcBef>
                <a:spcPct val="0"/>
              </a:spcBef>
              <a:buFont typeface="Arial" charset="0"/>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40" name="文本框 97"/>
          <p:cNvSpPr txBox="1"/>
          <p:nvPr/>
        </p:nvSpPr>
        <p:spPr>
          <a:xfrm>
            <a:off x="7640420" y="4770410"/>
            <a:ext cx="2717251" cy="954107"/>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作者：王二</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主要内容：</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59" name="六边形 58"/>
          <p:cNvSpPr/>
          <p:nvPr/>
        </p:nvSpPr>
        <p:spPr>
          <a:xfrm>
            <a:off x="241896" y="125398"/>
            <a:ext cx="481345" cy="414953"/>
          </a:xfrm>
          <a:prstGeom prst="hexagon">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1" name="六边形 60"/>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6" name="矩形 65"/>
          <p:cNvSpPr/>
          <p:nvPr/>
        </p:nvSpPr>
        <p:spPr>
          <a:xfrm>
            <a:off x="10347503" y="187549"/>
            <a:ext cx="1582732" cy="334417"/>
          </a:xfrm>
          <a:prstGeom prst="rect">
            <a:avLst/>
          </a:prstGeom>
          <a:solidFill>
            <a:schemeClr val="accent6">
              <a:lumMod val="75000"/>
              <a:alpha val="7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7"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68"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69" name="矩形 68"/>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2243940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23"/>
                                        </p:tgtEl>
                                        <p:attrNameLst>
                                          <p:attrName>style.visibility</p:attrName>
                                        </p:attrNameLst>
                                      </p:cBhvr>
                                      <p:to>
                                        <p:strVal val="visible"/>
                                      </p:to>
                                    </p:set>
                                    <p:anim calcmode="lin" valueType="num">
                                      <p:cBhvr additive="base">
                                        <p:cTn id="7" dur="250"/>
                                        <p:tgtEl>
                                          <p:spTgt spid="123"/>
                                        </p:tgtEl>
                                        <p:attrNameLst>
                                          <p:attrName>ppt_x</p:attrName>
                                        </p:attrNameLst>
                                      </p:cBhvr>
                                      <p:tavLst>
                                        <p:tav tm="0">
                                          <p:val>
                                            <p:strVal val="#ppt_x-#ppt_w*1.125000"/>
                                          </p:val>
                                        </p:tav>
                                        <p:tav tm="100000">
                                          <p:val>
                                            <p:strVal val="#ppt_x"/>
                                          </p:val>
                                        </p:tav>
                                      </p:tavLst>
                                    </p:anim>
                                    <p:animEffect transition="in" filter="wipe(right)">
                                      <p:cBhvr>
                                        <p:cTn id="8" dur="250"/>
                                        <p:tgtEl>
                                          <p:spTgt spid="123"/>
                                        </p:tgtEl>
                                      </p:cBhvr>
                                    </p:animEffect>
                                  </p:childTnLst>
                                </p:cTn>
                              </p:par>
                            </p:childTnLst>
                          </p:cTn>
                        </p:par>
                        <p:par>
                          <p:cTn id="9" fill="hold">
                            <p:stCondLst>
                              <p:cond delay="250"/>
                            </p:stCondLst>
                            <p:childTnLst>
                              <p:par>
                                <p:cTn id="10" presetID="22" presetClass="entr" presetSubtype="8" fill="hold" grpId="0" nodeType="afterEffect">
                                  <p:stCondLst>
                                    <p:cond delay="0"/>
                                  </p:stCondLst>
                                  <p:childTnLst>
                                    <p:set>
                                      <p:cBhvr>
                                        <p:cTn id="11" dur="1" fill="hold">
                                          <p:stCondLst>
                                            <p:cond delay="0"/>
                                          </p:stCondLst>
                                        </p:cTn>
                                        <p:tgtEl>
                                          <p:spTgt spid="129"/>
                                        </p:tgtEl>
                                        <p:attrNameLst>
                                          <p:attrName>style.visibility</p:attrName>
                                        </p:attrNameLst>
                                      </p:cBhvr>
                                      <p:to>
                                        <p:strVal val="visible"/>
                                      </p:to>
                                    </p:set>
                                    <p:animEffect transition="in" filter="wipe(left)">
                                      <p:cBhvr>
                                        <p:cTn id="12" dur="500"/>
                                        <p:tgtEl>
                                          <p:spTgt spid="129"/>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30"/>
                                        </p:tgtEl>
                                        <p:attrNameLst>
                                          <p:attrName>style.visibility</p:attrName>
                                        </p:attrNameLst>
                                      </p:cBhvr>
                                      <p:to>
                                        <p:strVal val="visible"/>
                                      </p:to>
                                    </p:set>
                                    <p:animEffect transition="in" filter="wipe(left)">
                                      <p:cBhvr>
                                        <p:cTn id="15" dur="500"/>
                                        <p:tgtEl>
                                          <p:spTgt spid="130"/>
                                        </p:tgtEl>
                                      </p:cBhvr>
                                    </p:animEffect>
                                  </p:childTnLst>
                                </p:cTn>
                              </p:par>
                            </p:childTnLst>
                          </p:cTn>
                        </p:par>
                        <p:par>
                          <p:cTn id="16" fill="hold">
                            <p:stCondLst>
                              <p:cond delay="750"/>
                            </p:stCondLst>
                            <p:childTnLst>
                              <p:par>
                                <p:cTn id="17" presetID="12" presetClass="entr" presetSubtype="8"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 calcmode="lin" valueType="num">
                                      <p:cBhvr additive="base">
                                        <p:cTn id="19" dur="250"/>
                                        <p:tgtEl>
                                          <p:spTgt spid="107"/>
                                        </p:tgtEl>
                                        <p:attrNameLst>
                                          <p:attrName>ppt_x</p:attrName>
                                        </p:attrNameLst>
                                      </p:cBhvr>
                                      <p:tavLst>
                                        <p:tav tm="0">
                                          <p:val>
                                            <p:strVal val="#ppt_x-#ppt_w*1.125000"/>
                                          </p:val>
                                        </p:tav>
                                        <p:tav tm="100000">
                                          <p:val>
                                            <p:strVal val="#ppt_x"/>
                                          </p:val>
                                        </p:tav>
                                      </p:tavLst>
                                    </p:anim>
                                    <p:animEffect transition="in" filter="wipe(right)">
                                      <p:cBhvr>
                                        <p:cTn id="20" dur="250"/>
                                        <p:tgtEl>
                                          <p:spTgt spid="107"/>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31"/>
                                        </p:tgtEl>
                                        <p:attrNameLst>
                                          <p:attrName>style.visibility</p:attrName>
                                        </p:attrNameLst>
                                      </p:cBhvr>
                                      <p:to>
                                        <p:strVal val="visible"/>
                                      </p:to>
                                    </p:set>
                                    <p:animEffect transition="in" filter="wipe(left)">
                                      <p:cBhvr>
                                        <p:cTn id="24" dur="500"/>
                                        <p:tgtEl>
                                          <p:spTgt spid="13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32"/>
                                        </p:tgtEl>
                                        <p:attrNameLst>
                                          <p:attrName>style.visibility</p:attrName>
                                        </p:attrNameLst>
                                      </p:cBhvr>
                                      <p:to>
                                        <p:strVal val="visible"/>
                                      </p:to>
                                    </p:set>
                                    <p:animEffect transition="in" filter="wipe(left)">
                                      <p:cBhvr>
                                        <p:cTn id="27" dur="500"/>
                                        <p:tgtEl>
                                          <p:spTgt spid="132"/>
                                        </p:tgtEl>
                                      </p:cBhvr>
                                    </p:animEffect>
                                  </p:childTnLst>
                                </p:cTn>
                              </p:par>
                            </p:childTnLst>
                          </p:cTn>
                        </p:par>
                        <p:par>
                          <p:cTn id="28" fill="hold">
                            <p:stCondLst>
                              <p:cond delay="1500"/>
                            </p:stCondLst>
                            <p:childTnLst>
                              <p:par>
                                <p:cTn id="29" presetID="12" presetClass="entr" presetSubtype="8"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additive="base">
                                        <p:cTn id="31" dur="250"/>
                                        <p:tgtEl>
                                          <p:spTgt spid="80"/>
                                        </p:tgtEl>
                                        <p:attrNameLst>
                                          <p:attrName>ppt_x</p:attrName>
                                        </p:attrNameLst>
                                      </p:cBhvr>
                                      <p:tavLst>
                                        <p:tav tm="0">
                                          <p:val>
                                            <p:strVal val="#ppt_x-#ppt_w*1.125000"/>
                                          </p:val>
                                        </p:tav>
                                        <p:tav tm="100000">
                                          <p:val>
                                            <p:strVal val="#ppt_x"/>
                                          </p:val>
                                        </p:tav>
                                      </p:tavLst>
                                    </p:anim>
                                    <p:animEffect transition="in" filter="wipe(right)">
                                      <p:cBhvr>
                                        <p:cTn id="32" dur="250"/>
                                        <p:tgtEl>
                                          <p:spTgt spid="80"/>
                                        </p:tgtEl>
                                      </p:cBhvr>
                                    </p:animEffect>
                                  </p:childTnLst>
                                </p:cTn>
                              </p:par>
                            </p:childTnLst>
                          </p:cTn>
                        </p:par>
                        <p:par>
                          <p:cTn id="33" fill="hold">
                            <p:stCondLst>
                              <p:cond delay="1750"/>
                            </p:stCondLst>
                            <p:childTnLst>
                              <p:par>
                                <p:cTn id="34" presetID="22" presetClass="entr" presetSubtype="8" fill="hold" grpId="0" nodeType="afterEffect">
                                  <p:stCondLst>
                                    <p:cond delay="0"/>
                                  </p:stCondLst>
                                  <p:childTnLst>
                                    <p:set>
                                      <p:cBhvr>
                                        <p:cTn id="35" dur="1" fill="hold">
                                          <p:stCondLst>
                                            <p:cond delay="0"/>
                                          </p:stCondLst>
                                        </p:cTn>
                                        <p:tgtEl>
                                          <p:spTgt spid="133"/>
                                        </p:tgtEl>
                                        <p:attrNameLst>
                                          <p:attrName>style.visibility</p:attrName>
                                        </p:attrNameLst>
                                      </p:cBhvr>
                                      <p:to>
                                        <p:strVal val="visible"/>
                                      </p:to>
                                    </p:set>
                                    <p:animEffect transition="in" filter="wipe(left)">
                                      <p:cBhvr>
                                        <p:cTn id="36" dur="500"/>
                                        <p:tgtEl>
                                          <p:spTgt spid="13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34"/>
                                        </p:tgtEl>
                                        <p:attrNameLst>
                                          <p:attrName>style.visibility</p:attrName>
                                        </p:attrNameLst>
                                      </p:cBhvr>
                                      <p:to>
                                        <p:strVal val="visible"/>
                                      </p:to>
                                    </p:set>
                                    <p:animEffect transition="in" filter="wipe(left)">
                                      <p:cBhvr>
                                        <p:cTn id="39" dur="500"/>
                                        <p:tgtEl>
                                          <p:spTgt spid="134"/>
                                        </p:tgtEl>
                                      </p:cBhvr>
                                    </p:animEffect>
                                  </p:childTnLst>
                                </p:cTn>
                              </p:par>
                            </p:childTnLst>
                          </p:cTn>
                        </p:par>
                        <p:par>
                          <p:cTn id="40" fill="hold">
                            <p:stCondLst>
                              <p:cond delay="2250"/>
                            </p:stCondLst>
                            <p:childTnLst>
                              <p:par>
                                <p:cTn id="41" presetID="12" presetClass="entr" presetSubtype="8" fill="hold" nodeType="afterEffect">
                                  <p:stCondLst>
                                    <p:cond delay="0"/>
                                  </p:stCondLst>
                                  <p:childTnLst>
                                    <p:set>
                                      <p:cBhvr>
                                        <p:cTn id="42" dur="1" fill="hold">
                                          <p:stCondLst>
                                            <p:cond delay="0"/>
                                          </p:stCondLst>
                                        </p:cTn>
                                        <p:tgtEl>
                                          <p:spTgt spid="83"/>
                                        </p:tgtEl>
                                        <p:attrNameLst>
                                          <p:attrName>style.visibility</p:attrName>
                                        </p:attrNameLst>
                                      </p:cBhvr>
                                      <p:to>
                                        <p:strVal val="visible"/>
                                      </p:to>
                                    </p:set>
                                    <p:anim calcmode="lin" valueType="num">
                                      <p:cBhvr additive="base">
                                        <p:cTn id="43" dur="250"/>
                                        <p:tgtEl>
                                          <p:spTgt spid="83"/>
                                        </p:tgtEl>
                                        <p:attrNameLst>
                                          <p:attrName>ppt_x</p:attrName>
                                        </p:attrNameLst>
                                      </p:cBhvr>
                                      <p:tavLst>
                                        <p:tav tm="0">
                                          <p:val>
                                            <p:strVal val="#ppt_x-#ppt_w*1.125000"/>
                                          </p:val>
                                        </p:tav>
                                        <p:tav tm="100000">
                                          <p:val>
                                            <p:strVal val="#ppt_x"/>
                                          </p:val>
                                        </p:tav>
                                      </p:tavLst>
                                    </p:anim>
                                    <p:animEffect transition="in" filter="wipe(right)">
                                      <p:cBhvr>
                                        <p:cTn id="44" dur="250"/>
                                        <p:tgtEl>
                                          <p:spTgt spid="83"/>
                                        </p:tgtEl>
                                      </p:cBhvr>
                                    </p:animEffect>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135"/>
                                        </p:tgtEl>
                                        <p:attrNameLst>
                                          <p:attrName>style.visibility</p:attrName>
                                        </p:attrNameLst>
                                      </p:cBhvr>
                                      <p:to>
                                        <p:strVal val="visible"/>
                                      </p:to>
                                    </p:set>
                                    <p:animEffect transition="in" filter="wipe(left)">
                                      <p:cBhvr>
                                        <p:cTn id="48" dur="500"/>
                                        <p:tgtEl>
                                          <p:spTgt spid="135"/>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left)">
                                      <p:cBhvr>
                                        <p:cTn id="51" dur="500"/>
                                        <p:tgtEl>
                                          <p:spTgt spid="136"/>
                                        </p:tgtEl>
                                      </p:cBhvr>
                                    </p:animEffect>
                                  </p:childTnLst>
                                </p:cTn>
                              </p:par>
                            </p:childTnLst>
                          </p:cTn>
                        </p:par>
                        <p:par>
                          <p:cTn id="52" fill="hold">
                            <p:stCondLst>
                              <p:cond delay="3000"/>
                            </p:stCondLst>
                            <p:childTnLst>
                              <p:par>
                                <p:cTn id="53" presetID="12" presetClass="entr" presetSubtype="8" fill="hold" nodeType="afterEffect">
                                  <p:stCondLst>
                                    <p:cond delay="0"/>
                                  </p:stCondLst>
                                  <p:childTnLst>
                                    <p:set>
                                      <p:cBhvr>
                                        <p:cTn id="54" dur="1" fill="hold">
                                          <p:stCondLst>
                                            <p:cond delay="0"/>
                                          </p:stCondLst>
                                        </p:cTn>
                                        <p:tgtEl>
                                          <p:spTgt spid="110"/>
                                        </p:tgtEl>
                                        <p:attrNameLst>
                                          <p:attrName>style.visibility</p:attrName>
                                        </p:attrNameLst>
                                      </p:cBhvr>
                                      <p:to>
                                        <p:strVal val="visible"/>
                                      </p:to>
                                    </p:set>
                                    <p:anim calcmode="lin" valueType="num">
                                      <p:cBhvr additive="base">
                                        <p:cTn id="55" dur="250"/>
                                        <p:tgtEl>
                                          <p:spTgt spid="110"/>
                                        </p:tgtEl>
                                        <p:attrNameLst>
                                          <p:attrName>ppt_x</p:attrName>
                                        </p:attrNameLst>
                                      </p:cBhvr>
                                      <p:tavLst>
                                        <p:tav tm="0">
                                          <p:val>
                                            <p:strVal val="#ppt_x-#ppt_w*1.125000"/>
                                          </p:val>
                                        </p:tav>
                                        <p:tav tm="100000">
                                          <p:val>
                                            <p:strVal val="#ppt_x"/>
                                          </p:val>
                                        </p:tav>
                                      </p:tavLst>
                                    </p:anim>
                                    <p:animEffect transition="in" filter="wipe(right)">
                                      <p:cBhvr>
                                        <p:cTn id="56" dur="250"/>
                                        <p:tgtEl>
                                          <p:spTgt spid="110"/>
                                        </p:tgtEl>
                                      </p:cBhvr>
                                    </p:animEffect>
                                  </p:childTnLst>
                                </p:cTn>
                              </p:par>
                            </p:childTnLst>
                          </p:cTn>
                        </p:par>
                        <p:par>
                          <p:cTn id="57" fill="hold">
                            <p:stCondLst>
                              <p:cond delay="3250"/>
                            </p:stCondLst>
                            <p:childTnLst>
                              <p:par>
                                <p:cTn id="58" presetID="22" presetClass="entr" presetSubtype="8" fill="hold" grpId="0" nodeType="after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wipe(left)">
                                      <p:cBhvr>
                                        <p:cTn id="60" dur="500"/>
                                        <p:tgtEl>
                                          <p:spTgt spid="137"/>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38"/>
                                        </p:tgtEl>
                                        <p:attrNameLst>
                                          <p:attrName>style.visibility</p:attrName>
                                        </p:attrNameLst>
                                      </p:cBhvr>
                                      <p:to>
                                        <p:strVal val="visible"/>
                                      </p:to>
                                    </p:set>
                                    <p:animEffect transition="in" filter="wipe(left)">
                                      <p:cBhvr>
                                        <p:cTn id="63" dur="500"/>
                                        <p:tgtEl>
                                          <p:spTgt spid="138"/>
                                        </p:tgtEl>
                                      </p:cBhvr>
                                    </p:animEffect>
                                  </p:childTnLst>
                                </p:cTn>
                              </p:par>
                            </p:childTnLst>
                          </p:cTn>
                        </p:par>
                        <p:par>
                          <p:cTn id="64" fill="hold">
                            <p:stCondLst>
                              <p:cond delay="3750"/>
                            </p:stCondLst>
                            <p:childTnLst>
                              <p:par>
                                <p:cTn id="65" presetID="12" presetClass="entr" presetSubtype="8" fill="hold" nodeType="afterEffect">
                                  <p:stCondLst>
                                    <p:cond delay="0"/>
                                  </p:stCondLst>
                                  <p:childTnLst>
                                    <p:set>
                                      <p:cBhvr>
                                        <p:cTn id="66" dur="1" fill="hold">
                                          <p:stCondLst>
                                            <p:cond delay="0"/>
                                          </p:stCondLst>
                                        </p:cTn>
                                        <p:tgtEl>
                                          <p:spTgt spid="117"/>
                                        </p:tgtEl>
                                        <p:attrNameLst>
                                          <p:attrName>style.visibility</p:attrName>
                                        </p:attrNameLst>
                                      </p:cBhvr>
                                      <p:to>
                                        <p:strVal val="visible"/>
                                      </p:to>
                                    </p:set>
                                    <p:anim calcmode="lin" valueType="num">
                                      <p:cBhvr additive="base">
                                        <p:cTn id="67" dur="250"/>
                                        <p:tgtEl>
                                          <p:spTgt spid="117"/>
                                        </p:tgtEl>
                                        <p:attrNameLst>
                                          <p:attrName>ppt_x</p:attrName>
                                        </p:attrNameLst>
                                      </p:cBhvr>
                                      <p:tavLst>
                                        <p:tav tm="0">
                                          <p:val>
                                            <p:strVal val="#ppt_x-#ppt_w*1.125000"/>
                                          </p:val>
                                        </p:tav>
                                        <p:tav tm="100000">
                                          <p:val>
                                            <p:strVal val="#ppt_x"/>
                                          </p:val>
                                        </p:tav>
                                      </p:tavLst>
                                    </p:anim>
                                    <p:animEffect transition="in" filter="wipe(right)">
                                      <p:cBhvr>
                                        <p:cTn id="68" dur="250"/>
                                        <p:tgtEl>
                                          <p:spTgt spid="117"/>
                                        </p:tgtEl>
                                      </p:cBhvr>
                                    </p:animEffect>
                                  </p:childTnLst>
                                </p:cTn>
                              </p:par>
                            </p:childTnLst>
                          </p:cTn>
                        </p:par>
                        <p:par>
                          <p:cTn id="69" fill="hold">
                            <p:stCondLst>
                              <p:cond delay="4000"/>
                            </p:stCondLst>
                            <p:childTnLst>
                              <p:par>
                                <p:cTn id="70" presetID="22" presetClass="entr" presetSubtype="8" fill="hold" grpId="0" nodeType="afterEffect">
                                  <p:stCondLst>
                                    <p:cond delay="0"/>
                                  </p:stCondLst>
                                  <p:childTnLst>
                                    <p:set>
                                      <p:cBhvr>
                                        <p:cTn id="71" dur="1" fill="hold">
                                          <p:stCondLst>
                                            <p:cond delay="0"/>
                                          </p:stCondLst>
                                        </p:cTn>
                                        <p:tgtEl>
                                          <p:spTgt spid="139"/>
                                        </p:tgtEl>
                                        <p:attrNameLst>
                                          <p:attrName>style.visibility</p:attrName>
                                        </p:attrNameLst>
                                      </p:cBhvr>
                                      <p:to>
                                        <p:strVal val="visible"/>
                                      </p:to>
                                    </p:set>
                                    <p:animEffect transition="in" filter="wipe(left)">
                                      <p:cBhvr>
                                        <p:cTn id="72" dur="500"/>
                                        <p:tgtEl>
                                          <p:spTgt spid="13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40"/>
                                        </p:tgtEl>
                                        <p:attrNameLst>
                                          <p:attrName>style.visibility</p:attrName>
                                        </p:attrNameLst>
                                      </p:cBhvr>
                                      <p:to>
                                        <p:strVal val="visible"/>
                                      </p:to>
                                    </p:set>
                                    <p:animEffect transition="in" filter="wipe(left)">
                                      <p:cBhvr>
                                        <p:cTn id="75"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P spid="130" grpId="0"/>
      <p:bldP spid="131" grpId="0"/>
      <p:bldP spid="132" grpId="0"/>
      <p:bldP spid="133" grpId="0"/>
      <p:bldP spid="134" grpId="0"/>
      <p:bldP spid="135" grpId="0"/>
      <p:bldP spid="136" grpId="0"/>
      <p:bldP spid="137" grpId="0"/>
      <p:bldP spid="138" grpId="0"/>
      <p:bldP spid="139" grpId="0"/>
      <p:bldP spid="1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团队介绍</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9" name="椭圆 58"/>
          <p:cNvSpPr/>
          <p:nvPr/>
        </p:nvSpPr>
        <p:spPr>
          <a:xfrm>
            <a:off x="1777107" y="3153570"/>
            <a:ext cx="2485289" cy="2485289"/>
          </a:xfrm>
          <a:prstGeom prst="ellipse">
            <a:avLst/>
          </a:prstGeom>
          <a:solidFill>
            <a:schemeClr val="accent6">
              <a:lumMod val="50000"/>
              <a:alpha val="6705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0" name="TextBox 59"/>
          <p:cNvSpPr txBox="1"/>
          <p:nvPr/>
        </p:nvSpPr>
        <p:spPr>
          <a:xfrm>
            <a:off x="2016223" y="4189407"/>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400" b="1" dirty="0" smtClean="0">
                <a:solidFill>
                  <a:schemeClr val="bg1"/>
                </a:solidFill>
              </a:rPr>
              <a:t>我们的团队</a:t>
            </a:r>
            <a:endParaRPr lang="en-US" altLang="zh-CN" sz="2400" b="1" dirty="0">
              <a:solidFill>
                <a:schemeClr val="bg1"/>
              </a:solidFill>
            </a:endParaRPr>
          </a:p>
        </p:txBody>
      </p:sp>
      <p:sp>
        <p:nvSpPr>
          <p:cNvPr id="61" name="椭圆 60"/>
          <p:cNvSpPr/>
          <p:nvPr/>
        </p:nvSpPr>
        <p:spPr>
          <a:xfrm>
            <a:off x="1777107" y="1137346"/>
            <a:ext cx="2485289" cy="2485289"/>
          </a:xfrm>
          <a:prstGeom prst="ellipse">
            <a:avLst/>
          </a:prstGeom>
          <a:solidFill>
            <a:schemeClr val="accent6">
              <a:lumMod val="75000"/>
              <a:alpha val="6705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KSO_Shape"/>
          <p:cNvSpPr>
            <a:spLocks/>
          </p:cNvSpPr>
          <p:nvPr/>
        </p:nvSpPr>
        <p:spPr bwMode="auto">
          <a:xfrm>
            <a:off x="2181827" y="1845639"/>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6" name="椭圆 65"/>
          <p:cNvSpPr/>
          <p:nvPr/>
        </p:nvSpPr>
        <p:spPr>
          <a:xfrm>
            <a:off x="5483105" y="1052736"/>
            <a:ext cx="1119029" cy="1119029"/>
          </a:xfrm>
          <a:prstGeom prst="ellipse">
            <a:avLst/>
          </a:prstGeom>
          <a:solidFill>
            <a:schemeClr val="accent6">
              <a:lumMod val="5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7" name="TextBox 66"/>
          <p:cNvSpPr txBox="1"/>
          <p:nvPr/>
        </p:nvSpPr>
        <p:spPr>
          <a:xfrm>
            <a:off x="5545236" y="1344659"/>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青春</a:t>
            </a:r>
          </a:p>
        </p:txBody>
      </p:sp>
      <p:sp>
        <p:nvSpPr>
          <p:cNvPr id="68" name="椭圆 67"/>
          <p:cNvSpPr/>
          <p:nvPr/>
        </p:nvSpPr>
        <p:spPr>
          <a:xfrm>
            <a:off x="6730463" y="1065338"/>
            <a:ext cx="1119029" cy="1119029"/>
          </a:xfrm>
          <a:prstGeom prst="ellipse">
            <a:avLst/>
          </a:prstGeom>
          <a:solidFill>
            <a:schemeClr val="accent6">
              <a:lumMod val="5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3" name="TextBox 72"/>
          <p:cNvSpPr txBox="1"/>
          <p:nvPr/>
        </p:nvSpPr>
        <p:spPr>
          <a:xfrm>
            <a:off x="6792594" y="1357261"/>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活力</a:t>
            </a:r>
          </a:p>
        </p:txBody>
      </p:sp>
      <p:sp>
        <p:nvSpPr>
          <p:cNvPr id="74" name="椭圆 73"/>
          <p:cNvSpPr/>
          <p:nvPr/>
        </p:nvSpPr>
        <p:spPr>
          <a:xfrm>
            <a:off x="7954599" y="1065338"/>
            <a:ext cx="1119029" cy="1119029"/>
          </a:xfrm>
          <a:prstGeom prst="ellipse">
            <a:avLst/>
          </a:prstGeom>
          <a:solidFill>
            <a:schemeClr val="accent6">
              <a:lumMod val="5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7" name="TextBox 86"/>
          <p:cNvSpPr txBox="1"/>
          <p:nvPr/>
        </p:nvSpPr>
        <p:spPr>
          <a:xfrm>
            <a:off x="8016730" y="1357261"/>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专业</a:t>
            </a:r>
          </a:p>
        </p:txBody>
      </p:sp>
      <p:sp>
        <p:nvSpPr>
          <p:cNvPr id="88" name="椭圆 87"/>
          <p:cNvSpPr/>
          <p:nvPr/>
        </p:nvSpPr>
        <p:spPr>
          <a:xfrm>
            <a:off x="9178735" y="1065338"/>
            <a:ext cx="1119029" cy="1119029"/>
          </a:xfrm>
          <a:prstGeom prst="ellipse">
            <a:avLst/>
          </a:prstGeom>
          <a:solidFill>
            <a:schemeClr val="accent6">
              <a:lumMod val="5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9" name="TextBox 88"/>
          <p:cNvSpPr txBox="1"/>
          <p:nvPr/>
        </p:nvSpPr>
        <p:spPr>
          <a:xfrm>
            <a:off x="9240866" y="1357261"/>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梦想</a:t>
            </a:r>
          </a:p>
        </p:txBody>
      </p:sp>
      <p:sp>
        <p:nvSpPr>
          <p:cNvPr id="90" name="TextBox 89"/>
          <p:cNvSpPr txBox="1"/>
          <p:nvPr/>
        </p:nvSpPr>
        <p:spPr>
          <a:xfrm>
            <a:off x="5159409" y="2682613"/>
            <a:ext cx="5570403" cy="1077218"/>
          </a:xfrm>
          <a:prstGeom prst="rect">
            <a:avLst/>
          </a:prstGeom>
          <a:noFill/>
        </p:spPr>
        <p:txBody>
          <a:bodyPr wrap="square"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团队（</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Team</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）是</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由大侠素材铺员工</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和管理层组成的一个共同体，它合理利用每一个成员的知识和技能协同工作，解决问题，达到共同的目标。团队的构成要素总结为</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5P</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，分别为目标、人、定位、权限、计划</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endParaRPr>
          </a:p>
        </p:txBody>
      </p:sp>
      <p:sp>
        <p:nvSpPr>
          <p:cNvPr id="91" name="TextBox 90"/>
          <p:cNvSpPr txBox="1"/>
          <p:nvPr/>
        </p:nvSpPr>
        <p:spPr>
          <a:xfrm>
            <a:off x="5159410" y="4986869"/>
            <a:ext cx="5498394" cy="830997"/>
          </a:xfrm>
          <a:prstGeom prst="rect">
            <a:avLst/>
          </a:prstGeom>
          <a:noFill/>
        </p:spPr>
        <p:txBody>
          <a:bodyPr wrap="square" rtlCol="0">
            <a:spAutoFit/>
          </a:bodyPr>
          <a:lstStyle/>
          <a:p>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企业</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、事业各部门领导人具有合格的管理素质</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，有战略</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眼光，责任心强，，管理部门的工作健全而</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有效率</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。管理责任审计就是针对企事业的管理工作</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是否</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达到了上述责任</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要求。</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endParaRPr>
          </a:p>
        </p:txBody>
      </p:sp>
      <p:sp>
        <p:nvSpPr>
          <p:cNvPr id="92" name="TextBox 91"/>
          <p:cNvSpPr txBox="1"/>
          <p:nvPr/>
        </p:nvSpPr>
        <p:spPr>
          <a:xfrm>
            <a:off x="5159410" y="3834741"/>
            <a:ext cx="5498394" cy="1077218"/>
          </a:xfrm>
          <a:prstGeom prst="rect">
            <a:avLst/>
          </a:prstGeom>
          <a:noFill/>
        </p:spPr>
        <p:txBody>
          <a:bodyPr wrap="squar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我们一起创作企业的辉煌，一起实现我们的理想奋斗。</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3" name="Freeform 12"/>
          <p:cNvSpPr>
            <a:spLocks/>
          </p:cNvSpPr>
          <p:nvPr/>
        </p:nvSpPr>
        <p:spPr bwMode="auto">
          <a:xfrm>
            <a:off x="4969172" y="236966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6">
              <a:lumMod val="50000"/>
            </a:schemeClr>
          </a:solidFill>
          <a:ln>
            <a:noFill/>
          </a:ln>
          <a:extLst/>
        </p:spPr>
        <p:txBody>
          <a:bodyPr/>
          <a:lstStyle/>
          <a:p>
            <a:endParaRPr lang="zh-CN" altLang="en-US">
              <a:solidFill>
                <a:schemeClr val="tx1">
                  <a:lumMod val="50000"/>
                  <a:lumOff val="50000"/>
                </a:schemeClr>
              </a:solidFill>
            </a:endParaRPr>
          </a:p>
        </p:txBody>
      </p:sp>
      <p:sp>
        <p:nvSpPr>
          <p:cNvPr id="94" name="Freeform 12"/>
          <p:cNvSpPr>
            <a:spLocks/>
          </p:cNvSpPr>
          <p:nvPr/>
        </p:nvSpPr>
        <p:spPr bwMode="auto">
          <a:xfrm flipH="1" flipV="1">
            <a:off x="10393485" y="550366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6">
              <a:lumMod val="50000"/>
            </a:schemeClr>
          </a:solidFill>
          <a:ln>
            <a:noFill/>
          </a:ln>
          <a:extLst/>
        </p:spPr>
        <p:txBody>
          <a:bodyPr/>
          <a:lstStyle/>
          <a:p>
            <a:endParaRPr lang="zh-CN" altLang="en-US">
              <a:solidFill>
                <a:schemeClr val="tx1">
                  <a:lumMod val="50000"/>
                  <a:lumOff val="50000"/>
                </a:schemeClr>
              </a:solidFill>
            </a:endParaRPr>
          </a:p>
        </p:txBody>
      </p:sp>
      <p:sp>
        <p:nvSpPr>
          <p:cNvPr id="33" name="六边形 32"/>
          <p:cNvSpPr/>
          <p:nvPr/>
        </p:nvSpPr>
        <p:spPr>
          <a:xfrm>
            <a:off x="241896" y="125398"/>
            <a:ext cx="481345" cy="414953"/>
          </a:xfrm>
          <a:prstGeom prst="hexagon">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5" name="六边形 34"/>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7" name="矩形 36"/>
          <p:cNvSpPr/>
          <p:nvPr/>
        </p:nvSpPr>
        <p:spPr>
          <a:xfrm>
            <a:off x="10347503" y="187549"/>
            <a:ext cx="1582732" cy="334417"/>
          </a:xfrm>
          <a:prstGeom prst="rect">
            <a:avLst/>
          </a:prstGeom>
          <a:solidFill>
            <a:schemeClr val="accent6">
              <a:lumMod val="75000"/>
              <a:alpha val="7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8"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39"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40" name="矩形 39"/>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343666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50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anim calcmode="lin" valueType="num">
                                          <p:cBhvr>
                                            <p:cTn id="10" dur="500" fill="hold"/>
                                            <p:tgtEl>
                                              <p:spTgt spid="62"/>
                                            </p:tgtEl>
                                            <p:attrNameLst>
                                              <p:attrName>ppt_x</p:attrName>
                                            </p:attrNameLst>
                                          </p:cBhvr>
                                          <p:tavLst>
                                            <p:tav tm="0">
                                              <p:val>
                                                <p:fltVal val="0.5"/>
                                              </p:val>
                                            </p:tav>
                                            <p:tav tm="100000">
                                              <p:val>
                                                <p:strVal val="#ppt_x"/>
                                              </p:val>
                                            </p:tav>
                                          </p:tavLst>
                                        </p:anim>
                                        <p:anim calcmode="lin" valueType="num">
                                          <p:cBhvr>
                                            <p:cTn id="11" dur="500" fill="hold"/>
                                            <p:tgtEl>
                                              <p:spTgt spid="62"/>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500"/>
                                      </p:stCondLst>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ppt_w</p:attrName>
                                            </p:attrNameLst>
                                          </p:cBhvr>
                                          <p:tavLst>
                                            <p:tav tm="0">
                                              <p:val>
                                                <p:fltVal val="0"/>
                                              </p:val>
                                            </p:tav>
                                            <p:tav tm="100000">
                                              <p:val>
                                                <p:strVal val="#ppt_w"/>
                                              </p:val>
                                            </p:tav>
                                          </p:tavLst>
                                        </p:anim>
                                        <p:anim calcmode="lin" valueType="num">
                                          <p:cBhvr>
                                            <p:cTn id="15" dur="500" fill="hold"/>
                                            <p:tgtEl>
                                              <p:spTgt spid="61"/>
                                            </p:tgtEl>
                                            <p:attrNameLst>
                                              <p:attrName>ppt_h</p:attrName>
                                            </p:attrNameLst>
                                          </p:cBhvr>
                                          <p:tavLst>
                                            <p:tav tm="0">
                                              <p:val>
                                                <p:fltVal val="0"/>
                                              </p:val>
                                            </p:tav>
                                            <p:tav tm="100000">
                                              <p:val>
                                                <p:strVal val="#ppt_h"/>
                                              </p:val>
                                            </p:tav>
                                          </p:tavLst>
                                        </p:anim>
                                        <p:animEffect transition="in" filter="fade">
                                          <p:cBhvr>
                                            <p:cTn id="16" dur="500"/>
                                            <p:tgtEl>
                                              <p:spTgt spid="61"/>
                                            </p:tgtEl>
                                          </p:cBhvr>
                                        </p:animEffect>
                                        <p:anim calcmode="lin" valueType="num">
                                          <p:cBhvr>
                                            <p:cTn id="17" dur="500" fill="hold"/>
                                            <p:tgtEl>
                                              <p:spTgt spid="61"/>
                                            </p:tgtEl>
                                            <p:attrNameLst>
                                              <p:attrName>ppt_x</p:attrName>
                                            </p:attrNameLst>
                                          </p:cBhvr>
                                          <p:tavLst>
                                            <p:tav tm="0">
                                              <p:val>
                                                <p:fltVal val="0.5"/>
                                              </p:val>
                                            </p:tav>
                                            <p:tav tm="100000">
                                              <p:val>
                                                <p:strVal val="#ppt_x"/>
                                              </p:val>
                                            </p:tav>
                                          </p:tavLst>
                                        </p:anim>
                                        <p:anim calcmode="lin" valueType="num">
                                          <p:cBhvr>
                                            <p:cTn id="18" dur="500" fill="hold"/>
                                            <p:tgtEl>
                                              <p:spTgt spid="61"/>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100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anim calcmode="lin" valueType="num">
                                          <p:cBhvr>
                                            <p:cTn id="24" dur="500" fill="hold"/>
                                            <p:tgtEl>
                                              <p:spTgt spid="60"/>
                                            </p:tgtEl>
                                            <p:attrNameLst>
                                              <p:attrName>ppt_x</p:attrName>
                                            </p:attrNameLst>
                                          </p:cBhvr>
                                          <p:tavLst>
                                            <p:tav tm="0">
                                              <p:val>
                                                <p:fltVal val="0.5"/>
                                              </p:val>
                                            </p:tav>
                                            <p:tav tm="100000">
                                              <p:val>
                                                <p:strVal val="#ppt_x"/>
                                              </p:val>
                                            </p:tav>
                                          </p:tavLst>
                                        </p:anim>
                                        <p:anim calcmode="lin" valueType="num">
                                          <p:cBhvr>
                                            <p:cTn id="25" dur="500" fill="hold"/>
                                            <p:tgtEl>
                                              <p:spTgt spid="60"/>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100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fill="hold"/>
                                            <p:tgtEl>
                                              <p:spTgt spid="59"/>
                                            </p:tgtEl>
                                            <p:attrNameLst>
                                              <p:attrName>ppt_w</p:attrName>
                                            </p:attrNameLst>
                                          </p:cBhvr>
                                          <p:tavLst>
                                            <p:tav tm="0">
                                              <p:val>
                                                <p:fltVal val="0"/>
                                              </p:val>
                                            </p:tav>
                                            <p:tav tm="100000">
                                              <p:val>
                                                <p:strVal val="#ppt_w"/>
                                              </p:val>
                                            </p:tav>
                                          </p:tavLst>
                                        </p:anim>
                                        <p:anim calcmode="lin" valueType="num">
                                          <p:cBhvr>
                                            <p:cTn id="29" dur="500" fill="hold"/>
                                            <p:tgtEl>
                                              <p:spTgt spid="59"/>
                                            </p:tgtEl>
                                            <p:attrNameLst>
                                              <p:attrName>ppt_h</p:attrName>
                                            </p:attrNameLst>
                                          </p:cBhvr>
                                          <p:tavLst>
                                            <p:tav tm="0">
                                              <p:val>
                                                <p:fltVal val="0"/>
                                              </p:val>
                                            </p:tav>
                                            <p:tav tm="100000">
                                              <p:val>
                                                <p:strVal val="#ppt_h"/>
                                              </p:val>
                                            </p:tav>
                                          </p:tavLst>
                                        </p:anim>
                                        <p:animEffect transition="in" filter="fade">
                                          <p:cBhvr>
                                            <p:cTn id="30" dur="500"/>
                                            <p:tgtEl>
                                              <p:spTgt spid="59"/>
                                            </p:tgtEl>
                                          </p:cBhvr>
                                        </p:animEffect>
                                        <p:anim calcmode="lin" valueType="num">
                                          <p:cBhvr>
                                            <p:cTn id="31" dur="500" fill="hold"/>
                                            <p:tgtEl>
                                              <p:spTgt spid="59"/>
                                            </p:tgtEl>
                                            <p:attrNameLst>
                                              <p:attrName>ppt_x</p:attrName>
                                            </p:attrNameLst>
                                          </p:cBhvr>
                                          <p:tavLst>
                                            <p:tav tm="0">
                                              <p:val>
                                                <p:fltVal val="0.5"/>
                                              </p:val>
                                            </p:tav>
                                            <p:tav tm="100000">
                                              <p:val>
                                                <p:strVal val="#ppt_x"/>
                                              </p:val>
                                            </p:tav>
                                          </p:tavLst>
                                        </p:anim>
                                        <p:anim calcmode="lin" valueType="num">
                                          <p:cBhvr>
                                            <p:cTn id="32" dur="500" fill="hold"/>
                                            <p:tgtEl>
                                              <p:spTgt spid="59"/>
                                            </p:tgtEl>
                                            <p:attrNameLst>
                                              <p:attrName>ppt_y</p:attrName>
                                            </p:attrNameLst>
                                          </p:cBhvr>
                                          <p:tavLst>
                                            <p:tav tm="0">
                                              <p:val>
                                                <p:fltVal val="0.5"/>
                                              </p:val>
                                            </p:tav>
                                            <p:tav tm="100000">
                                              <p:val>
                                                <p:strVal val="#ppt_y"/>
                                              </p:val>
                                            </p:tav>
                                          </p:tavLst>
                                        </p:anim>
                                      </p:childTnLst>
                                    </p:cTn>
                                  </p:par>
                                  <p:par>
                                    <p:cTn id="33" presetID="2" presetClass="entr" presetSubtype="2" fill="hold" grpId="0" nodeType="withEffect">
                                      <p:stCondLst>
                                        <p:cond delay="100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500" fill="hold"/>
                                            <p:tgtEl>
                                              <p:spTgt spid="66"/>
                                            </p:tgtEl>
                                            <p:attrNameLst>
                                              <p:attrName>ppt_x</p:attrName>
                                            </p:attrNameLst>
                                          </p:cBhvr>
                                          <p:tavLst>
                                            <p:tav tm="0">
                                              <p:val>
                                                <p:strVal val="1+#ppt_w/2"/>
                                              </p:val>
                                            </p:tav>
                                            <p:tav tm="100000">
                                              <p:val>
                                                <p:strVal val="#ppt_x"/>
                                              </p:val>
                                            </p:tav>
                                          </p:tavLst>
                                        </p:anim>
                                        <p:anim calcmode="lin" valueType="num">
                                          <p:cBhvr additive="base">
                                            <p:cTn id="36" dur="500" fill="hold"/>
                                            <p:tgtEl>
                                              <p:spTgt spid="66"/>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000"/>
                                      </p:stCondLst>
                                      <p:childTnLst>
                                        <p:set>
                                          <p:cBhvr>
                                            <p:cTn id="38" dur="1" fill="hold">
                                              <p:stCondLst>
                                                <p:cond delay="0"/>
                                              </p:stCondLst>
                                            </p:cTn>
                                            <p:tgtEl>
                                              <p:spTgt spid="67"/>
                                            </p:tgtEl>
                                            <p:attrNameLst>
                                              <p:attrName>style.visibility</p:attrName>
                                            </p:attrNameLst>
                                          </p:cBhvr>
                                          <p:to>
                                            <p:strVal val="visible"/>
                                          </p:to>
                                        </p:set>
                                        <p:anim calcmode="lin" valueType="num">
                                          <p:cBhvr additive="base">
                                            <p:cTn id="39" dur="500" fill="hold"/>
                                            <p:tgtEl>
                                              <p:spTgt spid="67"/>
                                            </p:tgtEl>
                                            <p:attrNameLst>
                                              <p:attrName>ppt_x</p:attrName>
                                            </p:attrNameLst>
                                          </p:cBhvr>
                                          <p:tavLst>
                                            <p:tav tm="0">
                                              <p:val>
                                                <p:strVal val="1+#ppt_w/2"/>
                                              </p:val>
                                            </p:tav>
                                            <p:tav tm="100000">
                                              <p:val>
                                                <p:strVal val="#ppt_x"/>
                                              </p:val>
                                            </p:tav>
                                          </p:tavLst>
                                        </p:anim>
                                        <p:anim calcmode="lin" valueType="num">
                                          <p:cBhvr additive="base">
                                            <p:cTn id="40" dur="500" fill="hold"/>
                                            <p:tgtEl>
                                              <p:spTgt spid="67"/>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1000"/>
                                      </p:stCondLst>
                                      <p:childTnLst>
                                        <p:set>
                                          <p:cBhvr>
                                            <p:cTn id="42" dur="1" fill="hold">
                                              <p:stCondLst>
                                                <p:cond delay="0"/>
                                              </p:stCondLst>
                                            </p:cTn>
                                            <p:tgtEl>
                                              <p:spTgt spid="68"/>
                                            </p:tgtEl>
                                            <p:attrNameLst>
                                              <p:attrName>style.visibility</p:attrName>
                                            </p:attrNameLst>
                                          </p:cBhvr>
                                          <p:to>
                                            <p:strVal val="visible"/>
                                          </p:to>
                                        </p:set>
                                        <p:anim calcmode="lin" valueType="num">
                                          <p:cBhvr additive="base">
                                            <p:cTn id="43" dur="500" fill="hold"/>
                                            <p:tgtEl>
                                              <p:spTgt spid="68"/>
                                            </p:tgtEl>
                                            <p:attrNameLst>
                                              <p:attrName>ppt_x</p:attrName>
                                            </p:attrNameLst>
                                          </p:cBhvr>
                                          <p:tavLst>
                                            <p:tav tm="0">
                                              <p:val>
                                                <p:strVal val="1+#ppt_w/2"/>
                                              </p:val>
                                            </p:tav>
                                            <p:tav tm="100000">
                                              <p:val>
                                                <p:strVal val="#ppt_x"/>
                                              </p:val>
                                            </p:tav>
                                          </p:tavLst>
                                        </p:anim>
                                        <p:anim calcmode="lin" valueType="num">
                                          <p:cBhvr additive="base">
                                            <p:cTn id="44" dur="500" fill="hold"/>
                                            <p:tgtEl>
                                              <p:spTgt spid="68"/>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100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1+#ppt_w/2"/>
                                              </p:val>
                                            </p:tav>
                                            <p:tav tm="100000">
                                              <p:val>
                                                <p:strVal val="#ppt_x"/>
                                              </p:val>
                                            </p:tav>
                                          </p:tavLst>
                                        </p:anim>
                                        <p:anim calcmode="lin" valueType="num">
                                          <p:cBhvr additive="base">
                                            <p:cTn id="48" dur="500" fill="hold"/>
                                            <p:tgtEl>
                                              <p:spTgt spid="73"/>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000"/>
                                      </p:stCondLst>
                                      <p:childTnLst>
                                        <p:set>
                                          <p:cBhvr>
                                            <p:cTn id="50" dur="1" fill="hold">
                                              <p:stCondLst>
                                                <p:cond delay="0"/>
                                              </p:stCondLst>
                                            </p:cTn>
                                            <p:tgtEl>
                                              <p:spTgt spid="74"/>
                                            </p:tgtEl>
                                            <p:attrNameLst>
                                              <p:attrName>style.visibility</p:attrName>
                                            </p:attrNameLst>
                                          </p:cBhvr>
                                          <p:to>
                                            <p:strVal val="visible"/>
                                          </p:to>
                                        </p:set>
                                        <p:anim calcmode="lin" valueType="num">
                                          <p:cBhvr additive="base">
                                            <p:cTn id="51" dur="500" fill="hold"/>
                                            <p:tgtEl>
                                              <p:spTgt spid="74"/>
                                            </p:tgtEl>
                                            <p:attrNameLst>
                                              <p:attrName>ppt_x</p:attrName>
                                            </p:attrNameLst>
                                          </p:cBhvr>
                                          <p:tavLst>
                                            <p:tav tm="0">
                                              <p:val>
                                                <p:strVal val="1+#ppt_w/2"/>
                                              </p:val>
                                            </p:tav>
                                            <p:tav tm="100000">
                                              <p:val>
                                                <p:strVal val="#ppt_x"/>
                                              </p:val>
                                            </p:tav>
                                          </p:tavLst>
                                        </p:anim>
                                        <p:anim calcmode="lin" valueType="num">
                                          <p:cBhvr additive="base">
                                            <p:cTn id="52" dur="500" fill="hold"/>
                                            <p:tgtEl>
                                              <p:spTgt spid="74"/>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1000"/>
                                      </p:stCondLst>
                                      <p:childTnLst>
                                        <p:set>
                                          <p:cBhvr>
                                            <p:cTn id="54" dur="1" fill="hold">
                                              <p:stCondLst>
                                                <p:cond delay="0"/>
                                              </p:stCondLst>
                                            </p:cTn>
                                            <p:tgtEl>
                                              <p:spTgt spid="87"/>
                                            </p:tgtEl>
                                            <p:attrNameLst>
                                              <p:attrName>style.visibility</p:attrName>
                                            </p:attrNameLst>
                                          </p:cBhvr>
                                          <p:to>
                                            <p:strVal val="visible"/>
                                          </p:to>
                                        </p:set>
                                        <p:anim calcmode="lin" valueType="num">
                                          <p:cBhvr additive="base">
                                            <p:cTn id="55" dur="500" fill="hold"/>
                                            <p:tgtEl>
                                              <p:spTgt spid="87"/>
                                            </p:tgtEl>
                                            <p:attrNameLst>
                                              <p:attrName>ppt_x</p:attrName>
                                            </p:attrNameLst>
                                          </p:cBhvr>
                                          <p:tavLst>
                                            <p:tav tm="0">
                                              <p:val>
                                                <p:strVal val="1+#ppt_w/2"/>
                                              </p:val>
                                            </p:tav>
                                            <p:tav tm="100000">
                                              <p:val>
                                                <p:strVal val="#ppt_x"/>
                                              </p:val>
                                            </p:tav>
                                          </p:tavLst>
                                        </p:anim>
                                        <p:anim calcmode="lin" valueType="num">
                                          <p:cBhvr additive="base">
                                            <p:cTn id="56" dur="500" fill="hold"/>
                                            <p:tgtEl>
                                              <p:spTgt spid="87"/>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88"/>
                                            </p:tgtEl>
                                            <p:attrNameLst>
                                              <p:attrName>style.visibility</p:attrName>
                                            </p:attrNameLst>
                                          </p:cBhvr>
                                          <p:to>
                                            <p:strVal val="visible"/>
                                          </p:to>
                                        </p:set>
                                        <p:anim calcmode="lin" valueType="num">
                                          <p:cBhvr additive="base">
                                            <p:cTn id="59" dur="500" fill="hold"/>
                                            <p:tgtEl>
                                              <p:spTgt spid="88"/>
                                            </p:tgtEl>
                                            <p:attrNameLst>
                                              <p:attrName>ppt_x</p:attrName>
                                            </p:attrNameLst>
                                          </p:cBhvr>
                                          <p:tavLst>
                                            <p:tav tm="0">
                                              <p:val>
                                                <p:strVal val="1+#ppt_w/2"/>
                                              </p:val>
                                            </p:tav>
                                            <p:tav tm="100000">
                                              <p:val>
                                                <p:strVal val="#ppt_x"/>
                                              </p:val>
                                            </p:tav>
                                          </p:tavLst>
                                        </p:anim>
                                        <p:anim calcmode="lin" valueType="num">
                                          <p:cBhvr additive="base">
                                            <p:cTn id="60" dur="500" fill="hold"/>
                                            <p:tgtEl>
                                              <p:spTgt spid="88"/>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89"/>
                                            </p:tgtEl>
                                            <p:attrNameLst>
                                              <p:attrName>style.visibility</p:attrName>
                                            </p:attrNameLst>
                                          </p:cBhvr>
                                          <p:to>
                                            <p:strVal val="visible"/>
                                          </p:to>
                                        </p:set>
                                        <p:anim calcmode="lin" valueType="num">
                                          <p:cBhvr additive="base">
                                            <p:cTn id="63" dur="500" fill="hold"/>
                                            <p:tgtEl>
                                              <p:spTgt spid="89"/>
                                            </p:tgtEl>
                                            <p:attrNameLst>
                                              <p:attrName>ppt_x</p:attrName>
                                            </p:attrNameLst>
                                          </p:cBhvr>
                                          <p:tavLst>
                                            <p:tav tm="0">
                                              <p:val>
                                                <p:strVal val="1+#ppt_w/2"/>
                                              </p:val>
                                            </p:tav>
                                            <p:tav tm="100000">
                                              <p:val>
                                                <p:strVal val="#ppt_x"/>
                                              </p:val>
                                            </p:tav>
                                          </p:tavLst>
                                        </p:anim>
                                        <p:anim calcmode="lin" valueType="num">
                                          <p:cBhvr additive="base">
                                            <p:cTn id="64" dur="500" fill="hold"/>
                                            <p:tgtEl>
                                              <p:spTgt spid="89"/>
                                            </p:tgtEl>
                                            <p:attrNameLst>
                                              <p:attrName>ppt_y</p:attrName>
                                            </p:attrNameLst>
                                          </p:cBhvr>
                                          <p:tavLst>
                                            <p:tav tm="0">
                                              <p:val>
                                                <p:strVal val="#ppt_y"/>
                                              </p:val>
                                            </p:tav>
                                            <p:tav tm="100000">
                                              <p:val>
                                                <p:strVal val="#ppt_y"/>
                                              </p:val>
                                            </p:tav>
                                          </p:tavLst>
                                        </p:anim>
                                      </p:childTnLst>
                                    </p:cTn>
                                  </p:par>
                                </p:childTnLst>
                              </p:cTn>
                            </p:par>
                            <p:par>
                              <p:cTn id="65" fill="hold">
                                <p:stCondLst>
                                  <p:cond delay="1500"/>
                                </p:stCondLst>
                                <p:childTnLst>
                                  <p:par>
                                    <p:cTn id="66" presetID="1" presetClass="entr" presetSubtype="0" fill="hold" grpId="0" nodeType="afterEffect">
                                      <p:stCondLst>
                                        <p:cond delay="0"/>
                                      </p:stCondLst>
                                      <p:childTnLst>
                                        <p:set>
                                          <p:cBhvr>
                                            <p:cTn id="67" dur="1" fill="hold">
                                              <p:stCondLst>
                                                <p:cond delay="0"/>
                                              </p:stCondLst>
                                            </p:cTn>
                                            <p:tgtEl>
                                              <p:spTgt spid="93"/>
                                            </p:tgtEl>
                                            <p:attrNameLst>
                                              <p:attrName>style.visibility</p:attrName>
                                            </p:attrNameLst>
                                          </p:cBhvr>
                                          <p:to>
                                            <p:strVal val="visible"/>
                                          </p:to>
                                        </p:set>
                                      </p:childTnLst>
                                    </p:cTn>
                                  </p:par>
                                  <p:par>
                                    <p:cTn id="68" presetID="35" presetClass="path" presetSubtype="0" accel="50000" decel="50000" fill="hold" grpId="1" nodeType="withEffect">
                                      <p:stCondLst>
                                        <p:cond delay="0"/>
                                      </p:stCondLst>
                                      <p:childTnLst>
                                        <p:animMotion origin="layout" path="M -3.56836E-6 -3.7037E-7 L 0.36686 0.15278 " pathEditMode="relative" rAng="0" ptsTypes="AA">
                                          <p:cBhvr>
                                            <p:cTn id="69" dur="500" spd="-99900" fill="hold"/>
                                            <p:tgtEl>
                                              <p:spTgt spid="93"/>
                                            </p:tgtEl>
                                            <p:attrNameLst>
                                              <p:attrName>ppt_x,ppt_y</p:attrName>
                                            </p:attrNameLst>
                                          </p:cBhvr>
                                          <p:rCtr x="18343" y="7639"/>
                                        </p:animMotion>
                                      </p:childTnLst>
                                    </p:cTn>
                                  </p:par>
                                  <p:par>
                                    <p:cTn id="70" presetID="1" presetClass="entr" presetSubtype="0" fill="hold" grpId="0" nodeType="withEffect">
                                      <p:stCondLst>
                                        <p:cond delay="0"/>
                                      </p:stCondLst>
                                      <p:childTnLst>
                                        <p:set>
                                          <p:cBhvr>
                                            <p:cTn id="71" dur="1" fill="hold">
                                              <p:stCondLst>
                                                <p:cond delay="0"/>
                                              </p:stCondLst>
                                            </p:cTn>
                                            <p:tgtEl>
                                              <p:spTgt spid="94"/>
                                            </p:tgtEl>
                                            <p:attrNameLst>
                                              <p:attrName>style.visibility</p:attrName>
                                            </p:attrNameLst>
                                          </p:cBhvr>
                                          <p:to>
                                            <p:strVal val="visible"/>
                                          </p:to>
                                        </p:set>
                                      </p:childTnLst>
                                    </p:cTn>
                                  </p:par>
                                  <p:par>
                                    <p:cTn id="72" presetID="35" presetClass="path" presetSubtype="0" accel="50000" decel="50000" fill="hold" grpId="1" nodeType="withEffect">
                                      <p:stCondLst>
                                        <p:cond delay="0"/>
                                      </p:stCondLst>
                                      <p:childTnLst>
                                        <p:animMotion origin="layout" path="M 7.85742E-7 -3.33333E-6 L -0.39495 -0.11018 " pathEditMode="relative" rAng="0" ptsTypes="AA">
                                          <p:cBhvr>
                                            <p:cTn id="73" dur="500" spd="-99900" fill="hold"/>
                                            <p:tgtEl>
                                              <p:spTgt spid="94"/>
                                            </p:tgtEl>
                                            <p:attrNameLst>
                                              <p:attrName>ppt_x,ppt_y</p:attrName>
                                            </p:attrNameLst>
                                          </p:cBhvr>
                                          <p:rCtr x="-19748" y="-5509"/>
                                        </p:animMotion>
                                      </p:childTnLst>
                                    </p:cTn>
                                  </p:par>
                                </p:childTnLst>
                              </p:cTn>
                            </p:par>
                            <p:par>
                              <p:cTn id="74" fill="hold">
                                <p:stCondLst>
                                  <p:cond delay="2000"/>
                                </p:stCondLst>
                                <p:childTnLst>
                                  <p:par>
                                    <p:cTn id="75" presetID="18" presetClass="entr" presetSubtype="3" fill="hold" grpId="0" nodeType="afterEffect">
                                      <p:stCondLst>
                                        <p:cond delay="0"/>
                                      </p:stCondLst>
                                      <p:childTnLst>
                                        <p:set>
                                          <p:cBhvr>
                                            <p:cTn id="76" dur="1" fill="hold">
                                              <p:stCondLst>
                                                <p:cond delay="0"/>
                                              </p:stCondLst>
                                            </p:cTn>
                                            <p:tgtEl>
                                              <p:spTgt spid="91"/>
                                            </p:tgtEl>
                                            <p:attrNameLst>
                                              <p:attrName>style.visibility</p:attrName>
                                            </p:attrNameLst>
                                          </p:cBhvr>
                                          <p:to>
                                            <p:strVal val="visible"/>
                                          </p:to>
                                        </p:set>
                                        <p:animEffect transition="in" filter="strips(upRight)">
                                          <p:cBhvr>
                                            <p:cTn id="77" dur="500"/>
                                            <p:tgtEl>
                                              <p:spTgt spid="91"/>
                                            </p:tgtEl>
                                          </p:cBhvr>
                                        </p:animEffect>
                                      </p:childTnLst>
                                    </p:cTn>
                                  </p:par>
                                  <p:par>
                                    <p:cTn id="78" presetID="18" presetClass="entr" presetSubtype="3" fill="hold" grpId="0" nodeType="withEffect">
                                      <p:stCondLst>
                                        <p:cond delay="0"/>
                                      </p:stCondLst>
                                      <p:childTnLst>
                                        <p:set>
                                          <p:cBhvr>
                                            <p:cTn id="79" dur="1" fill="hold">
                                              <p:stCondLst>
                                                <p:cond delay="0"/>
                                              </p:stCondLst>
                                            </p:cTn>
                                            <p:tgtEl>
                                              <p:spTgt spid="90"/>
                                            </p:tgtEl>
                                            <p:attrNameLst>
                                              <p:attrName>style.visibility</p:attrName>
                                            </p:attrNameLst>
                                          </p:cBhvr>
                                          <p:to>
                                            <p:strVal val="visible"/>
                                          </p:to>
                                        </p:set>
                                        <p:animEffect transition="in" filter="strips(upRight)">
                                          <p:cBhvr>
                                            <p:cTn id="80" dur="500"/>
                                            <p:tgtEl>
                                              <p:spTgt spid="90"/>
                                            </p:tgtEl>
                                          </p:cBhvr>
                                        </p:animEffect>
                                      </p:childTnLst>
                                    </p:cTn>
                                  </p:par>
                                </p:childTnLst>
                              </p:cTn>
                            </p:par>
                            <p:par>
                              <p:cTn id="81" fill="hold">
                                <p:stCondLst>
                                  <p:cond delay="2500"/>
                                </p:stCondLst>
                                <p:childTnLst>
                                  <p:par>
                                    <p:cTn id="82" presetID="2" presetClass="entr" presetSubtype="8" fill="hold" grpId="0" nodeType="afterEffect" p14:presetBounceEnd="44000">
                                      <p:stCondLst>
                                        <p:cond delay="0"/>
                                      </p:stCondLst>
                                      <p:childTnLst>
                                        <p:set>
                                          <p:cBhvr>
                                            <p:cTn id="83" dur="1" fill="hold">
                                              <p:stCondLst>
                                                <p:cond delay="0"/>
                                              </p:stCondLst>
                                            </p:cTn>
                                            <p:tgtEl>
                                              <p:spTgt spid="92"/>
                                            </p:tgtEl>
                                            <p:attrNameLst>
                                              <p:attrName>style.visibility</p:attrName>
                                            </p:attrNameLst>
                                          </p:cBhvr>
                                          <p:to>
                                            <p:strVal val="visible"/>
                                          </p:to>
                                        </p:set>
                                        <p:anim calcmode="lin" valueType="num" p14:bounceEnd="44000">
                                          <p:cBhvr additive="base">
                                            <p:cTn id="84" dur="500" fill="hold"/>
                                            <p:tgtEl>
                                              <p:spTgt spid="92"/>
                                            </p:tgtEl>
                                            <p:attrNameLst>
                                              <p:attrName>ppt_x</p:attrName>
                                            </p:attrNameLst>
                                          </p:cBhvr>
                                          <p:tavLst>
                                            <p:tav tm="0">
                                              <p:val>
                                                <p:strVal val="0-#ppt_w/2"/>
                                              </p:val>
                                            </p:tav>
                                            <p:tav tm="100000">
                                              <p:val>
                                                <p:strVal val="#ppt_x"/>
                                              </p:val>
                                            </p:tav>
                                          </p:tavLst>
                                        </p:anim>
                                        <p:anim calcmode="lin" valueType="num" p14:bounceEnd="44000">
                                          <p:cBhvr additive="base">
                                            <p:cTn id="85" dur="500" fill="hold"/>
                                            <p:tgtEl>
                                              <p:spTgt spid="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p:bldP spid="61" grpId="0" animBg="1"/>
          <p:bldP spid="62" grpId="0" animBg="1"/>
          <p:bldP spid="66" grpId="0" animBg="1"/>
          <p:bldP spid="67" grpId="0"/>
          <p:bldP spid="68" grpId="0" animBg="1"/>
          <p:bldP spid="73" grpId="0"/>
          <p:bldP spid="74" grpId="0" animBg="1"/>
          <p:bldP spid="87" grpId="0"/>
          <p:bldP spid="88" grpId="0" animBg="1"/>
          <p:bldP spid="89" grpId="0"/>
          <p:bldP spid="90" grpId="0"/>
          <p:bldP spid="91" grpId="0"/>
          <p:bldP spid="92" grpId="0"/>
          <p:bldP spid="93" grpId="0" animBg="1"/>
          <p:bldP spid="93" grpId="1" animBg="1"/>
          <p:bldP spid="94" grpId="0" animBg="1"/>
          <p:bldP spid="94"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50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anim calcmode="lin" valueType="num">
                                          <p:cBhvr>
                                            <p:cTn id="10" dur="500" fill="hold"/>
                                            <p:tgtEl>
                                              <p:spTgt spid="62"/>
                                            </p:tgtEl>
                                            <p:attrNameLst>
                                              <p:attrName>ppt_x</p:attrName>
                                            </p:attrNameLst>
                                          </p:cBhvr>
                                          <p:tavLst>
                                            <p:tav tm="0">
                                              <p:val>
                                                <p:fltVal val="0.5"/>
                                              </p:val>
                                            </p:tav>
                                            <p:tav tm="100000">
                                              <p:val>
                                                <p:strVal val="#ppt_x"/>
                                              </p:val>
                                            </p:tav>
                                          </p:tavLst>
                                        </p:anim>
                                        <p:anim calcmode="lin" valueType="num">
                                          <p:cBhvr>
                                            <p:cTn id="11" dur="500" fill="hold"/>
                                            <p:tgtEl>
                                              <p:spTgt spid="62"/>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500"/>
                                      </p:stCondLst>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ppt_w</p:attrName>
                                            </p:attrNameLst>
                                          </p:cBhvr>
                                          <p:tavLst>
                                            <p:tav tm="0">
                                              <p:val>
                                                <p:fltVal val="0"/>
                                              </p:val>
                                            </p:tav>
                                            <p:tav tm="100000">
                                              <p:val>
                                                <p:strVal val="#ppt_w"/>
                                              </p:val>
                                            </p:tav>
                                          </p:tavLst>
                                        </p:anim>
                                        <p:anim calcmode="lin" valueType="num">
                                          <p:cBhvr>
                                            <p:cTn id="15" dur="500" fill="hold"/>
                                            <p:tgtEl>
                                              <p:spTgt spid="61"/>
                                            </p:tgtEl>
                                            <p:attrNameLst>
                                              <p:attrName>ppt_h</p:attrName>
                                            </p:attrNameLst>
                                          </p:cBhvr>
                                          <p:tavLst>
                                            <p:tav tm="0">
                                              <p:val>
                                                <p:fltVal val="0"/>
                                              </p:val>
                                            </p:tav>
                                            <p:tav tm="100000">
                                              <p:val>
                                                <p:strVal val="#ppt_h"/>
                                              </p:val>
                                            </p:tav>
                                          </p:tavLst>
                                        </p:anim>
                                        <p:animEffect transition="in" filter="fade">
                                          <p:cBhvr>
                                            <p:cTn id="16" dur="500"/>
                                            <p:tgtEl>
                                              <p:spTgt spid="61"/>
                                            </p:tgtEl>
                                          </p:cBhvr>
                                        </p:animEffect>
                                        <p:anim calcmode="lin" valueType="num">
                                          <p:cBhvr>
                                            <p:cTn id="17" dur="500" fill="hold"/>
                                            <p:tgtEl>
                                              <p:spTgt spid="61"/>
                                            </p:tgtEl>
                                            <p:attrNameLst>
                                              <p:attrName>ppt_x</p:attrName>
                                            </p:attrNameLst>
                                          </p:cBhvr>
                                          <p:tavLst>
                                            <p:tav tm="0">
                                              <p:val>
                                                <p:fltVal val="0.5"/>
                                              </p:val>
                                            </p:tav>
                                            <p:tav tm="100000">
                                              <p:val>
                                                <p:strVal val="#ppt_x"/>
                                              </p:val>
                                            </p:tav>
                                          </p:tavLst>
                                        </p:anim>
                                        <p:anim calcmode="lin" valueType="num">
                                          <p:cBhvr>
                                            <p:cTn id="18" dur="500" fill="hold"/>
                                            <p:tgtEl>
                                              <p:spTgt spid="61"/>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100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anim calcmode="lin" valueType="num">
                                          <p:cBhvr>
                                            <p:cTn id="24" dur="500" fill="hold"/>
                                            <p:tgtEl>
                                              <p:spTgt spid="60"/>
                                            </p:tgtEl>
                                            <p:attrNameLst>
                                              <p:attrName>ppt_x</p:attrName>
                                            </p:attrNameLst>
                                          </p:cBhvr>
                                          <p:tavLst>
                                            <p:tav tm="0">
                                              <p:val>
                                                <p:fltVal val="0.5"/>
                                              </p:val>
                                            </p:tav>
                                            <p:tav tm="100000">
                                              <p:val>
                                                <p:strVal val="#ppt_x"/>
                                              </p:val>
                                            </p:tav>
                                          </p:tavLst>
                                        </p:anim>
                                        <p:anim calcmode="lin" valueType="num">
                                          <p:cBhvr>
                                            <p:cTn id="25" dur="500" fill="hold"/>
                                            <p:tgtEl>
                                              <p:spTgt spid="60"/>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100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fill="hold"/>
                                            <p:tgtEl>
                                              <p:spTgt spid="59"/>
                                            </p:tgtEl>
                                            <p:attrNameLst>
                                              <p:attrName>ppt_w</p:attrName>
                                            </p:attrNameLst>
                                          </p:cBhvr>
                                          <p:tavLst>
                                            <p:tav tm="0">
                                              <p:val>
                                                <p:fltVal val="0"/>
                                              </p:val>
                                            </p:tav>
                                            <p:tav tm="100000">
                                              <p:val>
                                                <p:strVal val="#ppt_w"/>
                                              </p:val>
                                            </p:tav>
                                          </p:tavLst>
                                        </p:anim>
                                        <p:anim calcmode="lin" valueType="num">
                                          <p:cBhvr>
                                            <p:cTn id="29" dur="500" fill="hold"/>
                                            <p:tgtEl>
                                              <p:spTgt spid="59"/>
                                            </p:tgtEl>
                                            <p:attrNameLst>
                                              <p:attrName>ppt_h</p:attrName>
                                            </p:attrNameLst>
                                          </p:cBhvr>
                                          <p:tavLst>
                                            <p:tav tm="0">
                                              <p:val>
                                                <p:fltVal val="0"/>
                                              </p:val>
                                            </p:tav>
                                            <p:tav tm="100000">
                                              <p:val>
                                                <p:strVal val="#ppt_h"/>
                                              </p:val>
                                            </p:tav>
                                          </p:tavLst>
                                        </p:anim>
                                        <p:animEffect transition="in" filter="fade">
                                          <p:cBhvr>
                                            <p:cTn id="30" dur="500"/>
                                            <p:tgtEl>
                                              <p:spTgt spid="59"/>
                                            </p:tgtEl>
                                          </p:cBhvr>
                                        </p:animEffect>
                                        <p:anim calcmode="lin" valueType="num">
                                          <p:cBhvr>
                                            <p:cTn id="31" dur="500" fill="hold"/>
                                            <p:tgtEl>
                                              <p:spTgt spid="59"/>
                                            </p:tgtEl>
                                            <p:attrNameLst>
                                              <p:attrName>ppt_x</p:attrName>
                                            </p:attrNameLst>
                                          </p:cBhvr>
                                          <p:tavLst>
                                            <p:tav tm="0">
                                              <p:val>
                                                <p:fltVal val="0.5"/>
                                              </p:val>
                                            </p:tav>
                                            <p:tav tm="100000">
                                              <p:val>
                                                <p:strVal val="#ppt_x"/>
                                              </p:val>
                                            </p:tav>
                                          </p:tavLst>
                                        </p:anim>
                                        <p:anim calcmode="lin" valueType="num">
                                          <p:cBhvr>
                                            <p:cTn id="32" dur="500" fill="hold"/>
                                            <p:tgtEl>
                                              <p:spTgt spid="59"/>
                                            </p:tgtEl>
                                            <p:attrNameLst>
                                              <p:attrName>ppt_y</p:attrName>
                                            </p:attrNameLst>
                                          </p:cBhvr>
                                          <p:tavLst>
                                            <p:tav tm="0">
                                              <p:val>
                                                <p:fltVal val="0.5"/>
                                              </p:val>
                                            </p:tav>
                                            <p:tav tm="100000">
                                              <p:val>
                                                <p:strVal val="#ppt_y"/>
                                              </p:val>
                                            </p:tav>
                                          </p:tavLst>
                                        </p:anim>
                                      </p:childTnLst>
                                    </p:cTn>
                                  </p:par>
                                  <p:par>
                                    <p:cTn id="33" presetID="2" presetClass="entr" presetSubtype="2" fill="hold" grpId="0" nodeType="withEffect">
                                      <p:stCondLst>
                                        <p:cond delay="100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500" fill="hold"/>
                                            <p:tgtEl>
                                              <p:spTgt spid="66"/>
                                            </p:tgtEl>
                                            <p:attrNameLst>
                                              <p:attrName>ppt_x</p:attrName>
                                            </p:attrNameLst>
                                          </p:cBhvr>
                                          <p:tavLst>
                                            <p:tav tm="0">
                                              <p:val>
                                                <p:strVal val="1+#ppt_w/2"/>
                                              </p:val>
                                            </p:tav>
                                            <p:tav tm="100000">
                                              <p:val>
                                                <p:strVal val="#ppt_x"/>
                                              </p:val>
                                            </p:tav>
                                          </p:tavLst>
                                        </p:anim>
                                        <p:anim calcmode="lin" valueType="num">
                                          <p:cBhvr additive="base">
                                            <p:cTn id="36" dur="500" fill="hold"/>
                                            <p:tgtEl>
                                              <p:spTgt spid="66"/>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000"/>
                                      </p:stCondLst>
                                      <p:childTnLst>
                                        <p:set>
                                          <p:cBhvr>
                                            <p:cTn id="38" dur="1" fill="hold">
                                              <p:stCondLst>
                                                <p:cond delay="0"/>
                                              </p:stCondLst>
                                            </p:cTn>
                                            <p:tgtEl>
                                              <p:spTgt spid="67"/>
                                            </p:tgtEl>
                                            <p:attrNameLst>
                                              <p:attrName>style.visibility</p:attrName>
                                            </p:attrNameLst>
                                          </p:cBhvr>
                                          <p:to>
                                            <p:strVal val="visible"/>
                                          </p:to>
                                        </p:set>
                                        <p:anim calcmode="lin" valueType="num">
                                          <p:cBhvr additive="base">
                                            <p:cTn id="39" dur="500" fill="hold"/>
                                            <p:tgtEl>
                                              <p:spTgt spid="67"/>
                                            </p:tgtEl>
                                            <p:attrNameLst>
                                              <p:attrName>ppt_x</p:attrName>
                                            </p:attrNameLst>
                                          </p:cBhvr>
                                          <p:tavLst>
                                            <p:tav tm="0">
                                              <p:val>
                                                <p:strVal val="1+#ppt_w/2"/>
                                              </p:val>
                                            </p:tav>
                                            <p:tav tm="100000">
                                              <p:val>
                                                <p:strVal val="#ppt_x"/>
                                              </p:val>
                                            </p:tav>
                                          </p:tavLst>
                                        </p:anim>
                                        <p:anim calcmode="lin" valueType="num">
                                          <p:cBhvr additive="base">
                                            <p:cTn id="40" dur="500" fill="hold"/>
                                            <p:tgtEl>
                                              <p:spTgt spid="67"/>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1000"/>
                                      </p:stCondLst>
                                      <p:childTnLst>
                                        <p:set>
                                          <p:cBhvr>
                                            <p:cTn id="42" dur="1" fill="hold">
                                              <p:stCondLst>
                                                <p:cond delay="0"/>
                                              </p:stCondLst>
                                            </p:cTn>
                                            <p:tgtEl>
                                              <p:spTgt spid="68"/>
                                            </p:tgtEl>
                                            <p:attrNameLst>
                                              <p:attrName>style.visibility</p:attrName>
                                            </p:attrNameLst>
                                          </p:cBhvr>
                                          <p:to>
                                            <p:strVal val="visible"/>
                                          </p:to>
                                        </p:set>
                                        <p:anim calcmode="lin" valueType="num">
                                          <p:cBhvr additive="base">
                                            <p:cTn id="43" dur="500" fill="hold"/>
                                            <p:tgtEl>
                                              <p:spTgt spid="68"/>
                                            </p:tgtEl>
                                            <p:attrNameLst>
                                              <p:attrName>ppt_x</p:attrName>
                                            </p:attrNameLst>
                                          </p:cBhvr>
                                          <p:tavLst>
                                            <p:tav tm="0">
                                              <p:val>
                                                <p:strVal val="1+#ppt_w/2"/>
                                              </p:val>
                                            </p:tav>
                                            <p:tav tm="100000">
                                              <p:val>
                                                <p:strVal val="#ppt_x"/>
                                              </p:val>
                                            </p:tav>
                                          </p:tavLst>
                                        </p:anim>
                                        <p:anim calcmode="lin" valueType="num">
                                          <p:cBhvr additive="base">
                                            <p:cTn id="44" dur="500" fill="hold"/>
                                            <p:tgtEl>
                                              <p:spTgt spid="68"/>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100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1+#ppt_w/2"/>
                                              </p:val>
                                            </p:tav>
                                            <p:tav tm="100000">
                                              <p:val>
                                                <p:strVal val="#ppt_x"/>
                                              </p:val>
                                            </p:tav>
                                          </p:tavLst>
                                        </p:anim>
                                        <p:anim calcmode="lin" valueType="num">
                                          <p:cBhvr additive="base">
                                            <p:cTn id="48" dur="500" fill="hold"/>
                                            <p:tgtEl>
                                              <p:spTgt spid="73"/>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000"/>
                                      </p:stCondLst>
                                      <p:childTnLst>
                                        <p:set>
                                          <p:cBhvr>
                                            <p:cTn id="50" dur="1" fill="hold">
                                              <p:stCondLst>
                                                <p:cond delay="0"/>
                                              </p:stCondLst>
                                            </p:cTn>
                                            <p:tgtEl>
                                              <p:spTgt spid="74"/>
                                            </p:tgtEl>
                                            <p:attrNameLst>
                                              <p:attrName>style.visibility</p:attrName>
                                            </p:attrNameLst>
                                          </p:cBhvr>
                                          <p:to>
                                            <p:strVal val="visible"/>
                                          </p:to>
                                        </p:set>
                                        <p:anim calcmode="lin" valueType="num">
                                          <p:cBhvr additive="base">
                                            <p:cTn id="51" dur="500" fill="hold"/>
                                            <p:tgtEl>
                                              <p:spTgt spid="74"/>
                                            </p:tgtEl>
                                            <p:attrNameLst>
                                              <p:attrName>ppt_x</p:attrName>
                                            </p:attrNameLst>
                                          </p:cBhvr>
                                          <p:tavLst>
                                            <p:tav tm="0">
                                              <p:val>
                                                <p:strVal val="1+#ppt_w/2"/>
                                              </p:val>
                                            </p:tav>
                                            <p:tav tm="100000">
                                              <p:val>
                                                <p:strVal val="#ppt_x"/>
                                              </p:val>
                                            </p:tav>
                                          </p:tavLst>
                                        </p:anim>
                                        <p:anim calcmode="lin" valueType="num">
                                          <p:cBhvr additive="base">
                                            <p:cTn id="52" dur="500" fill="hold"/>
                                            <p:tgtEl>
                                              <p:spTgt spid="74"/>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1000"/>
                                      </p:stCondLst>
                                      <p:childTnLst>
                                        <p:set>
                                          <p:cBhvr>
                                            <p:cTn id="54" dur="1" fill="hold">
                                              <p:stCondLst>
                                                <p:cond delay="0"/>
                                              </p:stCondLst>
                                            </p:cTn>
                                            <p:tgtEl>
                                              <p:spTgt spid="87"/>
                                            </p:tgtEl>
                                            <p:attrNameLst>
                                              <p:attrName>style.visibility</p:attrName>
                                            </p:attrNameLst>
                                          </p:cBhvr>
                                          <p:to>
                                            <p:strVal val="visible"/>
                                          </p:to>
                                        </p:set>
                                        <p:anim calcmode="lin" valueType="num">
                                          <p:cBhvr additive="base">
                                            <p:cTn id="55" dur="500" fill="hold"/>
                                            <p:tgtEl>
                                              <p:spTgt spid="87"/>
                                            </p:tgtEl>
                                            <p:attrNameLst>
                                              <p:attrName>ppt_x</p:attrName>
                                            </p:attrNameLst>
                                          </p:cBhvr>
                                          <p:tavLst>
                                            <p:tav tm="0">
                                              <p:val>
                                                <p:strVal val="1+#ppt_w/2"/>
                                              </p:val>
                                            </p:tav>
                                            <p:tav tm="100000">
                                              <p:val>
                                                <p:strVal val="#ppt_x"/>
                                              </p:val>
                                            </p:tav>
                                          </p:tavLst>
                                        </p:anim>
                                        <p:anim calcmode="lin" valueType="num">
                                          <p:cBhvr additive="base">
                                            <p:cTn id="56" dur="500" fill="hold"/>
                                            <p:tgtEl>
                                              <p:spTgt spid="87"/>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88"/>
                                            </p:tgtEl>
                                            <p:attrNameLst>
                                              <p:attrName>style.visibility</p:attrName>
                                            </p:attrNameLst>
                                          </p:cBhvr>
                                          <p:to>
                                            <p:strVal val="visible"/>
                                          </p:to>
                                        </p:set>
                                        <p:anim calcmode="lin" valueType="num">
                                          <p:cBhvr additive="base">
                                            <p:cTn id="59" dur="500" fill="hold"/>
                                            <p:tgtEl>
                                              <p:spTgt spid="88"/>
                                            </p:tgtEl>
                                            <p:attrNameLst>
                                              <p:attrName>ppt_x</p:attrName>
                                            </p:attrNameLst>
                                          </p:cBhvr>
                                          <p:tavLst>
                                            <p:tav tm="0">
                                              <p:val>
                                                <p:strVal val="1+#ppt_w/2"/>
                                              </p:val>
                                            </p:tav>
                                            <p:tav tm="100000">
                                              <p:val>
                                                <p:strVal val="#ppt_x"/>
                                              </p:val>
                                            </p:tav>
                                          </p:tavLst>
                                        </p:anim>
                                        <p:anim calcmode="lin" valueType="num">
                                          <p:cBhvr additive="base">
                                            <p:cTn id="60" dur="500" fill="hold"/>
                                            <p:tgtEl>
                                              <p:spTgt spid="88"/>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89"/>
                                            </p:tgtEl>
                                            <p:attrNameLst>
                                              <p:attrName>style.visibility</p:attrName>
                                            </p:attrNameLst>
                                          </p:cBhvr>
                                          <p:to>
                                            <p:strVal val="visible"/>
                                          </p:to>
                                        </p:set>
                                        <p:anim calcmode="lin" valueType="num">
                                          <p:cBhvr additive="base">
                                            <p:cTn id="63" dur="500" fill="hold"/>
                                            <p:tgtEl>
                                              <p:spTgt spid="89"/>
                                            </p:tgtEl>
                                            <p:attrNameLst>
                                              <p:attrName>ppt_x</p:attrName>
                                            </p:attrNameLst>
                                          </p:cBhvr>
                                          <p:tavLst>
                                            <p:tav tm="0">
                                              <p:val>
                                                <p:strVal val="1+#ppt_w/2"/>
                                              </p:val>
                                            </p:tav>
                                            <p:tav tm="100000">
                                              <p:val>
                                                <p:strVal val="#ppt_x"/>
                                              </p:val>
                                            </p:tav>
                                          </p:tavLst>
                                        </p:anim>
                                        <p:anim calcmode="lin" valueType="num">
                                          <p:cBhvr additive="base">
                                            <p:cTn id="64" dur="500" fill="hold"/>
                                            <p:tgtEl>
                                              <p:spTgt spid="89"/>
                                            </p:tgtEl>
                                            <p:attrNameLst>
                                              <p:attrName>ppt_y</p:attrName>
                                            </p:attrNameLst>
                                          </p:cBhvr>
                                          <p:tavLst>
                                            <p:tav tm="0">
                                              <p:val>
                                                <p:strVal val="#ppt_y"/>
                                              </p:val>
                                            </p:tav>
                                            <p:tav tm="100000">
                                              <p:val>
                                                <p:strVal val="#ppt_y"/>
                                              </p:val>
                                            </p:tav>
                                          </p:tavLst>
                                        </p:anim>
                                      </p:childTnLst>
                                    </p:cTn>
                                  </p:par>
                                </p:childTnLst>
                              </p:cTn>
                            </p:par>
                            <p:par>
                              <p:cTn id="65" fill="hold">
                                <p:stCondLst>
                                  <p:cond delay="1500"/>
                                </p:stCondLst>
                                <p:childTnLst>
                                  <p:par>
                                    <p:cTn id="66" presetID="1" presetClass="entr" presetSubtype="0" fill="hold" grpId="0" nodeType="afterEffect">
                                      <p:stCondLst>
                                        <p:cond delay="0"/>
                                      </p:stCondLst>
                                      <p:childTnLst>
                                        <p:set>
                                          <p:cBhvr>
                                            <p:cTn id="67" dur="1" fill="hold">
                                              <p:stCondLst>
                                                <p:cond delay="0"/>
                                              </p:stCondLst>
                                            </p:cTn>
                                            <p:tgtEl>
                                              <p:spTgt spid="93"/>
                                            </p:tgtEl>
                                            <p:attrNameLst>
                                              <p:attrName>style.visibility</p:attrName>
                                            </p:attrNameLst>
                                          </p:cBhvr>
                                          <p:to>
                                            <p:strVal val="visible"/>
                                          </p:to>
                                        </p:set>
                                      </p:childTnLst>
                                    </p:cTn>
                                  </p:par>
                                  <p:par>
                                    <p:cTn id="68" presetID="35" presetClass="path" presetSubtype="0" accel="50000" decel="50000" fill="hold" grpId="1" nodeType="withEffect">
                                      <p:stCondLst>
                                        <p:cond delay="0"/>
                                      </p:stCondLst>
                                      <p:childTnLst>
                                        <p:animMotion origin="layout" path="M -3.56836E-6 -3.7037E-7 L 0.36686 0.15278 " pathEditMode="relative" rAng="0" ptsTypes="AA">
                                          <p:cBhvr>
                                            <p:cTn id="69" dur="500" spd="-99900" fill="hold"/>
                                            <p:tgtEl>
                                              <p:spTgt spid="93"/>
                                            </p:tgtEl>
                                            <p:attrNameLst>
                                              <p:attrName>ppt_x,ppt_y</p:attrName>
                                            </p:attrNameLst>
                                          </p:cBhvr>
                                          <p:rCtr x="18343" y="7639"/>
                                        </p:animMotion>
                                      </p:childTnLst>
                                    </p:cTn>
                                  </p:par>
                                  <p:par>
                                    <p:cTn id="70" presetID="1" presetClass="entr" presetSubtype="0" fill="hold" grpId="0" nodeType="withEffect">
                                      <p:stCondLst>
                                        <p:cond delay="0"/>
                                      </p:stCondLst>
                                      <p:childTnLst>
                                        <p:set>
                                          <p:cBhvr>
                                            <p:cTn id="71" dur="1" fill="hold">
                                              <p:stCondLst>
                                                <p:cond delay="0"/>
                                              </p:stCondLst>
                                            </p:cTn>
                                            <p:tgtEl>
                                              <p:spTgt spid="94"/>
                                            </p:tgtEl>
                                            <p:attrNameLst>
                                              <p:attrName>style.visibility</p:attrName>
                                            </p:attrNameLst>
                                          </p:cBhvr>
                                          <p:to>
                                            <p:strVal val="visible"/>
                                          </p:to>
                                        </p:set>
                                      </p:childTnLst>
                                    </p:cTn>
                                  </p:par>
                                  <p:par>
                                    <p:cTn id="72" presetID="35" presetClass="path" presetSubtype="0" accel="50000" decel="50000" fill="hold" grpId="1" nodeType="withEffect">
                                      <p:stCondLst>
                                        <p:cond delay="0"/>
                                      </p:stCondLst>
                                      <p:childTnLst>
                                        <p:animMotion origin="layout" path="M 7.85742E-7 -3.33333E-6 L -0.39495 -0.11018 " pathEditMode="relative" rAng="0" ptsTypes="AA">
                                          <p:cBhvr>
                                            <p:cTn id="73" dur="500" spd="-99900" fill="hold"/>
                                            <p:tgtEl>
                                              <p:spTgt spid="94"/>
                                            </p:tgtEl>
                                            <p:attrNameLst>
                                              <p:attrName>ppt_x,ppt_y</p:attrName>
                                            </p:attrNameLst>
                                          </p:cBhvr>
                                          <p:rCtr x="-19748" y="-5509"/>
                                        </p:animMotion>
                                      </p:childTnLst>
                                    </p:cTn>
                                  </p:par>
                                </p:childTnLst>
                              </p:cTn>
                            </p:par>
                            <p:par>
                              <p:cTn id="74" fill="hold">
                                <p:stCondLst>
                                  <p:cond delay="2000"/>
                                </p:stCondLst>
                                <p:childTnLst>
                                  <p:par>
                                    <p:cTn id="75" presetID="18" presetClass="entr" presetSubtype="3" fill="hold" grpId="0" nodeType="afterEffect">
                                      <p:stCondLst>
                                        <p:cond delay="0"/>
                                      </p:stCondLst>
                                      <p:childTnLst>
                                        <p:set>
                                          <p:cBhvr>
                                            <p:cTn id="76" dur="1" fill="hold">
                                              <p:stCondLst>
                                                <p:cond delay="0"/>
                                              </p:stCondLst>
                                            </p:cTn>
                                            <p:tgtEl>
                                              <p:spTgt spid="91"/>
                                            </p:tgtEl>
                                            <p:attrNameLst>
                                              <p:attrName>style.visibility</p:attrName>
                                            </p:attrNameLst>
                                          </p:cBhvr>
                                          <p:to>
                                            <p:strVal val="visible"/>
                                          </p:to>
                                        </p:set>
                                        <p:animEffect transition="in" filter="strips(upRight)">
                                          <p:cBhvr>
                                            <p:cTn id="77" dur="500"/>
                                            <p:tgtEl>
                                              <p:spTgt spid="91"/>
                                            </p:tgtEl>
                                          </p:cBhvr>
                                        </p:animEffect>
                                      </p:childTnLst>
                                    </p:cTn>
                                  </p:par>
                                  <p:par>
                                    <p:cTn id="78" presetID="18" presetClass="entr" presetSubtype="3" fill="hold" grpId="0" nodeType="withEffect">
                                      <p:stCondLst>
                                        <p:cond delay="0"/>
                                      </p:stCondLst>
                                      <p:childTnLst>
                                        <p:set>
                                          <p:cBhvr>
                                            <p:cTn id="79" dur="1" fill="hold">
                                              <p:stCondLst>
                                                <p:cond delay="0"/>
                                              </p:stCondLst>
                                            </p:cTn>
                                            <p:tgtEl>
                                              <p:spTgt spid="90"/>
                                            </p:tgtEl>
                                            <p:attrNameLst>
                                              <p:attrName>style.visibility</p:attrName>
                                            </p:attrNameLst>
                                          </p:cBhvr>
                                          <p:to>
                                            <p:strVal val="visible"/>
                                          </p:to>
                                        </p:set>
                                        <p:animEffect transition="in" filter="strips(upRight)">
                                          <p:cBhvr>
                                            <p:cTn id="80" dur="500"/>
                                            <p:tgtEl>
                                              <p:spTgt spid="90"/>
                                            </p:tgtEl>
                                          </p:cBhvr>
                                        </p:animEffect>
                                      </p:childTnLst>
                                    </p:cTn>
                                  </p:par>
                                </p:childTnLst>
                              </p:cTn>
                            </p:par>
                            <p:par>
                              <p:cTn id="81" fill="hold">
                                <p:stCondLst>
                                  <p:cond delay="2500"/>
                                </p:stCondLst>
                                <p:childTnLst>
                                  <p:par>
                                    <p:cTn id="82" presetID="2" presetClass="entr" presetSubtype="8" fill="hold" grpId="0" nodeType="afterEffect">
                                      <p:stCondLst>
                                        <p:cond delay="0"/>
                                      </p:stCondLst>
                                      <p:childTnLst>
                                        <p:set>
                                          <p:cBhvr>
                                            <p:cTn id="83" dur="1" fill="hold">
                                              <p:stCondLst>
                                                <p:cond delay="0"/>
                                              </p:stCondLst>
                                            </p:cTn>
                                            <p:tgtEl>
                                              <p:spTgt spid="92"/>
                                            </p:tgtEl>
                                            <p:attrNameLst>
                                              <p:attrName>style.visibility</p:attrName>
                                            </p:attrNameLst>
                                          </p:cBhvr>
                                          <p:to>
                                            <p:strVal val="visible"/>
                                          </p:to>
                                        </p:set>
                                        <p:anim calcmode="lin" valueType="num">
                                          <p:cBhvr additive="base">
                                            <p:cTn id="84" dur="500" fill="hold"/>
                                            <p:tgtEl>
                                              <p:spTgt spid="92"/>
                                            </p:tgtEl>
                                            <p:attrNameLst>
                                              <p:attrName>ppt_x</p:attrName>
                                            </p:attrNameLst>
                                          </p:cBhvr>
                                          <p:tavLst>
                                            <p:tav tm="0">
                                              <p:val>
                                                <p:strVal val="0-#ppt_w/2"/>
                                              </p:val>
                                            </p:tav>
                                            <p:tav tm="100000">
                                              <p:val>
                                                <p:strVal val="#ppt_x"/>
                                              </p:val>
                                            </p:tav>
                                          </p:tavLst>
                                        </p:anim>
                                        <p:anim calcmode="lin" valueType="num">
                                          <p:cBhvr additive="base">
                                            <p:cTn id="85" dur="500" fill="hold"/>
                                            <p:tgtEl>
                                              <p:spTgt spid="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p:bldP spid="61" grpId="0" animBg="1"/>
          <p:bldP spid="62" grpId="0" animBg="1"/>
          <p:bldP spid="66" grpId="0" animBg="1"/>
          <p:bldP spid="67" grpId="0"/>
          <p:bldP spid="68" grpId="0" animBg="1"/>
          <p:bldP spid="73" grpId="0"/>
          <p:bldP spid="74" grpId="0" animBg="1"/>
          <p:bldP spid="87" grpId="0"/>
          <p:bldP spid="88" grpId="0" animBg="1"/>
          <p:bldP spid="89" grpId="0"/>
          <p:bldP spid="90" grpId="0"/>
          <p:bldP spid="91" grpId="0"/>
          <p:bldP spid="92" grpId="0"/>
          <p:bldP spid="93" grpId="0" animBg="1"/>
          <p:bldP spid="93" grpId="1" animBg="1"/>
          <p:bldP spid="94" grpId="0" animBg="1"/>
          <p:bldP spid="94" grpId="1"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成员介绍</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2209155" y="1700808"/>
            <a:ext cx="1368152" cy="1368152"/>
          </a:xfrm>
          <a:prstGeom prst="rect">
            <a:avLst/>
          </a:prstGeom>
          <a:blipFill>
            <a:blip r:embed="rId3">
              <a:extLst>
                <a:ext uri="{BEBA8EAE-BF5A-486C-A8C5-ECC9F3942E4B}">
                  <a14:imgProps xmlns:a14="http://schemas.microsoft.com/office/drawing/2010/main">
                    <a14:imgLayer r:embed="rId4">
                      <a14:imgEffect>
                        <a14:sharpenSoften amount="-71000"/>
                      </a14:imgEffect>
                    </a14:imgLayer>
                  </a14:imgProps>
                </a:ext>
              </a:extLst>
            </a:blip>
            <a:srcRect/>
            <a:stretch>
              <a:fillRect l="-242072" t="-30254" r="-363113" b="-198656"/>
            </a:stretch>
          </a:blipFill>
          <a:ln w="57150">
            <a:solidFill>
              <a:srgbClr val="984807"/>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9"/>
          <p:cNvSpPr txBox="1"/>
          <p:nvPr/>
        </p:nvSpPr>
        <p:spPr>
          <a:xfrm>
            <a:off x="2209155" y="3190116"/>
            <a:ext cx="1368152" cy="346249"/>
          </a:xfrm>
          <a:prstGeom prst="rect">
            <a:avLst/>
          </a:prstGeom>
          <a:noFill/>
        </p:spPr>
        <p:txBody>
          <a:bodyPr wrap="square" lIns="68580" tIns="34290" rIns="68580" bIns="34290" rtlCol="0">
            <a:spAutoFit/>
          </a:bodyPr>
          <a:lstStyle/>
          <a:p>
            <a:pPr marL="0" lvl="1" algn="ctr"/>
            <a:r>
              <a:rPr lang="zh-CN" altLang="en-US" dirty="0">
                <a:solidFill>
                  <a:schemeClr val="accent6">
                    <a:lumMod val="50000"/>
                  </a:schemeClr>
                </a:solidFill>
                <a:latin typeface="微软雅黑" pitchFamily="34" charset="-122"/>
                <a:ea typeface="微软雅黑" pitchFamily="34" charset="-122"/>
              </a:rPr>
              <a:t>代用名</a:t>
            </a:r>
          </a:p>
        </p:txBody>
      </p:sp>
      <p:sp>
        <p:nvSpPr>
          <p:cNvPr id="88" name="文本框 9"/>
          <p:cNvSpPr txBox="1"/>
          <p:nvPr/>
        </p:nvSpPr>
        <p:spPr>
          <a:xfrm>
            <a:off x="2209155" y="3478148"/>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tx1">
                    <a:lumMod val="65000"/>
                    <a:lumOff val="35000"/>
                  </a:schemeClr>
                </a:solidFill>
                <a:latin typeface="微软雅黑" pitchFamily="34" charset="-122"/>
                <a:ea typeface="微软雅黑" pitchFamily="34" charset="-122"/>
              </a:rPr>
              <a:t>职位名称</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89" name="文本框 9"/>
          <p:cNvSpPr txBox="1"/>
          <p:nvPr/>
        </p:nvSpPr>
        <p:spPr>
          <a:xfrm>
            <a:off x="2137147" y="3838188"/>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6" name="组合 5"/>
          <p:cNvGrpSpPr/>
          <p:nvPr/>
        </p:nvGrpSpPr>
        <p:grpSpPr>
          <a:xfrm>
            <a:off x="2209155" y="5134332"/>
            <a:ext cx="1368152" cy="166876"/>
            <a:chOff x="1921123" y="5180051"/>
            <a:chExt cx="1368152" cy="166876"/>
          </a:xfrm>
          <a:solidFill>
            <a:schemeClr val="accent6">
              <a:lumMod val="50000"/>
            </a:schemeClr>
          </a:solidFill>
        </p:grpSpPr>
        <p:sp>
          <p:nvSpPr>
            <p:cNvPr id="3" name="矩形 2"/>
            <p:cNvSpPr/>
            <p:nvPr/>
          </p:nvSpPr>
          <p:spPr>
            <a:xfrm>
              <a:off x="1921123" y="5301208"/>
              <a:ext cx="1368152" cy="45719"/>
            </a:xfrm>
            <a:prstGeom prst="rect">
              <a:avLst/>
            </a:prstGeom>
            <a:grp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2479185" y="5180051"/>
              <a:ext cx="252028" cy="144016"/>
            </a:xfrm>
            <a:prstGeom prst="triangle">
              <a:avLst/>
            </a:prstGeom>
            <a:grp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矩形 89"/>
          <p:cNvSpPr/>
          <p:nvPr/>
        </p:nvSpPr>
        <p:spPr>
          <a:xfrm>
            <a:off x="4297387" y="1700808"/>
            <a:ext cx="1368152" cy="1368152"/>
          </a:xfrm>
          <a:prstGeom prst="rect">
            <a:avLst/>
          </a:prstGeom>
          <a:blipFill>
            <a:blip r:embed="rId3">
              <a:extLst>
                <a:ext uri="{BEBA8EAE-BF5A-486C-A8C5-ECC9F3942E4B}">
                  <a14:imgProps xmlns:a14="http://schemas.microsoft.com/office/drawing/2010/main">
                    <a14:imgLayer r:embed="rId4">
                      <a14:imgEffect>
                        <a14:sharpenSoften amount="-71000"/>
                      </a14:imgEffect>
                    </a14:imgLayer>
                  </a14:imgProps>
                </a:ext>
              </a:extLst>
            </a:blip>
            <a:srcRect/>
            <a:stretch>
              <a:fillRect l="-334168" t="-13151" r="-292068" b="-213129"/>
            </a:stretch>
          </a:blipFill>
          <a:ln w="57150">
            <a:solidFill>
              <a:srgbClr val="984807"/>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
          <p:cNvSpPr txBox="1"/>
          <p:nvPr/>
        </p:nvSpPr>
        <p:spPr>
          <a:xfrm>
            <a:off x="4297387" y="3190116"/>
            <a:ext cx="1368152" cy="346249"/>
          </a:xfrm>
          <a:prstGeom prst="rect">
            <a:avLst/>
          </a:prstGeom>
          <a:noFill/>
        </p:spPr>
        <p:txBody>
          <a:bodyPr wrap="square" lIns="68580" tIns="34290" rIns="68580" bIns="34290" rtlCol="0">
            <a:spAutoFit/>
          </a:bodyPr>
          <a:lstStyle/>
          <a:p>
            <a:pPr marL="0" lvl="1" algn="ctr"/>
            <a:r>
              <a:rPr lang="zh-CN" altLang="en-US" dirty="0">
                <a:solidFill>
                  <a:schemeClr val="accent6">
                    <a:lumMod val="50000"/>
                  </a:schemeClr>
                </a:solidFill>
                <a:latin typeface="微软雅黑" pitchFamily="34" charset="-122"/>
                <a:ea typeface="微软雅黑" pitchFamily="34" charset="-122"/>
              </a:rPr>
              <a:t>代用名</a:t>
            </a:r>
          </a:p>
        </p:txBody>
      </p:sp>
      <p:sp>
        <p:nvSpPr>
          <p:cNvPr id="92" name="文本框 9"/>
          <p:cNvSpPr txBox="1"/>
          <p:nvPr/>
        </p:nvSpPr>
        <p:spPr>
          <a:xfrm>
            <a:off x="4297387" y="3478148"/>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tx1">
                    <a:lumMod val="65000"/>
                    <a:lumOff val="35000"/>
                  </a:schemeClr>
                </a:solidFill>
                <a:latin typeface="微软雅黑" pitchFamily="34" charset="-122"/>
                <a:ea typeface="微软雅黑" pitchFamily="34" charset="-122"/>
              </a:rPr>
              <a:t>职位名称</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93" name="文本框 9"/>
          <p:cNvSpPr txBox="1"/>
          <p:nvPr/>
        </p:nvSpPr>
        <p:spPr>
          <a:xfrm>
            <a:off x="4225379" y="3838188"/>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94" name="组合 93"/>
          <p:cNvGrpSpPr/>
          <p:nvPr/>
        </p:nvGrpSpPr>
        <p:grpSpPr>
          <a:xfrm>
            <a:off x="4297387" y="5134332"/>
            <a:ext cx="1368152" cy="166876"/>
            <a:chOff x="1921123" y="5180051"/>
            <a:chExt cx="1368152" cy="166876"/>
          </a:xfrm>
          <a:solidFill>
            <a:schemeClr val="accent6">
              <a:lumMod val="50000"/>
            </a:schemeClr>
          </a:solidFill>
        </p:grpSpPr>
        <p:sp>
          <p:nvSpPr>
            <p:cNvPr id="95" name="矩形 94"/>
            <p:cNvSpPr/>
            <p:nvPr/>
          </p:nvSpPr>
          <p:spPr>
            <a:xfrm>
              <a:off x="1921123" y="5301208"/>
              <a:ext cx="1368152" cy="45719"/>
            </a:xfrm>
            <a:prstGeom prst="rect">
              <a:avLst/>
            </a:prstGeom>
            <a:grp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等腰三角形 95"/>
            <p:cNvSpPr/>
            <p:nvPr/>
          </p:nvSpPr>
          <p:spPr>
            <a:xfrm>
              <a:off x="2479185" y="5180051"/>
              <a:ext cx="252028" cy="144016"/>
            </a:xfrm>
            <a:prstGeom prst="triangle">
              <a:avLst/>
            </a:prstGeom>
            <a:grp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矩形 96"/>
          <p:cNvSpPr/>
          <p:nvPr/>
        </p:nvSpPr>
        <p:spPr>
          <a:xfrm>
            <a:off x="6457627" y="1700808"/>
            <a:ext cx="1368152" cy="1368152"/>
          </a:xfrm>
          <a:prstGeom prst="rect">
            <a:avLst/>
          </a:prstGeom>
          <a:blipFill>
            <a:blip r:embed="rId3">
              <a:extLst>
                <a:ext uri="{BEBA8EAE-BF5A-486C-A8C5-ECC9F3942E4B}">
                  <a14:imgProps xmlns:a14="http://schemas.microsoft.com/office/drawing/2010/main">
                    <a14:imgLayer r:embed="rId4">
                      <a14:imgEffect>
                        <a14:sharpenSoften amount="-71000"/>
                      </a14:imgEffect>
                    </a14:imgLayer>
                  </a14:imgProps>
                </a:ext>
              </a:extLst>
            </a:blip>
            <a:srcRect/>
            <a:stretch>
              <a:fillRect l="-65777" t="-43410" r="-539409" b="-185500"/>
            </a:stretch>
          </a:blipFill>
          <a:ln w="57150">
            <a:solidFill>
              <a:schemeClr val="accent6">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文本框 9"/>
          <p:cNvSpPr txBox="1"/>
          <p:nvPr/>
        </p:nvSpPr>
        <p:spPr>
          <a:xfrm>
            <a:off x="6457627" y="3190116"/>
            <a:ext cx="1368152" cy="346249"/>
          </a:xfrm>
          <a:prstGeom prst="rect">
            <a:avLst/>
          </a:prstGeom>
          <a:noFill/>
        </p:spPr>
        <p:txBody>
          <a:bodyPr wrap="square" lIns="68580" tIns="34290" rIns="68580" bIns="34290" rtlCol="0">
            <a:spAutoFit/>
          </a:bodyPr>
          <a:lstStyle/>
          <a:p>
            <a:pPr marL="0" lvl="1" algn="ctr"/>
            <a:r>
              <a:rPr lang="zh-CN" altLang="en-US" dirty="0">
                <a:solidFill>
                  <a:schemeClr val="accent6">
                    <a:lumMod val="75000"/>
                  </a:schemeClr>
                </a:solidFill>
                <a:latin typeface="微软雅黑" pitchFamily="34" charset="-122"/>
                <a:ea typeface="微软雅黑" pitchFamily="34" charset="-122"/>
              </a:rPr>
              <a:t>代用名</a:t>
            </a:r>
          </a:p>
        </p:txBody>
      </p:sp>
      <p:sp>
        <p:nvSpPr>
          <p:cNvPr id="99" name="文本框 9"/>
          <p:cNvSpPr txBox="1"/>
          <p:nvPr/>
        </p:nvSpPr>
        <p:spPr>
          <a:xfrm>
            <a:off x="6457627" y="3478148"/>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tx1">
                    <a:lumMod val="65000"/>
                    <a:lumOff val="35000"/>
                  </a:schemeClr>
                </a:solidFill>
                <a:latin typeface="微软雅黑" pitchFamily="34" charset="-122"/>
                <a:ea typeface="微软雅黑" pitchFamily="34" charset="-122"/>
              </a:rPr>
              <a:t>职位名称</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00" name="文本框 9"/>
          <p:cNvSpPr txBox="1"/>
          <p:nvPr/>
        </p:nvSpPr>
        <p:spPr>
          <a:xfrm>
            <a:off x="6385619" y="3838188"/>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01" name="组合 100"/>
          <p:cNvGrpSpPr/>
          <p:nvPr/>
        </p:nvGrpSpPr>
        <p:grpSpPr>
          <a:xfrm>
            <a:off x="6457627" y="5134332"/>
            <a:ext cx="1368152" cy="166876"/>
            <a:chOff x="1921123" y="5180051"/>
            <a:chExt cx="1368152" cy="166876"/>
          </a:xfrm>
          <a:solidFill>
            <a:schemeClr val="accent6">
              <a:lumMod val="75000"/>
            </a:schemeClr>
          </a:solidFill>
        </p:grpSpPr>
        <p:sp>
          <p:nvSpPr>
            <p:cNvPr id="102" name="矩形 101"/>
            <p:cNvSpPr/>
            <p:nvPr/>
          </p:nvSpPr>
          <p:spPr>
            <a:xfrm>
              <a:off x="1921123" y="5301208"/>
              <a:ext cx="1368152" cy="45719"/>
            </a:xfrm>
            <a:prstGeom prst="rect">
              <a:avLst/>
            </a:pr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等腰三角形 102"/>
            <p:cNvSpPr/>
            <p:nvPr/>
          </p:nvSpPr>
          <p:spPr>
            <a:xfrm>
              <a:off x="2479185" y="5180051"/>
              <a:ext cx="252028" cy="144016"/>
            </a:xfrm>
            <a:prstGeom prst="triangle">
              <a:avLst/>
            </a:pr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 name="矩形 103"/>
          <p:cNvSpPr/>
          <p:nvPr/>
        </p:nvSpPr>
        <p:spPr>
          <a:xfrm>
            <a:off x="8545859" y="1700808"/>
            <a:ext cx="1368152" cy="1368152"/>
          </a:xfrm>
          <a:prstGeom prst="rect">
            <a:avLst/>
          </a:prstGeom>
          <a:blipFill>
            <a:blip r:embed="rId3">
              <a:extLst>
                <a:ext uri="{BEBA8EAE-BF5A-486C-A8C5-ECC9F3942E4B}">
                  <a14:imgProps xmlns:a14="http://schemas.microsoft.com/office/drawing/2010/main">
                    <a14:imgLayer r:embed="rId4">
                      <a14:imgEffect>
                        <a14:sharpenSoften amount="-71000"/>
                      </a14:imgEffect>
                    </a14:imgLayer>
                  </a14:imgProps>
                </a:ext>
              </a:extLst>
            </a:blip>
            <a:srcRect/>
            <a:stretch>
              <a:fillRect l="-160504" t="-30254" r="-444681" b="-198656"/>
            </a:stretch>
          </a:blipFill>
          <a:ln w="57150">
            <a:solidFill>
              <a:schemeClr val="accent6">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150" name="文本框 9"/>
          <p:cNvSpPr txBox="1"/>
          <p:nvPr/>
        </p:nvSpPr>
        <p:spPr>
          <a:xfrm>
            <a:off x="8545859" y="3190116"/>
            <a:ext cx="1368152" cy="346249"/>
          </a:xfrm>
          <a:prstGeom prst="rect">
            <a:avLst/>
          </a:prstGeom>
          <a:noFill/>
        </p:spPr>
        <p:txBody>
          <a:bodyPr wrap="square" lIns="68580" tIns="34290" rIns="68580" bIns="34290" rtlCol="0">
            <a:spAutoFit/>
          </a:bodyPr>
          <a:lstStyle/>
          <a:p>
            <a:pPr marL="0" lvl="1" algn="ctr"/>
            <a:r>
              <a:rPr lang="zh-CN" altLang="en-US" dirty="0">
                <a:solidFill>
                  <a:schemeClr val="accent6">
                    <a:lumMod val="75000"/>
                  </a:schemeClr>
                </a:solidFill>
                <a:latin typeface="微软雅黑" pitchFamily="34" charset="-122"/>
                <a:ea typeface="微软雅黑" pitchFamily="34" charset="-122"/>
              </a:rPr>
              <a:t>代用名</a:t>
            </a:r>
          </a:p>
        </p:txBody>
      </p:sp>
      <p:sp>
        <p:nvSpPr>
          <p:cNvPr id="151" name="文本框 9"/>
          <p:cNvSpPr txBox="1"/>
          <p:nvPr/>
        </p:nvSpPr>
        <p:spPr>
          <a:xfrm>
            <a:off x="8545859" y="3478148"/>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tx1">
                    <a:lumMod val="65000"/>
                    <a:lumOff val="35000"/>
                  </a:schemeClr>
                </a:solidFill>
                <a:latin typeface="微软雅黑" pitchFamily="34" charset="-122"/>
                <a:ea typeface="微软雅黑" pitchFamily="34" charset="-122"/>
              </a:rPr>
              <a:t>职位名称</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52" name="文本框 9"/>
          <p:cNvSpPr txBox="1"/>
          <p:nvPr/>
        </p:nvSpPr>
        <p:spPr>
          <a:xfrm>
            <a:off x="8473851" y="3838188"/>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53" name="组合 152"/>
          <p:cNvGrpSpPr/>
          <p:nvPr/>
        </p:nvGrpSpPr>
        <p:grpSpPr>
          <a:xfrm>
            <a:off x="8545859" y="5134332"/>
            <a:ext cx="1368152" cy="166876"/>
            <a:chOff x="1921123" y="5180051"/>
            <a:chExt cx="1368152" cy="166876"/>
          </a:xfrm>
          <a:solidFill>
            <a:schemeClr val="accent6">
              <a:lumMod val="75000"/>
            </a:schemeClr>
          </a:solidFill>
        </p:grpSpPr>
        <p:sp>
          <p:nvSpPr>
            <p:cNvPr id="154" name="矩形 153"/>
            <p:cNvSpPr/>
            <p:nvPr/>
          </p:nvSpPr>
          <p:spPr>
            <a:xfrm>
              <a:off x="1921123" y="5301208"/>
              <a:ext cx="1368152" cy="45719"/>
            </a:xfrm>
            <a:prstGeom prst="rect">
              <a:avLst/>
            </a:pr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等腰三角形 154"/>
            <p:cNvSpPr/>
            <p:nvPr/>
          </p:nvSpPr>
          <p:spPr>
            <a:xfrm>
              <a:off x="2479185" y="5180051"/>
              <a:ext cx="252028" cy="144016"/>
            </a:xfrm>
            <a:prstGeom prst="triangle">
              <a:avLst/>
            </a:pr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六边形 43"/>
          <p:cNvSpPr/>
          <p:nvPr/>
        </p:nvSpPr>
        <p:spPr>
          <a:xfrm>
            <a:off x="241896" y="125398"/>
            <a:ext cx="481345" cy="414953"/>
          </a:xfrm>
          <a:prstGeom prst="hexagon">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6" name="六边形 45"/>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8" name="矩形 47"/>
          <p:cNvSpPr/>
          <p:nvPr/>
        </p:nvSpPr>
        <p:spPr>
          <a:xfrm>
            <a:off x="10347503" y="187549"/>
            <a:ext cx="1582732" cy="334417"/>
          </a:xfrm>
          <a:prstGeom prst="rect">
            <a:avLst/>
          </a:prstGeom>
          <a:solidFill>
            <a:schemeClr val="accent6">
              <a:lumMod val="75000"/>
              <a:alpha val="7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6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64" name="矩形 63"/>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3619342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0-#ppt_w/2"/>
                                          </p:val>
                                        </p:tav>
                                        <p:tav tm="100000">
                                          <p:val>
                                            <p:strVal val="#ppt_x"/>
                                          </p:val>
                                        </p:tav>
                                      </p:tavLst>
                                    </p:anim>
                                    <p:anim calcmode="lin" valueType="num">
                                      <p:cBhvr additive="base">
                                        <p:cTn id="12" dur="500" fill="hold"/>
                                        <p:tgtEl>
                                          <p:spTgt spid="8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0-#ppt_w/2"/>
                                          </p:val>
                                        </p:tav>
                                        <p:tav tm="100000">
                                          <p:val>
                                            <p:strVal val="#ppt_x"/>
                                          </p:val>
                                        </p:tav>
                                      </p:tavLst>
                                    </p:anim>
                                    <p:anim calcmode="lin" valueType="num">
                                      <p:cBhvr additive="base">
                                        <p:cTn id="16" dur="500" fill="hold"/>
                                        <p:tgtEl>
                                          <p:spTgt spid="8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9"/>
                                        </p:tgtEl>
                                        <p:attrNameLst>
                                          <p:attrName>style.visibility</p:attrName>
                                        </p:attrNameLst>
                                      </p:cBhvr>
                                      <p:to>
                                        <p:strVal val="visible"/>
                                      </p:to>
                                    </p:set>
                                    <p:anim calcmode="lin" valueType="num">
                                      <p:cBhvr additive="base">
                                        <p:cTn id="19" dur="500" fill="hold"/>
                                        <p:tgtEl>
                                          <p:spTgt spid="89"/>
                                        </p:tgtEl>
                                        <p:attrNameLst>
                                          <p:attrName>ppt_x</p:attrName>
                                        </p:attrNameLst>
                                      </p:cBhvr>
                                      <p:tavLst>
                                        <p:tav tm="0">
                                          <p:val>
                                            <p:strVal val="0-#ppt_w/2"/>
                                          </p:val>
                                        </p:tav>
                                        <p:tav tm="100000">
                                          <p:val>
                                            <p:strVal val="#ppt_x"/>
                                          </p:val>
                                        </p:tav>
                                      </p:tavLst>
                                    </p:anim>
                                    <p:anim calcmode="lin" valueType="num">
                                      <p:cBhvr additive="base">
                                        <p:cTn id="20" dur="500" fill="hold"/>
                                        <p:tgtEl>
                                          <p:spTgt spid="89"/>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 presetClass="entr" presetSubtype="8" fill="hold" grpId="0" nodeType="after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additive="base">
                                        <p:cTn id="30" dur="500" fill="hold"/>
                                        <p:tgtEl>
                                          <p:spTgt spid="90"/>
                                        </p:tgtEl>
                                        <p:attrNameLst>
                                          <p:attrName>ppt_x</p:attrName>
                                        </p:attrNameLst>
                                      </p:cBhvr>
                                      <p:tavLst>
                                        <p:tav tm="0">
                                          <p:val>
                                            <p:strVal val="0-#ppt_w/2"/>
                                          </p:val>
                                        </p:tav>
                                        <p:tav tm="100000">
                                          <p:val>
                                            <p:strVal val="#ppt_x"/>
                                          </p:val>
                                        </p:tav>
                                      </p:tavLst>
                                    </p:anim>
                                    <p:anim calcmode="lin" valueType="num">
                                      <p:cBhvr additive="base">
                                        <p:cTn id="31" dur="500" fill="hold"/>
                                        <p:tgtEl>
                                          <p:spTgt spid="90"/>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91"/>
                                        </p:tgtEl>
                                        <p:attrNameLst>
                                          <p:attrName>style.visibility</p:attrName>
                                        </p:attrNameLst>
                                      </p:cBhvr>
                                      <p:to>
                                        <p:strVal val="visible"/>
                                      </p:to>
                                    </p:set>
                                    <p:anim calcmode="lin" valueType="num">
                                      <p:cBhvr additive="base">
                                        <p:cTn id="34" dur="500" fill="hold"/>
                                        <p:tgtEl>
                                          <p:spTgt spid="91"/>
                                        </p:tgtEl>
                                        <p:attrNameLst>
                                          <p:attrName>ppt_x</p:attrName>
                                        </p:attrNameLst>
                                      </p:cBhvr>
                                      <p:tavLst>
                                        <p:tav tm="0">
                                          <p:val>
                                            <p:strVal val="0-#ppt_w/2"/>
                                          </p:val>
                                        </p:tav>
                                        <p:tav tm="100000">
                                          <p:val>
                                            <p:strVal val="#ppt_x"/>
                                          </p:val>
                                        </p:tav>
                                      </p:tavLst>
                                    </p:anim>
                                    <p:anim calcmode="lin" valueType="num">
                                      <p:cBhvr additive="base">
                                        <p:cTn id="35" dur="500" fill="hold"/>
                                        <p:tgtEl>
                                          <p:spTgt spid="91"/>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anim calcmode="lin" valueType="num">
                                      <p:cBhvr additive="base">
                                        <p:cTn id="38" dur="500" fill="hold"/>
                                        <p:tgtEl>
                                          <p:spTgt spid="92"/>
                                        </p:tgtEl>
                                        <p:attrNameLst>
                                          <p:attrName>ppt_x</p:attrName>
                                        </p:attrNameLst>
                                      </p:cBhvr>
                                      <p:tavLst>
                                        <p:tav tm="0">
                                          <p:val>
                                            <p:strVal val="0-#ppt_w/2"/>
                                          </p:val>
                                        </p:tav>
                                        <p:tav tm="100000">
                                          <p:val>
                                            <p:strVal val="#ppt_x"/>
                                          </p:val>
                                        </p:tav>
                                      </p:tavLst>
                                    </p:anim>
                                    <p:anim calcmode="lin" valueType="num">
                                      <p:cBhvr additive="base">
                                        <p:cTn id="39" dur="500" fill="hold"/>
                                        <p:tgtEl>
                                          <p:spTgt spid="92"/>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93"/>
                                        </p:tgtEl>
                                        <p:attrNameLst>
                                          <p:attrName>style.visibility</p:attrName>
                                        </p:attrNameLst>
                                      </p:cBhvr>
                                      <p:to>
                                        <p:strVal val="visible"/>
                                      </p:to>
                                    </p:set>
                                    <p:anim calcmode="lin" valueType="num">
                                      <p:cBhvr additive="base">
                                        <p:cTn id="42" dur="500" fill="hold"/>
                                        <p:tgtEl>
                                          <p:spTgt spid="93"/>
                                        </p:tgtEl>
                                        <p:attrNameLst>
                                          <p:attrName>ppt_x</p:attrName>
                                        </p:attrNameLst>
                                      </p:cBhvr>
                                      <p:tavLst>
                                        <p:tav tm="0">
                                          <p:val>
                                            <p:strVal val="0-#ppt_w/2"/>
                                          </p:val>
                                        </p:tav>
                                        <p:tav tm="100000">
                                          <p:val>
                                            <p:strVal val="#ppt_x"/>
                                          </p:val>
                                        </p:tav>
                                      </p:tavLst>
                                    </p:anim>
                                    <p:anim calcmode="lin" valueType="num">
                                      <p:cBhvr additive="base">
                                        <p:cTn id="43" dur="500" fill="hold"/>
                                        <p:tgtEl>
                                          <p:spTgt spid="93"/>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fade">
                                      <p:cBhvr>
                                        <p:cTn id="47" dur="1000"/>
                                        <p:tgtEl>
                                          <p:spTgt spid="94"/>
                                        </p:tgtEl>
                                      </p:cBhvr>
                                    </p:animEffect>
                                    <p:anim calcmode="lin" valueType="num">
                                      <p:cBhvr>
                                        <p:cTn id="48" dur="1000" fill="hold"/>
                                        <p:tgtEl>
                                          <p:spTgt spid="94"/>
                                        </p:tgtEl>
                                        <p:attrNameLst>
                                          <p:attrName>ppt_x</p:attrName>
                                        </p:attrNameLst>
                                      </p:cBhvr>
                                      <p:tavLst>
                                        <p:tav tm="0">
                                          <p:val>
                                            <p:strVal val="#ppt_x"/>
                                          </p:val>
                                        </p:tav>
                                        <p:tav tm="100000">
                                          <p:val>
                                            <p:strVal val="#ppt_x"/>
                                          </p:val>
                                        </p:tav>
                                      </p:tavLst>
                                    </p:anim>
                                    <p:anim calcmode="lin" valueType="num">
                                      <p:cBhvr>
                                        <p:cTn id="49" dur="1000" fill="hold"/>
                                        <p:tgtEl>
                                          <p:spTgt spid="94"/>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2" presetClass="entr" presetSubtype="8" fill="hold" grpId="0" nodeType="afterEffect">
                                  <p:stCondLst>
                                    <p:cond delay="0"/>
                                  </p:stCondLst>
                                  <p:childTnLst>
                                    <p:set>
                                      <p:cBhvr>
                                        <p:cTn id="52" dur="1" fill="hold">
                                          <p:stCondLst>
                                            <p:cond delay="0"/>
                                          </p:stCondLst>
                                        </p:cTn>
                                        <p:tgtEl>
                                          <p:spTgt spid="97"/>
                                        </p:tgtEl>
                                        <p:attrNameLst>
                                          <p:attrName>style.visibility</p:attrName>
                                        </p:attrNameLst>
                                      </p:cBhvr>
                                      <p:to>
                                        <p:strVal val="visible"/>
                                      </p:to>
                                    </p:set>
                                    <p:anim calcmode="lin" valueType="num">
                                      <p:cBhvr additive="base">
                                        <p:cTn id="53" dur="500" fill="hold"/>
                                        <p:tgtEl>
                                          <p:spTgt spid="97"/>
                                        </p:tgtEl>
                                        <p:attrNameLst>
                                          <p:attrName>ppt_x</p:attrName>
                                        </p:attrNameLst>
                                      </p:cBhvr>
                                      <p:tavLst>
                                        <p:tav tm="0">
                                          <p:val>
                                            <p:strVal val="0-#ppt_w/2"/>
                                          </p:val>
                                        </p:tav>
                                        <p:tav tm="100000">
                                          <p:val>
                                            <p:strVal val="#ppt_x"/>
                                          </p:val>
                                        </p:tav>
                                      </p:tavLst>
                                    </p:anim>
                                    <p:anim calcmode="lin" valueType="num">
                                      <p:cBhvr additive="base">
                                        <p:cTn id="54" dur="500" fill="hold"/>
                                        <p:tgtEl>
                                          <p:spTgt spid="97"/>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98"/>
                                        </p:tgtEl>
                                        <p:attrNameLst>
                                          <p:attrName>style.visibility</p:attrName>
                                        </p:attrNameLst>
                                      </p:cBhvr>
                                      <p:to>
                                        <p:strVal val="visible"/>
                                      </p:to>
                                    </p:set>
                                    <p:anim calcmode="lin" valueType="num">
                                      <p:cBhvr additive="base">
                                        <p:cTn id="57" dur="500" fill="hold"/>
                                        <p:tgtEl>
                                          <p:spTgt spid="98"/>
                                        </p:tgtEl>
                                        <p:attrNameLst>
                                          <p:attrName>ppt_x</p:attrName>
                                        </p:attrNameLst>
                                      </p:cBhvr>
                                      <p:tavLst>
                                        <p:tav tm="0">
                                          <p:val>
                                            <p:strVal val="0-#ppt_w/2"/>
                                          </p:val>
                                        </p:tav>
                                        <p:tav tm="100000">
                                          <p:val>
                                            <p:strVal val="#ppt_x"/>
                                          </p:val>
                                        </p:tav>
                                      </p:tavLst>
                                    </p:anim>
                                    <p:anim calcmode="lin" valueType="num">
                                      <p:cBhvr additive="base">
                                        <p:cTn id="58" dur="500" fill="hold"/>
                                        <p:tgtEl>
                                          <p:spTgt spid="98"/>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99"/>
                                        </p:tgtEl>
                                        <p:attrNameLst>
                                          <p:attrName>style.visibility</p:attrName>
                                        </p:attrNameLst>
                                      </p:cBhvr>
                                      <p:to>
                                        <p:strVal val="visible"/>
                                      </p:to>
                                    </p:set>
                                    <p:anim calcmode="lin" valueType="num">
                                      <p:cBhvr additive="base">
                                        <p:cTn id="61" dur="500" fill="hold"/>
                                        <p:tgtEl>
                                          <p:spTgt spid="99"/>
                                        </p:tgtEl>
                                        <p:attrNameLst>
                                          <p:attrName>ppt_x</p:attrName>
                                        </p:attrNameLst>
                                      </p:cBhvr>
                                      <p:tavLst>
                                        <p:tav tm="0">
                                          <p:val>
                                            <p:strVal val="0-#ppt_w/2"/>
                                          </p:val>
                                        </p:tav>
                                        <p:tav tm="100000">
                                          <p:val>
                                            <p:strVal val="#ppt_x"/>
                                          </p:val>
                                        </p:tav>
                                      </p:tavLst>
                                    </p:anim>
                                    <p:anim calcmode="lin" valueType="num">
                                      <p:cBhvr additive="base">
                                        <p:cTn id="62" dur="500" fill="hold"/>
                                        <p:tgtEl>
                                          <p:spTgt spid="99"/>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00"/>
                                        </p:tgtEl>
                                        <p:attrNameLst>
                                          <p:attrName>style.visibility</p:attrName>
                                        </p:attrNameLst>
                                      </p:cBhvr>
                                      <p:to>
                                        <p:strVal val="visible"/>
                                      </p:to>
                                    </p:set>
                                    <p:anim calcmode="lin" valueType="num">
                                      <p:cBhvr additive="base">
                                        <p:cTn id="65" dur="500" fill="hold"/>
                                        <p:tgtEl>
                                          <p:spTgt spid="100"/>
                                        </p:tgtEl>
                                        <p:attrNameLst>
                                          <p:attrName>ppt_x</p:attrName>
                                        </p:attrNameLst>
                                      </p:cBhvr>
                                      <p:tavLst>
                                        <p:tav tm="0">
                                          <p:val>
                                            <p:strVal val="0-#ppt_w/2"/>
                                          </p:val>
                                        </p:tav>
                                        <p:tav tm="100000">
                                          <p:val>
                                            <p:strVal val="#ppt_x"/>
                                          </p:val>
                                        </p:tav>
                                      </p:tavLst>
                                    </p:anim>
                                    <p:anim calcmode="lin" valueType="num">
                                      <p:cBhvr additive="base">
                                        <p:cTn id="66" dur="500" fill="hold"/>
                                        <p:tgtEl>
                                          <p:spTgt spid="100"/>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42" presetClass="entr" presetSubtype="0" fill="hold" nodeType="afterEffect">
                                  <p:stCondLst>
                                    <p:cond delay="0"/>
                                  </p:stCondLst>
                                  <p:childTnLst>
                                    <p:set>
                                      <p:cBhvr>
                                        <p:cTn id="69" dur="1" fill="hold">
                                          <p:stCondLst>
                                            <p:cond delay="0"/>
                                          </p:stCondLst>
                                        </p:cTn>
                                        <p:tgtEl>
                                          <p:spTgt spid="101"/>
                                        </p:tgtEl>
                                        <p:attrNameLst>
                                          <p:attrName>style.visibility</p:attrName>
                                        </p:attrNameLst>
                                      </p:cBhvr>
                                      <p:to>
                                        <p:strVal val="visible"/>
                                      </p:to>
                                    </p:set>
                                    <p:animEffect transition="in" filter="fade">
                                      <p:cBhvr>
                                        <p:cTn id="70" dur="1000"/>
                                        <p:tgtEl>
                                          <p:spTgt spid="101"/>
                                        </p:tgtEl>
                                      </p:cBhvr>
                                    </p:animEffect>
                                    <p:anim calcmode="lin" valueType="num">
                                      <p:cBhvr>
                                        <p:cTn id="71" dur="1000" fill="hold"/>
                                        <p:tgtEl>
                                          <p:spTgt spid="101"/>
                                        </p:tgtEl>
                                        <p:attrNameLst>
                                          <p:attrName>ppt_x</p:attrName>
                                        </p:attrNameLst>
                                      </p:cBhvr>
                                      <p:tavLst>
                                        <p:tav tm="0">
                                          <p:val>
                                            <p:strVal val="#ppt_x"/>
                                          </p:val>
                                        </p:tav>
                                        <p:tav tm="100000">
                                          <p:val>
                                            <p:strVal val="#ppt_x"/>
                                          </p:val>
                                        </p:tav>
                                      </p:tavLst>
                                    </p:anim>
                                    <p:anim calcmode="lin" valueType="num">
                                      <p:cBhvr>
                                        <p:cTn id="72" dur="1000" fill="hold"/>
                                        <p:tgtEl>
                                          <p:spTgt spid="101"/>
                                        </p:tgtEl>
                                        <p:attrNameLst>
                                          <p:attrName>ppt_y</p:attrName>
                                        </p:attrNameLst>
                                      </p:cBhvr>
                                      <p:tavLst>
                                        <p:tav tm="0">
                                          <p:val>
                                            <p:strVal val="#ppt_y+.1"/>
                                          </p:val>
                                        </p:tav>
                                        <p:tav tm="100000">
                                          <p:val>
                                            <p:strVal val="#ppt_y"/>
                                          </p:val>
                                        </p:tav>
                                      </p:tavLst>
                                    </p:anim>
                                  </p:childTnLst>
                                </p:cTn>
                              </p:par>
                            </p:childTnLst>
                          </p:cTn>
                        </p:par>
                        <p:par>
                          <p:cTn id="73" fill="hold">
                            <p:stCondLst>
                              <p:cond delay="4500"/>
                            </p:stCondLst>
                            <p:childTnLst>
                              <p:par>
                                <p:cTn id="74" presetID="2" presetClass="entr" presetSubtype="8" fill="hold" grpId="0" nodeType="afterEffect">
                                  <p:stCondLst>
                                    <p:cond delay="0"/>
                                  </p:stCondLst>
                                  <p:childTnLst>
                                    <p:set>
                                      <p:cBhvr>
                                        <p:cTn id="75" dur="1" fill="hold">
                                          <p:stCondLst>
                                            <p:cond delay="0"/>
                                          </p:stCondLst>
                                        </p:cTn>
                                        <p:tgtEl>
                                          <p:spTgt spid="104"/>
                                        </p:tgtEl>
                                        <p:attrNameLst>
                                          <p:attrName>style.visibility</p:attrName>
                                        </p:attrNameLst>
                                      </p:cBhvr>
                                      <p:to>
                                        <p:strVal val="visible"/>
                                      </p:to>
                                    </p:set>
                                    <p:anim calcmode="lin" valueType="num">
                                      <p:cBhvr additive="base">
                                        <p:cTn id="76" dur="500" fill="hold"/>
                                        <p:tgtEl>
                                          <p:spTgt spid="104"/>
                                        </p:tgtEl>
                                        <p:attrNameLst>
                                          <p:attrName>ppt_x</p:attrName>
                                        </p:attrNameLst>
                                      </p:cBhvr>
                                      <p:tavLst>
                                        <p:tav tm="0">
                                          <p:val>
                                            <p:strVal val="0-#ppt_w/2"/>
                                          </p:val>
                                        </p:tav>
                                        <p:tav tm="100000">
                                          <p:val>
                                            <p:strVal val="#ppt_x"/>
                                          </p:val>
                                        </p:tav>
                                      </p:tavLst>
                                    </p:anim>
                                    <p:anim calcmode="lin" valueType="num">
                                      <p:cBhvr additive="base">
                                        <p:cTn id="77" dur="500" fill="hold"/>
                                        <p:tgtEl>
                                          <p:spTgt spid="104"/>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150"/>
                                        </p:tgtEl>
                                        <p:attrNameLst>
                                          <p:attrName>style.visibility</p:attrName>
                                        </p:attrNameLst>
                                      </p:cBhvr>
                                      <p:to>
                                        <p:strVal val="visible"/>
                                      </p:to>
                                    </p:set>
                                    <p:anim calcmode="lin" valueType="num">
                                      <p:cBhvr additive="base">
                                        <p:cTn id="80" dur="500" fill="hold"/>
                                        <p:tgtEl>
                                          <p:spTgt spid="150"/>
                                        </p:tgtEl>
                                        <p:attrNameLst>
                                          <p:attrName>ppt_x</p:attrName>
                                        </p:attrNameLst>
                                      </p:cBhvr>
                                      <p:tavLst>
                                        <p:tav tm="0">
                                          <p:val>
                                            <p:strVal val="0-#ppt_w/2"/>
                                          </p:val>
                                        </p:tav>
                                        <p:tav tm="100000">
                                          <p:val>
                                            <p:strVal val="#ppt_x"/>
                                          </p:val>
                                        </p:tav>
                                      </p:tavLst>
                                    </p:anim>
                                    <p:anim calcmode="lin" valueType="num">
                                      <p:cBhvr additive="base">
                                        <p:cTn id="81" dur="500" fill="hold"/>
                                        <p:tgtEl>
                                          <p:spTgt spid="150"/>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151"/>
                                        </p:tgtEl>
                                        <p:attrNameLst>
                                          <p:attrName>style.visibility</p:attrName>
                                        </p:attrNameLst>
                                      </p:cBhvr>
                                      <p:to>
                                        <p:strVal val="visible"/>
                                      </p:to>
                                    </p:set>
                                    <p:anim calcmode="lin" valueType="num">
                                      <p:cBhvr additive="base">
                                        <p:cTn id="84" dur="500" fill="hold"/>
                                        <p:tgtEl>
                                          <p:spTgt spid="151"/>
                                        </p:tgtEl>
                                        <p:attrNameLst>
                                          <p:attrName>ppt_x</p:attrName>
                                        </p:attrNameLst>
                                      </p:cBhvr>
                                      <p:tavLst>
                                        <p:tav tm="0">
                                          <p:val>
                                            <p:strVal val="0-#ppt_w/2"/>
                                          </p:val>
                                        </p:tav>
                                        <p:tav tm="100000">
                                          <p:val>
                                            <p:strVal val="#ppt_x"/>
                                          </p:val>
                                        </p:tav>
                                      </p:tavLst>
                                    </p:anim>
                                    <p:anim calcmode="lin" valueType="num">
                                      <p:cBhvr additive="base">
                                        <p:cTn id="85" dur="500" fill="hold"/>
                                        <p:tgtEl>
                                          <p:spTgt spid="151"/>
                                        </p:tgtEl>
                                        <p:attrNameLst>
                                          <p:attrName>ppt_y</p:attrName>
                                        </p:attrNameLst>
                                      </p:cBhvr>
                                      <p:tavLst>
                                        <p:tav tm="0">
                                          <p:val>
                                            <p:strVal val="#ppt_y"/>
                                          </p:val>
                                        </p:tav>
                                        <p:tav tm="100000">
                                          <p:val>
                                            <p:strVal val="#ppt_y"/>
                                          </p:val>
                                        </p:tav>
                                      </p:tavLst>
                                    </p:anim>
                                  </p:childTnLst>
                                </p:cTn>
                              </p:par>
                              <p:par>
                                <p:cTn id="86" presetID="2" presetClass="entr" presetSubtype="8" fill="hold" grpId="0" nodeType="withEffect">
                                  <p:stCondLst>
                                    <p:cond delay="0"/>
                                  </p:stCondLst>
                                  <p:childTnLst>
                                    <p:set>
                                      <p:cBhvr>
                                        <p:cTn id="87" dur="1" fill="hold">
                                          <p:stCondLst>
                                            <p:cond delay="0"/>
                                          </p:stCondLst>
                                        </p:cTn>
                                        <p:tgtEl>
                                          <p:spTgt spid="152"/>
                                        </p:tgtEl>
                                        <p:attrNameLst>
                                          <p:attrName>style.visibility</p:attrName>
                                        </p:attrNameLst>
                                      </p:cBhvr>
                                      <p:to>
                                        <p:strVal val="visible"/>
                                      </p:to>
                                    </p:set>
                                    <p:anim calcmode="lin" valueType="num">
                                      <p:cBhvr additive="base">
                                        <p:cTn id="88" dur="500" fill="hold"/>
                                        <p:tgtEl>
                                          <p:spTgt spid="152"/>
                                        </p:tgtEl>
                                        <p:attrNameLst>
                                          <p:attrName>ppt_x</p:attrName>
                                        </p:attrNameLst>
                                      </p:cBhvr>
                                      <p:tavLst>
                                        <p:tav tm="0">
                                          <p:val>
                                            <p:strVal val="0-#ppt_w/2"/>
                                          </p:val>
                                        </p:tav>
                                        <p:tav tm="100000">
                                          <p:val>
                                            <p:strVal val="#ppt_x"/>
                                          </p:val>
                                        </p:tav>
                                      </p:tavLst>
                                    </p:anim>
                                    <p:anim calcmode="lin" valueType="num">
                                      <p:cBhvr additive="base">
                                        <p:cTn id="89" dur="500" fill="hold"/>
                                        <p:tgtEl>
                                          <p:spTgt spid="152"/>
                                        </p:tgtEl>
                                        <p:attrNameLst>
                                          <p:attrName>ppt_y</p:attrName>
                                        </p:attrNameLst>
                                      </p:cBhvr>
                                      <p:tavLst>
                                        <p:tav tm="0">
                                          <p:val>
                                            <p:strVal val="#ppt_y"/>
                                          </p:val>
                                        </p:tav>
                                        <p:tav tm="100000">
                                          <p:val>
                                            <p:strVal val="#ppt_y"/>
                                          </p:val>
                                        </p:tav>
                                      </p:tavLst>
                                    </p:anim>
                                  </p:childTnLst>
                                </p:cTn>
                              </p:par>
                            </p:childTnLst>
                          </p:cTn>
                        </p:par>
                        <p:par>
                          <p:cTn id="90" fill="hold">
                            <p:stCondLst>
                              <p:cond delay="5000"/>
                            </p:stCondLst>
                            <p:childTnLst>
                              <p:par>
                                <p:cTn id="91" presetID="42" presetClass="entr" presetSubtype="0" fill="hold" nodeType="afterEffect">
                                  <p:stCondLst>
                                    <p:cond delay="0"/>
                                  </p:stCondLst>
                                  <p:childTnLst>
                                    <p:set>
                                      <p:cBhvr>
                                        <p:cTn id="92" dur="1" fill="hold">
                                          <p:stCondLst>
                                            <p:cond delay="0"/>
                                          </p:stCondLst>
                                        </p:cTn>
                                        <p:tgtEl>
                                          <p:spTgt spid="153"/>
                                        </p:tgtEl>
                                        <p:attrNameLst>
                                          <p:attrName>style.visibility</p:attrName>
                                        </p:attrNameLst>
                                      </p:cBhvr>
                                      <p:to>
                                        <p:strVal val="visible"/>
                                      </p:to>
                                    </p:set>
                                    <p:animEffect transition="in" filter="fade">
                                      <p:cBhvr>
                                        <p:cTn id="93" dur="1000"/>
                                        <p:tgtEl>
                                          <p:spTgt spid="153"/>
                                        </p:tgtEl>
                                      </p:cBhvr>
                                    </p:animEffect>
                                    <p:anim calcmode="lin" valueType="num">
                                      <p:cBhvr>
                                        <p:cTn id="94" dur="1000" fill="hold"/>
                                        <p:tgtEl>
                                          <p:spTgt spid="153"/>
                                        </p:tgtEl>
                                        <p:attrNameLst>
                                          <p:attrName>ppt_x</p:attrName>
                                        </p:attrNameLst>
                                      </p:cBhvr>
                                      <p:tavLst>
                                        <p:tav tm="0">
                                          <p:val>
                                            <p:strVal val="#ppt_x"/>
                                          </p:val>
                                        </p:tav>
                                        <p:tav tm="100000">
                                          <p:val>
                                            <p:strVal val="#ppt_x"/>
                                          </p:val>
                                        </p:tav>
                                      </p:tavLst>
                                    </p:anim>
                                    <p:anim calcmode="lin" valueType="num">
                                      <p:cBhvr>
                                        <p:cTn id="95" dur="1000" fill="hold"/>
                                        <p:tgtEl>
                                          <p:spTgt spid="1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7" grpId="0"/>
      <p:bldP spid="88" grpId="0"/>
      <p:bldP spid="89" grpId="0"/>
      <p:bldP spid="90" grpId="0" animBg="1"/>
      <p:bldP spid="91" grpId="0"/>
      <p:bldP spid="92" grpId="0"/>
      <p:bldP spid="93" grpId="0"/>
      <p:bldP spid="97" grpId="0" animBg="1"/>
      <p:bldP spid="98" grpId="0"/>
      <p:bldP spid="99" grpId="0"/>
      <p:bldP spid="100" grpId="0"/>
      <p:bldP spid="104" grpId="0" animBg="1"/>
      <p:bldP spid="150" grpId="0"/>
      <p:bldP spid="151" grpId="0"/>
      <p:bldP spid="15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itchFamily="34" charset="-122"/>
                <a:ea typeface="微软雅黑" pitchFamily="34" charset="-122"/>
              </a:rPr>
              <a:t>核心成员</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4" name="直接连接符 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3185939" y="1739094"/>
            <a:ext cx="710200" cy="771543"/>
            <a:chOff x="3185939" y="1739094"/>
            <a:chExt cx="710200" cy="771543"/>
          </a:xfrm>
        </p:grpSpPr>
        <p:sp>
          <p:nvSpPr>
            <p:cNvPr id="50" name="任意多边形 49"/>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tx1">
                    <a:lumMod val="65000"/>
                    <a:lumOff val="35000"/>
                  </a:schemeClr>
                </a:solidFill>
                <a:latin typeface="DIN-BoldItalic" pitchFamily="50" charset="0"/>
              </a:endParaRPr>
            </a:p>
          </p:txBody>
        </p:sp>
        <p:sp>
          <p:nvSpPr>
            <p:cNvPr id="51" name="椭圆 50"/>
            <p:cNvSpPr/>
            <p:nvPr/>
          </p:nvSpPr>
          <p:spPr>
            <a:xfrm>
              <a:off x="3343511" y="1739094"/>
              <a:ext cx="552628" cy="552628"/>
            </a:xfrm>
            <a:prstGeom prst="ellipse">
              <a:avLst/>
            </a:prstGeom>
            <a:solidFill>
              <a:schemeClr val="accent6">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3495077" y="1855520"/>
              <a:ext cx="277225" cy="313328"/>
              <a:chOff x="5753100" y="3041650"/>
              <a:chExt cx="682626" cy="771526"/>
            </a:xfrm>
            <a:solidFill>
              <a:srgbClr val="DF53DF"/>
            </a:solidFill>
          </p:grpSpPr>
          <p:sp>
            <p:nvSpPr>
              <p:cNvPr id="53"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203"/>
              <p:cNvSpPr>
                <a:spLocks/>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Freeform 204"/>
              <p:cNvSpPr>
                <a:spLocks/>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217"/>
              <p:cNvSpPr>
                <a:spLocks/>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218"/>
              <p:cNvSpPr>
                <a:spLocks/>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77" name="Oval 21"/>
          <p:cNvSpPr/>
          <p:nvPr/>
        </p:nvSpPr>
        <p:spPr>
          <a:xfrm>
            <a:off x="1673664" y="2194323"/>
            <a:ext cx="1932614" cy="1932614"/>
          </a:xfrm>
          <a:prstGeom prst="ellipse">
            <a:avLst/>
          </a:prstGeom>
          <a:solidFill>
            <a:schemeClr val="accent6">
              <a:lumMod val="50000"/>
            </a:schemeClr>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78" name="椭圆 77"/>
          <p:cNvSpPr/>
          <p:nvPr/>
        </p:nvSpPr>
        <p:spPr>
          <a:xfrm>
            <a:off x="1831902" y="2352012"/>
            <a:ext cx="1616138" cy="1617237"/>
          </a:xfrm>
          <a:prstGeom prst="ellipse">
            <a:avLst/>
          </a:prstGeom>
          <a:blipFill dpi="0" rotWithShape="1">
            <a:blip r:embed="rId3" cstate="screen">
              <a:extLst>
                <a:ext uri="{BEBA8EAE-BF5A-486C-A8C5-ECC9F3942E4B}">
                  <a14:imgProps xmlns:a14="http://schemas.microsoft.com/office/drawing/2010/main">
                    <a14:imgLayer r:embed="rId4">
                      <a14:imgEffect>
                        <a14:artisticBlur/>
                      </a14:imgEffect>
                      <a14:imgEffect>
                        <a14:sharpenSoften amount="-100000"/>
                      </a14:imgEffect>
                      <a14:imgEffect>
                        <a14:brightnessContrast bright="17000"/>
                      </a14:imgEffect>
                    </a14:imgLayer>
                  </a14:imgProps>
                </a:ext>
                <a:ext uri="{28A0092B-C50C-407E-A947-70E740481C1C}">
                  <a14:useLocalDpi xmlns:a14="http://schemas.microsoft.com/office/drawing/2010/main"/>
                </a:ext>
              </a:extLst>
            </a:blip>
            <a:srcRect/>
            <a:stretch>
              <a:fillRect l="-1175" t="-4762" r="-169083" b="-116071"/>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79" name="矩形 78"/>
          <p:cNvSpPr/>
          <p:nvPr/>
        </p:nvSpPr>
        <p:spPr>
          <a:xfrm>
            <a:off x="6210803" y="2483000"/>
            <a:ext cx="3312368" cy="324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团队协作</a:t>
            </a:r>
            <a:endParaRPr lang="zh-CN" altLang="en-US" sz="1600" dirty="0">
              <a:latin typeface="微软雅黑" panose="020B0503020204020204" pitchFamily="34" charset="-122"/>
              <a:ea typeface="微软雅黑" panose="020B0503020204020204" pitchFamily="34" charset="-122"/>
            </a:endParaRPr>
          </a:p>
        </p:txBody>
      </p:sp>
      <p:sp>
        <p:nvSpPr>
          <p:cNvPr id="80" name="矩形 79"/>
          <p:cNvSpPr/>
          <p:nvPr/>
        </p:nvSpPr>
        <p:spPr>
          <a:xfrm>
            <a:off x="6210803" y="2860904"/>
            <a:ext cx="2448272" cy="324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沟通交流</a:t>
            </a:r>
            <a:endParaRPr lang="zh-CN" altLang="en-US" sz="1600" dirty="0">
              <a:latin typeface="微软雅黑" panose="020B0503020204020204" pitchFamily="34" charset="-122"/>
              <a:ea typeface="微软雅黑" panose="020B0503020204020204" pitchFamily="34" charset="-122"/>
            </a:endParaRPr>
          </a:p>
        </p:txBody>
      </p:sp>
      <p:sp>
        <p:nvSpPr>
          <p:cNvPr id="81" name="矩形 80"/>
          <p:cNvSpPr/>
          <p:nvPr/>
        </p:nvSpPr>
        <p:spPr>
          <a:xfrm>
            <a:off x="6210803" y="3256984"/>
            <a:ext cx="3888432" cy="324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业务知识</a:t>
            </a:r>
            <a:endParaRPr lang="zh-CN" altLang="en-US" sz="1600" dirty="0">
              <a:latin typeface="微软雅黑" panose="020B0503020204020204" pitchFamily="34" charset="-122"/>
              <a:ea typeface="微软雅黑" panose="020B0503020204020204" pitchFamily="34" charset="-122"/>
            </a:endParaRPr>
          </a:p>
        </p:txBody>
      </p:sp>
      <p:sp>
        <p:nvSpPr>
          <p:cNvPr id="82" name="矩形 81"/>
          <p:cNvSpPr/>
          <p:nvPr/>
        </p:nvSpPr>
        <p:spPr>
          <a:xfrm>
            <a:off x="6210803" y="3652992"/>
            <a:ext cx="2160240" cy="324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情绪管理</a:t>
            </a:r>
          </a:p>
        </p:txBody>
      </p:sp>
      <p:sp>
        <p:nvSpPr>
          <p:cNvPr id="83" name="文本框 5"/>
          <p:cNvSpPr txBox="1"/>
          <p:nvPr/>
        </p:nvSpPr>
        <p:spPr>
          <a:xfrm>
            <a:off x="6210803" y="2060848"/>
            <a:ext cx="1224136" cy="400110"/>
          </a:xfrm>
          <a:prstGeom prst="rect">
            <a:avLst/>
          </a:prstGeom>
          <a:noFill/>
        </p:spPr>
        <p:txBody>
          <a:bodyPr wrap="square" rtlCol="0">
            <a:spAutoFit/>
          </a:bodyPr>
          <a:lstStyle/>
          <a:p>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技能</a:t>
            </a:r>
            <a:r>
              <a:rPr lang="zh-CN" altLang="en-US" b="1" dirty="0" smtClean="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4" name="文本框 9"/>
          <p:cNvSpPr txBox="1"/>
          <p:nvPr/>
        </p:nvSpPr>
        <p:spPr>
          <a:xfrm>
            <a:off x="10212451" y="251182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80%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5" name="文本框 40"/>
          <p:cNvSpPr txBox="1"/>
          <p:nvPr/>
        </p:nvSpPr>
        <p:spPr>
          <a:xfrm>
            <a:off x="10207247" y="3280484"/>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95%</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6" name="文本框 41"/>
          <p:cNvSpPr txBox="1"/>
          <p:nvPr/>
        </p:nvSpPr>
        <p:spPr>
          <a:xfrm>
            <a:off x="10207247" y="3676492"/>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50%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5" name="文本框 42"/>
          <p:cNvSpPr txBox="1"/>
          <p:nvPr/>
        </p:nvSpPr>
        <p:spPr>
          <a:xfrm>
            <a:off x="10210052" y="290790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70%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6" name="文本框 11"/>
          <p:cNvSpPr txBox="1"/>
          <p:nvPr/>
        </p:nvSpPr>
        <p:spPr>
          <a:xfrm>
            <a:off x="7013975" y="3163333"/>
            <a:ext cx="906077" cy="369332"/>
          </a:xfrm>
          <a:prstGeom prst="rect">
            <a:avLst/>
          </a:prstGeom>
          <a:noFill/>
        </p:spPr>
        <p:txBody>
          <a:bodyPr wrap="square" rtlCol="0">
            <a:spAutoFit/>
          </a:bodyPr>
          <a:lstStyle/>
          <a:p>
            <a:endParaRPr lang="zh-CN" altLang="en-US" dirty="0">
              <a:latin typeface="微软雅黑" panose="020B0503020204020204" pitchFamily="34" charset="-122"/>
              <a:ea typeface="微软雅黑" panose="020B0503020204020204" pitchFamily="34" charset="-122"/>
            </a:endParaRPr>
          </a:p>
        </p:txBody>
      </p:sp>
      <p:grpSp>
        <p:nvGrpSpPr>
          <p:cNvPr id="107" name="组合 106"/>
          <p:cNvGrpSpPr/>
          <p:nvPr/>
        </p:nvGrpSpPr>
        <p:grpSpPr>
          <a:xfrm>
            <a:off x="3937347" y="2297667"/>
            <a:ext cx="2104592" cy="1635893"/>
            <a:chOff x="4080015" y="2124888"/>
            <a:chExt cx="2104592" cy="1635893"/>
          </a:xfrm>
        </p:grpSpPr>
        <p:sp>
          <p:nvSpPr>
            <p:cNvPr id="108" name="文本框 10"/>
            <p:cNvSpPr txBox="1"/>
            <p:nvPr/>
          </p:nvSpPr>
          <p:spPr>
            <a:xfrm>
              <a:off x="4080015" y="2124888"/>
              <a:ext cx="1729539" cy="400110"/>
            </a:xfrm>
            <a:prstGeom prst="rect">
              <a:avLst/>
            </a:prstGeom>
            <a:noFill/>
          </p:spPr>
          <p:txBody>
            <a:bodyPr wrap="square" rtlCol="0">
              <a:spAutoFit/>
            </a:bodyPr>
            <a:lstStyle/>
            <a:p>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人物介绍：</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9" name="Rectangle 1"/>
            <p:cNvSpPr>
              <a:spLocks noChangeArrowheads="1"/>
            </p:cNvSpPr>
            <p:nvPr/>
          </p:nvSpPr>
          <p:spPr bwMode="auto">
            <a:xfrm>
              <a:off x="4138622" y="2575865"/>
              <a:ext cx="2045985" cy="1184916"/>
            </a:xfrm>
            <a:prstGeom prst="rect">
              <a:avLst/>
            </a:prstGeom>
            <a:noFill/>
            <a:ln>
              <a:noFill/>
            </a:ln>
            <a:effectLst/>
          </p:spPr>
          <p:txBody>
            <a:bodyPr vert="horz" wrap="square" lIns="0" tIns="0" rIns="0" bIns="76176"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sz="1600" dirty="0">
                  <a:solidFill>
                    <a:schemeClr val="bg1">
                      <a:lumMod val="50000"/>
                    </a:schemeClr>
                  </a:solidFill>
                  <a:latin typeface="微软雅黑" panose="020B0503020204020204" pitchFamily="34" charset="-122"/>
                  <a:ea typeface="微软雅黑" panose="020B0503020204020204" pitchFamily="34" charset="-122"/>
                </a:rPr>
                <a:t>上海复旦大学哲学系毕业，之后取得香港浸会大学传播硕士学位。 </a:t>
              </a:r>
            </a:p>
          </p:txBody>
        </p:sp>
      </p:grpSp>
      <p:grpSp>
        <p:nvGrpSpPr>
          <p:cNvPr id="110" name="组合 109"/>
          <p:cNvGrpSpPr/>
          <p:nvPr/>
        </p:nvGrpSpPr>
        <p:grpSpPr>
          <a:xfrm>
            <a:off x="1703512" y="4522475"/>
            <a:ext cx="2908196" cy="922749"/>
            <a:chOff x="1703512" y="4666491"/>
            <a:chExt cx="2908196" cy="922749"/>
          </a:xfrm>
        </p:grpSpPr>
        <p:sp>
          <p:nvSpPr>
            <p:cNvPr id="111" name="文本框 18"/>
            <p:cNvSpPr txBox="1"/>
            <p:nvPr/>
          </p:nvSpPr>
          <p:spPr>
            <a:xfrm>
              <a:off x="1703512" y="4666491"/>
              <a:ext cx="2088232"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DAIEN</a:t>
              </a:r>
            </a:p>
          </p:txBody>
        </p:sp>
        <p:cxnSp>
          <p:nvCxnSpPr>
            <p:cNvPr id="112" name="直接连接符 111"/>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13" name="矩形 112"/>
            <p:cNvSpPr/>
            <p:nvPr/>
          </p:nvSpPr>
          <p:spPr>
            <a:xfrm>
              <a:off x="3503712" y="5219908"/>
              <a:ext cx="1107996" cy="369332"/>
            </a:xfrm>
            <a:prstGeom prst="rect">
              <a:avLst/>
            </a:prstGeom>
          </p:spPr>
          <p:txBody>
            <a:bodyPr wrap="none">
              <a:spAutoFit/>
            </a:bodyPr>
            <a:lstStyle/>
            <a:p>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设计总监</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4" name="组合 113"/>
          <p:cNvGrpSpPr/>
          <p:nvPr/>
        </p:nvGrpSpPr>
        <p:grpSpPr>
          <a:xfrm>
            <a:off x="4873451" y="4580110"/>
            <a:ext cx="5992767" cy="842466"/>
            <a:chOff x="5073372" y="4724126"/>
            <a:chExt cx="5992767" cy="842466"/>
          </a:xfrm>
        </p:grpSpPr>
        <p:cxnSp>
          <p:nvCxnSpPr>
            <p:cNvPr id="115" name="直接连接符 114"/>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6" name="文本框 49"/>
            <p:cNvSpPr txBox="1"/>
            <p:nvPr/>
          </p:nvSpPr>
          <p:spPr>
            <a:xfrm>
              <a:off x="8509855" y="4724126"/>
              <a:ext cx="2556284" cy="584775"/>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工作岗位说明及日常工作内容阐述。</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17" name="图片 116"/>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7878872" y="4762457"/>
              <a:ext cx="504000" cy="504000"/>
            </a:xfrm>
            <a:prstGeom prst="ellipse">
              <a:avLst/>
            </a:prstGeom>
            <a:solidFill>
              <a:schemeClr val="accent6">
                <a:lumMod val="50000"/>
              </a:schemeClr>
            </a:solidFill>
          </p:spPr>
        </p:pic>
      </p:grpSp>
      <p:sp>
        <p:nvSpPr>
          <p:cNvPr id="64" name="六边形 63"/>
          <p:cNvSpPr/>
          <p:nvPr/>
        </p:nvSpPr>
        <p:spPr>
          <a:xfrm>
            <a:off x="241896" y="125398"/>
            <a:ext cx="481345" cy="414953"/>
          </a:xfrm>
          <a:prstGeom prst="hexagon">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KSO_Shape"/>
          <p:cNvSpPr>
            <a:spLocks/>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9" name="六边形 68"/>
          <p:cNvSpPr/>
          <p:nvPr/>
        </p:nvSpPr>
        <p:spPr>
          <a:xfrm>
            <a:off x="624979" y="392472"/>
            <a:ext cx="261790" cy="225682"/>
          </a:xfrm>
          <a:prstGeom prst="hexagon">
            <a:avLst/>
          </a:prstGeom>
          <a:solidFill>
            <a:schemeClr val="accent6">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9412843" y="188639"/>
            <a:ext cx="933216" cy="33441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1" name="矩形 70"/>
          <p:cNvSpPr/>
          <p:nvPr/>
        </p:nvSpPr>
        <p:spPr>
          <a:xfrm>
            <a:off x="10347503" y="187549"/>
            <a:ext cx="1582732" cy="334417"/>
          </a:xfrm>
          <a:prstGeom prst="rect">
            <a:avLst/>
          </a:prstGeom>
          <a:solidFill>
            <a:schemeClr val="accent6">
              <a:lumMod val="75000"/>
              <a:alpha val="7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2"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itchFamily="34" charset="-122"/>
                <a:ea typeface="微软雅黑" pitchFamily="34" charset="-122"/>
              </a:rPr>
              <a:t>第一章</a:t>
            </a:r>
          </a:p>
        </p:txBody>
      </p:sp>
      <p:sp>
        <p:nvSpPr>
          <p:cNvPr id="87"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itchFamily="34" charset="-122"/>
                <a:ea typeface="微软雅黑" pitchFamily="34" charset="-122"/>
              </a:rPr>
              <a:t>公司与团队</a:t>
            </a:r>
            <a:endParaRPr lang="zh-CN" altLang="en-US" sz="1400" dirty="0">
              <a:solidFill>
                <a:schemeClr val="bg1"/>
              </a:solidFill>
              <a:latin typeface="微软雅黑" pitchFamily="34" charset="-122"/>
              <a:ea typeface="微软雅黑" pitchFamily="34" charset="-122"/>
            </a:endParaRPr>
          </a:p>
        </p:txBody>
      </p:sp>
      <p:sp>
        <p:nvSpPr>
          <p:cNvPr id="88" name="矩形 87"/>
          <p:cNvSpPr/>
          <p:nvPr/>
        </p:nvSpPr>
        <p:spPr>
          <a:xfrm rot="2700000">
            <a:off x="8642576" y="6569968"/>
            <a:ext cx="576064" cy="576064"/>
          </a:xfrm>
          <a:prstGeom prst="rect">
            <a:avLst/>
          </a:prstGeom>
          <a:solidFill>
            <a:schemeClr val="accent6">
              <a:lumMod val="75000"/>
              <a:alpha val="4117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rot="2700000">
            <a:off x="9457254" y="6572643"/>
            <a:ext cx="576064" cy="576064"/>
          </a:xfrm>
          <a:prstGeom prst="rect">
            <a:avLst/>
          </a:prstGeom>
          <a:solidFill>
            <a:schemeClr val="accent6">
              <a:lumMod val="50000"/>
              <a:alpha val="6313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rot="2700000">
            <a:off x="10271930" y="6574788"/>
            <a:ext cx="576064" cy="576064"/>
          </a:xfrm>
          <a:prstGeom prst="rect">
            <a:avLst/>
          </a:prstGeom>
          <a:solidFill>
            <a:schemeClr val="accent6">
              <a:lumMod val="75000"/>
              <a:alpha val="5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p:nvSpPr>
        <p:spPr>
          <a:xfrm rot="2700000">
            <a:off x="9864592"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rot="2700000">
            <a:off x="10679269" y="6167450"/>
            <a:ext cx="576064" cy="576064"/>
          </a:xfrm>
          <a:prstGeom prst="rect">
            <a:avLst/>
          </a:prstGeom>
          <a:solidFill>
            <a:schemeClr val="accent6">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554970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77"/>
                                        </p:tgtEl>
                                        <p:attrNameLst>
                                          <p:attrName>style.visibility</p:attrName>
                                        </p:attrNameLst>
                                      </p:cBhvr>
                                      <p:to>
                                        <p:strVal val="visible"/>
                                      </p:to>
                                    </p:set>
                                    <p:anim calcmode="lin" valueType="num">
                                      <p:cBhvr>
                                        <p:cTn id="12" dur="500" fill="hold"/>
                                        <p:tgtEl>
                                          <p:spTgt spid="77"/>
                                        </p:tgtEl>
                                        <p:attrNameLst>
                                          <p:attrName>ppt_w</p:attrName>
                                        </p:attrNameLst>
                                      </p:cBhvr>
                                      <p:tavLst>
                                        <p:tav tm="0">
                                          <p:val>
                                            <p:fltVal val="0"/>
                                          </p:val>
                                        </p:tav>
                                        <p:tav tm="100000">
                                          <p:val>
                                            <p:strVal val="#ppt_w"/>
                                          </p:val>
                                        </p:tav>
                                      </p:tavLst>
                                    </p:anim>
                                    <p:anim calcmode="lin" valueType="num">
                                      <p:cBhvr>
                                        <p:cTn id="13" dur="500" fill="hold"/>
                                        <p:tgtEl>
                                          <p:spTgt spid="77"/>
                                        </p:tgtEl>
                                        <p:attrNameLst>
                                          <p:attrName>ppt_h</p:attrName>
                                        </p:attrNameLst>
                                      </p:cBhvr>
                                      <p:tavLst>
                                        <p:tav tm="0">
                                          <p:val>
                                            <p:fltVal val="0"/>
                                          </p:val>
                                        </p:tav>
                                        <p:tav tm="100000">
                                          <p:val>
                                            <p:strVal val="#ppt_h"/>
                                          </p:val>
                                        </p:tav>
                                      </p:tavLst>
                                    </p:anim>
                                    <p:animEffect transition="in" filter="fade">
                                      <p:cBhvr>
                                        <p:cTn id="14" dur="500"/>
                                        <p:tgtEl>
                                          <p:spTgt spid="77"/>
                                        </p:tgtEl>
                                      </p:cBhvr>
                                    </p:animEffect>
                                  </p:childTnLst>
                                </p:cTn>
                              </p:par>
                              <p:par>
                                <p:cTn id="15" presetID="53" presetClass="entr" presetSubtype="16" fill="hold" nodeType="withEffect">
                                  <p:stCondLst>
                                    <p:cond delay="500"/>
                                  </p:stCondLst>
                                  <p:childTnLst>
                                    <p:set>
                                      <p:cBhvr>
                                        <p:cTn id="16" dur="1" fill="hold">
                                          <p:stCondLst>
                                            <p:cond delay="0"/>
                                          </p:stCondLst>
                                        </p:cTn>
                                        <p:tgtEl>
                                          <p:spTgt spid="78"/>
                                        </p:tgtEl>
                                        <p:attrNameLst>
                                          <p:attrName>style.visibility</p:attrName>
                                        </p:attrNameLst>
                                      </p:cBhvr>
                                      <p:to>
                                        <p:strVal val="visible"/>
                                      </p:to>
                                    </p:set>
                                    <p:anim calcmode="lin" valueType="num">
                                      <p:cBhvr>
                                        <p:cTn id="17" dur="500" fill="hold"/>
                                        <p:tgtEl>
                                          <p:spTgt spid="78"/>
                                        </p:tgtEl>
                                        <p:attrNameLst>
                                          <p:attrName>ppt_w</p:attrName>
                                        </p:attrNameLst>
                                      </p:cBhvr>
                                      <p:tavLst>
                                        <p:tav tm="0">
                                          <p:val>
                                            <p:fltVal val="0"/>
                                          </p:val>
                                        </p:tav>
                                        <p:tav tm="100000">
                                          <p:val>
                                            <p:strVal val="#ppt_w"/>
                                          </p:val>
                                        </p:tav>
                                      </p:tavLst>
                                    </p:anim>
                                    <p:anim calcmode="lin" valueType="num">
                                      <p:cBhvr>
                                        <p:cTn id="18" dur="500" fill="hold"/>
                                        <p:tgtEl>
                                          <p:spTgt spid="78"/>
                                        </p:tgtEl>
                                        <p:attrNameLst>
                                          <p:attrName>ppt_h</p:attrName>
                                        </p:attrNameLst>
                                      </p:cBhvr>
                                      <p:tavLst>
                                        <p:tav tm="0">
                                          <p:val>
                                            <p:fltVal val="0"/>
                                          </p:val>
                                        </p:tav>
                                        <p:tav tm="100000">
                                          <p:val>
                                            <p:strVal val="#ppt_h"/>
                                          </p:val>
                                        </p:tav>
                                      </p:tavLst>
                                    </p:anim>
                                    <p:animEffect transition="in" filter="fade">
                                      <p:cBhvr>
                                        <p:cTn id="19" dur="500"/>
                                        <p:tgtEl>
                                          <p:spTgt spid="78"/>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07"/>
                                        </p:tgtEl>
                                        <p:attrNameLst>
                                          <p:attrName>style.visibility</p:attrName>
                                        </p:attrNameLst>
                                      </p:cBhvr>
                                      <p:to>
                                        <p:strVal val="visible"/>
                                      </p:to>
                                    </p:set>
                                    <p:anim calcmode="lin" valueType="num">
                                      <p:cBhvr>
                                        <p:cTn id="22" dur="500" fill="hold"/>
                                        <p:tgtEl>
                                          <p:spTgt spid="107"/>
                                        </p:tgtEl>
                                        <p:attrNameLst>
                                          <p:attrName>ppt_w</p:attrName>
                                        </p:attrNameLst>
                                      </p:cBhvr>
                                      <p:tavLst>
                                        <p:tav tm="0">
                                          <p:val>
                                            <p:fltVal val="0"/>
                                          </p:val>
                                        </p:tav>
                                        <p:tav tm="100000">
                                          <p:val>
                                            <p:strVal val="#ppt_w"/>
                                          </p:val>
                                        </p:tav>
                                      </p:tavLst>
                                    </p:anim>
                                    <p:anim calcmode="lin" valueType="num">
                                      <p:cBhvr>
                                        <p:cTn id="23" dur="500" fill="hold"/>
                                        <p:tgtEl>
                                          <p:spTgt spid="107"/>
                                        </p:tgtEl>
                                        <p:attrNameLst>
                                          <p:attrName>ppt_h</p:attrName>
                                        </p:attrNameLst>
                                      </p:cBhvr>
                                      <p:tavLst>
                                        <p:tav tm="0">
                                          <p:val>
                                            <p:fltVal val="0"/>
                                          </p:val>
                                        </p:tav>
                                        <p:tav tm="100000">
                                          <p:val>
                                            <p:strVal val="#ppt_h"/>
                                          </p:val>
                                        </p:tav>
                                      </p:tavLst>
                                    </p:anim>
                                    <p:animEffect transition="in" filter="fade">
                                      <p:cBhvr>
                                        <p:cTn id="24" dur="500"/>
                                        <p:tgtEl>
                                          <p:spTgt spid="107"/>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80"/>
                                        </p:tgtEl>
                                        <p:attrNameLst>
                                          <p:attrName>style.visibility</p:attrName>
                                        </p:attrNameLst>
                                      </p:cBhvr>
                                      <p:to>
                                        <p:strVal val="visible"/>
                                      </p:to>
                                    </p:set>
                                    <p:anim calcmode="lin" valueType="num">
                                      <p:cBhvr>
                                        <p:cTn id="32" dur="500" fill="hold"/>
                                        <p:tgtEl>
                                          <p:spTgt spid="80"/>
                                        </p:tgtEl>
                                        <p:attrNameLst>
                                          <p:attrName>ppt_w</p:attrName>
                                        </p:attrNameLst>
                                      </p:cBhvr>
                                      <p:tavLst>
                                        <p:tav tm="0">
                                          <p:val>
                                            <p:fltVal val="0"/>
                                          </p:val>
                                        </p:tav>
                                        <p:tav tm="100000">
                                          <p:val>
                                            <p:strVal val="#ppt_w"/>
                                          </p:val>
                                        </p:tav>
                                      </p:tavLst>
                                    </p:anim>
                                    <p:anim calcmode="lin" valueType="num">
                                      <p:cBhvr>
                                        <p:cTn id="33" dur="500" fill="hold"/>
                                        <p:tgtEl>
                                          <p:spTgt spid="80"/>
                                        </p:tgtEl>
                                        <p:attrNameLst>
                                          <p:attrName>ppt_h</p:attrName>
                                        </p:attrNameLst>
                                      </p:cBhvr>
                                      <p:tavLst>
                                        <p:tav tm="0">
                                          <p:val>
                                            <p:fltVal val="0"/>
                                          </p:val>
                                        </p:tav>
                                        <p:tav tm="100000">
                                          <p:val>
                                            <p:strVal val="#ppt_h"/>
                                          </p:val>
                                        </p:tav>
                                      </p:tavLst>
                                    </p:anim>
                                    <p:animEffect transition="in" filter="fade">
                                      <p:cBhvr>
                                        <p:cTn id="34" dur="500"/>
                                        <p:tgtEl>
                                          <p:spTgt spid="8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81"/>
                                        </p:tgtEl>
                                        <p:attrNameLst>
                                          <p:attrName>style.visibility</p:attrName>
                                        </p:attrNameLst>
                                      </p:cBhvr>
                                      <p:to>
                                        <p:strVal val="visible"/>
                                      </p:to>
                                    </p:set>
                                    <p:anim calcmode="lin" valueType="num">
                                      <p:cBhvr>
                                        <p:cTn id="37" dur="500" fill="hold"/>
                                        <p:tgtEl>
                                          <p:spTgt spid="81"/>
                                        </p:tgtEl>
                                        <p:attrNameLst>
                                          <p:attrName>ppt_w</p:attrName>
                                        </p:attrNameLst>
                                      </p:cBhvr>
                                      <p:tavLst>
                                        <p:tav tm="0">
                                          <p:val>
                                            <p:fltVal val="0"/>
                                          </p:val>
                                        </p:tav>
                                        <p:tav tm="100000">
                                          <p:val>
                                            <p:strVal val="#ppt_w"/>
                                          </p:val>
                                        </p:tav>
                                      </p:tavLst>
                                    </p:anim>
                                    <p:anim calcmode="lin" valueType="num">
                                      <p:cBhvr>
                                        <p:cTn id="38" dur="500" fill="hold"/>
                                        <p:tgtEl>
                                          <p:spTgt spid="81"/>
                                        </p:tgtEl>
                                        <p:attrNameLst>
                                          <p:attrName>ppt_h</p:attrName>
                                        </p:attrNameLst>
                                      </p:cBhvr>
                                      <p:tavLst>
                                        <p:tav tm="0">
                                          <p:val>
                                            <p:fltVal val="0"/>
                                          </p:val>
                                        </p:tav>
                                        <p:tav tm="100000">
                                          <p:val>
                                            <p:strVal val="#ppt_h"/>
                                          </p:val>
                                        </p:tav>
                                      </p:tavLst>
                                    </p:anim>
                                    <p:animEffect transition="in" filter="fade">
                                      <p:cBhvr>
                                        <p:cTn id="39" dur="500"/>
                                        <p:tgtEl>
                                          <p:spTgt spid="81"/>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82"/>
                                        </p:tgtEl>
                                        <p:attrNameLst>
                                          <p:attrName>style.visibility</p:attrName>
                                        </p:attrNameLst>
                                      </p:cBhvr>
                                      <p:to>
                                        <p:strVal val="visible"/>
                                      </p:to>
                                    </p:set>
                                    <p:anim calcmode="lin" valueType="num">
                                      <p:cBhvr>
                                        <p:cTn id="42" dur="500" fill="hold"/>
                                        <p:tgtEl>
                                          <p:spTgt spid="82"/>
                                        </p:tgtEl>
                                        <p:attrNameLst>
                                          <p:attrName>ppt_w</p:attrName>
                                        </p:attrNameLst>
                                      </p:cBhvr>
                                      <p:tavLst>
                                        <p:tav tm="0">
                                          <p:val>
                                            <p:fltVal val="0"/>
                                          </p:val>
                                        </p:tav>
                                        <p:tav tm="100000">
                                          <p:val>
                                            <p:strVal val="#ppt_w"/>
                                          </p:val>
                                        </p:tav>
                                      </p:tavLst>
                                    </p:anim>
                                    <p:anim calcmode="lin" valueType="num">
                                      <p:cBhvr>
                                        <p:cTn id="43" dur="500" fill="hold"/>
                                        <p:tgtEl>
                                          <p:spTgt spid="82"/>
                                        </p:tgtEl>
                                        <p:attrNameLst>
                                          <p:attrName>ppt_h</p:attrName>
                                        </p:attrNameLst>
                                      </p:cBhvr>
                                      <p:tavLst>
                                        <p:tav tm="0">
                                          <p:val>
                                            <p:fltVal val="0"/>
                                          </p:val>
                                        </p:tav>
                                        <p:tav tm="100000">
                                          <p:val>
                                            <p:strVal val="#ppt_h"/>
                                          </p:val>
                                        </p:tav>
                                      </p:tavLst>
                                    </p:anim>
                                    <p:animEffect transition="in" filter="fade">
                                      <p:cBhvr>
                                        <p:cTn id="44" dur="500"/>
                                        <p:tgtEl>
                                          <p:spTgt spid="82"/>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83"/>
                                        </p:tgtEl>
                                        <p:attrNameLst>
                                          <p:attrName>style.visibility</p:attrName>
                                        </p:attrNameLst>
                                      </p:cBhvr>
                                      <p:to>
                                        <p:strVal val="visible"/>
                                      </p:to>
                                    </p:set>
                                    <p:anim calcmode="lin" valueType="num">
                                      <p:cBhvr>
                                        <p:cTn id="47" dur="500" fill="hold"/>
                                        <p:tgtEl>
                                          <p:spTgt spid="83"/>
                                        </p:tgtEl>
                                        <p:attrNameLst>
                                          <p:attrName>ppt_w</p:attrName>
                                        </p:attrNameLst>
                                      </p:cBhvr>
                                      <p:tavLst>
                                        <p:tav tm="0">
                                          <p:val>
                                            <p:fltVal val="0"/>
                                          </p:val>
                                        </p:tav>
                                        <p:tav tm="100000">
                                          <p:val>
                                            <p:strVal val="#ppt_w"/>
                                          </p:val>
                                        </p:tav>
                                      </p:tavLst>
                                    </p:anim>
                                    <p:anim calcmode="lin" valueType="num">
                                      <p:cBhvr>
                                        <p:cTn id="48" dur="500" fill="hold"/>
                                        <p:tgtEl>
                                          <p:spTgt spid="83"/>
                                        </p:tgtEl>
                                        <p:attrNameLst>
                                          <p:attrName>ppt_h</p:attrName>
                                        </p:attrNameLst>
                                      </p:cBhvr>
                                      <p:tavLst>
                                        <p:tav tm="0">
                                          <p:val>
                                            <p:fltVal val="0"/>
                                          </p:val>
                                        </p:tav>
                                        <p:tav tm="100000">
                                          <p:val>
                                            <p:strVal val="#ppt_h"/>
                                          </p:val>
                                        </p:tav>
                                      </p:tavLst>
                                    </p:anim>
                                    <p:animEffect transition="in" filter="fade">
                                      <p:cBhvr>
                                        <p:cTn id="49" dur="500"/>
                                        <p:tgtEl>
                                          <p:spTgt spid="83"/>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84"/>
                                        </p:tgtEl>
                                        <p:attrNameLst>
                                          <p:attrName>style.visibility</p:attrName>
                                        </p:attrNameLst>
                                      </p:cBhvr>
                                      <p:to>
                                        <p:strVal val="visible"/>
                                      </p:to>
                                    </p:set>
                                    <p:anim calcmode="lin" valueType="num">
                                      <p:cBhvr>
                                        <p:cTn id="52" dur="500" fill="hold"/>
                                        <p:tgtEl>
                                          <p:spTgt spid="84"/>
                                        </p:tgtEl>
                                        <p:attrNameLst>
                                          <p:attrName>ppt_w</p:attrName>
                                        </p:attrNameLst>
                                      </p:cBhvr>
                                      <p:tavLst>
                                        <p:tav tm="0">
                                          <p:val>
                                            <p:fltVal val="0"/>
                                          </p:val>
                                        </p:tav>
                                        <p:tav tm="100000">
                                          <p:val>
                                            <p:strVal val="#ppt_w"/>
                                          </p:val>
                                        </p:tav>
                                      </p:tavLst>
                                    </p:anim>
                                    <p:anim calcmode="lin" valueType="num">
                                      <p:cBhvr>
                                        <p:cTn id="53" dur="500" fill="hold"/>
                                        <p:tgtEl>
                                          <p:spTgt spid="84"/>
                                        </p:tgtEl>
                                        <p:attrNameLst>
                                          <p:attrName>ppt_h</p:attrName>
                                        </p:attrNameLst>
                                      </p:cBhvr>
                                      <p:tavLst>
                                        <p:tav tm="0">
                                          <p:val>
                                            <p:fltVal val="0"/>
                                          </p:val>
                                        </p:tav>
                                        <p:tav tm="100000">
                                          <p:val>
                                            <p:strVal val="#ppt_h"/>
                                          </p:val>
                                        </p:tav>
                                      </p:tavLst>
                                    </p:anim>
                                    <p:animEffect transition="in" filter="fade">
                                      <p:cBhvr>
                                        <p:cTn id="54" dur="500"/>
                                        <p:tgtEl>
                                          <p:spTgt spid="84"/>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85"/>
                                        </p:tgtEl>
                                        <p:attrNameLst>
                                          <p:attrName>style.visibility</p:attrName>
                                        </p:attrNameLst>
                                      </p:cBhvr>
                                      <p:to>
                                        <p:strVal val="visible"/>
                                      </p:to>
                                    </p:set>
                                    <p:anim calcmode="lin" valueType="num">
                                      <p:cBhvr>
                                        <p:cTn id="57" dur="500" fill="hold"/>
                                        <p:tgtEl>
                                          <p:spTgt spid="85"/>
                                        </p:tgtEl>
                                        <p:attrNameLst>
                                          <p:attrName>ppt_w</p:attrName>
                                        </p:attrNameLst>
                                      </p:cBhvr>
                                      <p:tavLst>
                                        <p:tav tm="0">
                                          <p:val>
                                            <p:fltVal val="0"/>
                                          </p:val>
                                        </p:tav>
                                        <p:tav tm="100000">
                                          <p:val>
                                            <p:strVal val="#ppt_w"/>
                                          </p:val>
                                        </p:tav>
                                      </p:tavLst>
                                    </p:anim>
                                    <p:anim calcmode="lin" valueType="num">
                                      <p:cBhvr>
                                        <p:cTn id="58" dur="500" fill="hold"/>
                                        <p:tgtEl>
                                          <p:spTgt spid="85"/>
                                        </p:tgtEl>
                                        <p:attrNameLst>
                                          <p:attrName>ppt_h</p:attrName>
                                        </p:attrNameLst>
                                      </p:cBhvr>
                                      <p:tavLst>
                                        <p:tav tm="0">
                                          <p:val>
                                            <p:fltVal val="0"/>
                                          </p:val>
                                        </p:tav>
                                        <p:tav tm="100000">
                                          <p:val>
                                            <p:strVal val="#ppt_h"/>
                                          </p:val>
                                        </p:tav>
                                      </p:tavLst>
                                    </p:anim>
                                    <p:animEffect transition="in" filter="fade">
                                      <p:cBhvr>
                                        <p:cTn id="59" dur="500"/>
                                        <p:tgtEl>
                                          <p:spTgt spid="85"/>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86"/>
                                        </p:tgtEl>
                                        <p:attrNameLst>
                                          <p:attrName>style.visibility</p:attrName>
                                        </p:attrNameLst>
                                      </p:cBhvr>
                                      <p:to>
                                        <p:strVal val="visible"/>
                                      </p:to>
                                    </p:set>
                                    <p:anim calcmode="lin" valueType="num">
                                      <p:cBhvr>
                                        <p:cTn id="62" dur="500" fill="hold"/>
                                        <p:tgtEl>
                                          <p:spTgt spid="86"/>
                                        </p:tgtEl>
                                        <p:attrNameLst>
                                          <p:attrName>ppt_w</p:attrName>
                                        </p:attrNameLst>
                                      </p:cBhvr>
                                      <p:tavLst>
                                        <p:tav tm="0">
                                          <p:val>
                                            <p:fltVal val="0"/>
                                          </p:val>
                                        </p:tav>
                                        <p:tav tm="100000">
                                          <p:val>
                                            <p:strVal val="#ppt_w"/>
                                          </p:val>
                                        </p:tav>
                                      </p:tavLst>
                                    </p:anim>
                                    <p:anim calcmode="lin" valueType="num">
                                      <p:cBhvr>
                                        <p:cTn id="63" dur="500" fill="hold"/>
                                        <p:tgtEl>
                                          <p:spTgt spid="86"/>
                                        </p:tgtEl>
                                        <p:attrNameLst>
                                          <p:attrName>ppt_h</p:attrName>
                                        </p:attrNameLst>
                                      </p:cBhvr>
                                      <p:tavLst>
                                        <p:tav tm="0">
                                          <p:val>
                                            <p:fltVal val="0"/>
                                          </p:val>
                                        </p:tav>
                                        <p:tav tm="100000">
                                          <p:val>
                                            <p:strVal val="#ppt_h"/>
                                          </p:val>
                                        </p:tav>
                                      </p:tavLst>
                                    </p:anim>
                                    <p:animEffect transition="in" filter="fade">
                                      <p:cBhvr>
                                        <p:cTn id="64" dur="500"/>
                                        <p:tgtEl>
                                          <p:spTgt spid="86"/>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105"/>
                                        </p:tgtEl>
                                        <p:attrNameLst>
                                          <p:attrName>style.visibility</p:attrName>
                                        </p:attrNameLst>
                                      </p:cBhvr>
                                      <p:to>
                                        <p:strVal val="visible"/>
                                      </p:to>
                                    </p:set>
                                    <p:anim calcmode="lin" valueType="num">
                                      <p:cBhvr>
                                        <p:cTn id="67" dur="500" fill="hold"/>
                                        <p:tgtEl>
                                          <p:spTgt spid="105"/>
                                        </p:tgtEl>
                                        <p:attrNameLst>
                                          <p:attrName>ppt_w</p:attrName>
                                        </p:attrNameLst>
                                      </p:cBhvr>
                                      <p:tavLst>
                                        <p:tav tm="0">
                                          <p:val>
                                            <p:fltVal val="0"/>
                                          </p:val>
                                        </p:tav>
                                        <p:tav tm="100000">
                                          <p:val>
                                            <p:strVal val="#ppt_w"/>
                                          </p:val>
                                        </p:tav>
                                      </p:tavLst>
                                    </p:anim>
                                    <p:anim calcmode="lin" valueType="num">
                                      <p:cBhvr>
                                        <p:cTn id="68" dur="500" fill="hold"/>
                                        <p:tgtEl>
                                          <p:spTgt spid="105"/>
                                        </p:tgtEl>
                                        <p:attrNameLst>
                                          <p:attrName>ppt_h</p:attrName>
                                        </p:attrNameLst>
                                      </p:cBhvr>
                                      <p:tavLst>
                                        <p:tav tm="0">
                                          <p:val>
                                            <p:fltVal val="0"/>
                                          </p:val>
                                        </p:tav>
                                        <p:tav tm="100000">
                                          <p:val>
                                            <p:strVal val="#ppt_h"/>
                                          </p:val>
                                        </p:tav>
                                      </p:tavLst>
                                    </p:anim>
                                    <p:animEffect transition="in" filter="fade">
                                      <p:cBhvr>
                                        <p:cTn id="69" dur="500"/>
                                        <p:tgtEl>
                                          <p:spTgt spid="105"/>
                                        </p:tgtEl>
                                      </p:cBhvr>
                                    </p:animEffect>
                                  </p:childTnLst>
                                </p:cTn>
                              </p:par>
                              <p:par>
                                <p:cTn id="70" presetID="53" presetClass="entr" presetSubtype="16" fill="hold" grpId="0" nodeType="withEffect" nodePh="1">
                                  <p:stCondLst>
                                    <p:cond delay="1500"/>
                                  </p:stCondLst>
                                  <p:endCondLst>
                                    <p:cond evt="begin" delay="0">
                                      <p:tn val="70"/>
                                    </p:cond>
                                  </p:endCondLst>
                                  <p:childTnLst>
                                    <p:set>
                                      <p:cBhvr>
                                        <p:cTn id="71" dur="1" fill="hold">
                                          <p:stCondLst>
                                            <p:cond delay="0"/>
                                          </p:stCondLst>
                                        </p:cTn>
                                        <p:tgtEl>
                                          <p:spTgt spid="106"/>
                                        </p:tgtEl>
                                        <p:attrNameLst>
                                          <p:attrName>style.visibility</p:attrName>
                                        </p:attrNameLst>
                                      </p:cBhvr>
                                      <p:to>
                                        <p:strVal val="visible"/>
                                      </p:to>
                                    </p:set>
                                    <p:anim calcmode="lin" valueType="num">
                                      <p:cBhvr>
                                        <p:cTn id="72" dur="500" fill="hold"/>
                                        <p:tgtEl>
                                          <p:spTgt spid="106"/>
                                        </p:tgtEl>
                                        <p:attrNameLst>
                                          <p:attrName>ppt_w</p:attrName>
                                        </p:attrNameLst>
                                      </p:cBhvr>
                                      <p:tavLst>
                                        <p:tav tm="0">
                                          <p:val>
                                            <p:fltVal val="0"/>
                                          </p:val>
                                        </p:tav>
                                        <p:tav tm="100000">
                                          <p:val>
                                            <p:strVal val="#ppt_w"/>
                                          </p:val>
                                        </p:tav>
                                      </p:tavLst>
                                    </p:anim>
                                    <p:anim calcmode="lin" valueType="num">
                                      <p:cBhvr>
                                        <p:cTn id="73" dur="500" fill="hold"/>
                                        <p:tgtEl>
                                          <p:spTgt spid="106"/>
                                        </p:tgtEl>
                                        <p:attrNameLst>
                                          <p:attrName>ppt_h</p:attrName>
                                        </p:attrNameLst>
                                      </p:cBhvr>
                                      <p:tavLst>
                                        <p:tav tm="0">
                                          <p:val>
                                            <p:fltVal val="0"/>
                                          </p:val>
                                        </p:tav>
                                        <p:tav tm="100000">
                                          <p:val>
                                            <p:strVal val="#ppt_h"/>
                                          </p:val>
                                        </p:tav>
                                      </p:tavLst>
                                    </p:anim>
                                    <p:animEffect transition="in" filter="fade">
                                      <p:cBhvr>
                                        <p:cTn id="74" dur="500"/>
                                        <p:tgtEl>
                                          <p:spTgt spid="106"/>
                                        </p:tgtEl>
                                      </p:cBhvr>
                                    </p:animEffect>
                                  </p:childTnLst>
                                </p:cTn>
                              </p:par>
                              <p:par>
                                <p:cTn id="75" presetID="53" presetClass="entr" presetSubtype="16" fill="hold" nodeType="withEffect">
                                  <p:stCondLst>
                                    <p:cond delay="2250"/>
                                  </p:stCondLst>
                                  <p:childTnLst>
                                    <p:set>
                                      <p:cBhvr>
                                        <p:cTn id="76" dur="1" fill="hold">
                                          <p:stCondLst>
                                            <p:cond delay="0"/>
                                          </p:stCondLst>
                                        </p:cTn>
                                        <p:tgtEl>
                                          <p:spTgt spid="110"/>
                                        </p:tgtEl>
                                        <p:attrNameLst>
                                          <p:attrName>style.visibility</p:attrName>
                                        </p:attrNameLst>
                                      </p:cBhvr>
                                      <p:to>
                                        <p:strVal val="visible"/>
                                      </p:to>
                                    </p:set>
                                    <p:anim calcmode="lin" valueType="num">
                                      <p:cBhvr>
                                        <p:cTn id="77" dur="500" fill="hold"/>
                                        <p:tgtEl>
                                          <p:spTgt spid="110"/>
                                        </p:tgtEl>
                                        <p:attrNameLst>
                                          <p:attrName>ppt_w</p:attrName>
                                        </p:attrNameLst>
                                      </p:cBhvr>
                                      <p:tavLst>
                                        <p:tav tm="0">
                                          <p:val>
                                            <p:fltVal val="0"/>
                                          </p:val>
                                        </p:tav>
                                        <p:tav tm="100000">
                                          <p:val>
                                            <p:strVal val="#ppt_w"/>
                                          </p:val>
                                        </p:tav>
                                      </p:tavLst>
                                    </p:anim>
                                    <p:anim calcmode="lin" valueType="num">
                                      <p:cBhvr>
                                        <p:cTn id="78" dur="500" fill="hold"/>
                                        <p:tgtEl>
                                          <p:spTgt spid="110"/>
                                        </p:tgtEl>
                                        <p:attrNameLst>
                                          <p:attrName>ppt_h</p:attrName>
                                        </p:attrNameLst>
                                      </p:cBhvr>
                                      <p:tavLst>
                                        <p:tav tm="0">
                                          <p:val>
                                            <p:fltVal val="0"/>
                                          </p:val>
                                        </p:tav>
                                        <p:tav tm="100000">
                                          <p:val>
                                            <p:strVal val="#ppt_h"/>
                                          </p:val>
                                        </p:tav>
                                      </p:tavLst>
                                    </p:anim>
                                    <p:animEffect transition="in" filter="fade">
                                      <p:cBhvr>
                                        <p:cTn id="79" dur="500"/>
                                        <p:tgtEl>
                                          <p:spTgt spid="110"/>
                                        </p:tgtEl>
                                      </p:cBhvr>
                                    </p:animEffect>
                                  </p:childTnLst>
                                </p:cTn>
                              </p:par>
                              <p:par>
                                <p:cTn id="80" presetID="53" presetClass="entr" presetSubtype="16" fill="hold" nodeType="withEffect">
                                  <p:stCondLst>
                                    <p:cond delay="2250"/>
                                  </p:stCondLst>
                                  <p:childTnLst>
                                    <p:set>
                                      <p:cBhvr>
                                        <p:cTn id="81" dur="1" fill="hold">
                                          <p:stCondLst>
                                            <p:cond delay="0"/>
                                          </p:stCondLst>
                                        </p:cTn>
                                        <p:tgtEl>
                                          <p:spTgt spid="114"/>
                                        </p:tgtEl>
                                        <p:attrNameLst>
                                          <p:attrName>style.visibility</p:attrName>
                                        </p:attrNameLst>
                                      </p:cBhvr>
                                      <p:to>
                                        <p:strVal val="visible"/>
                                      </p:to>
                                    </p:set>
                                    <p:anim calcmode="lin" valueType="num">
                                      <p:cBhvr>
                                        <p:cTn id="82" dur="500" fill="hold"/>
                                        <p:tgtEl>
                                          <p:spTgt spid="114"/>
                                        </p:tgtEl>
                                        <p:attrNameLst>
                                          <p:attrName>ppt_w</p:attrName>
                                        </p:attrNameLst>
                                      </p:cBhvr>
                                      <p:tavLst>
                                        <p:tav tm="0">
                                          <p:val>
                                            <p:fltVal val="0"/>
                                          </p:val>
                                        </p:tav>
                                        <p:tav tm="100000">
                                          <p:val>
                                            <p:strVal val="#ppt_w"/>
                                          </p:val>
                                        </p:tav>
                                      </p:tavLst>
                                    </p:anim>
                                    <p:anim calcmode="lin" valueType="num">
                                      <p:cBhvr>
                                        <p:cTn id="83" dur="500" fill="hold"/>
                                        <p:tgtEl>
                                          <p:spTgt spid="114"/>
                                        </p:tgtEl>
                                        <p:attrNameLst>
                                          <p:attrName>ppt_h</p:attrName>
                                        </p:attrNameLst>
                                      </p:cBhvr>
                                      <p:tavLst>
                                        <p:tav tm="0">
                                          <p:val>
                                            <p:fltVal val="0"/>
                                          </p:val>
                                        </p:tav>
                                        <p:tav tm="100000">
                                          <p:val>
                                            <p:strVal val="#ppt_h"/>
                                          </p:val>
                                        </p:tav>
                                      </p:tavLst>
                                    </p:anim>
                                    <p:animEffect transition="in" filter="fade">
                                      <p:cBhvr>
                                        <p:cTn id="84"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9" grpId="0" animBg="1"/>
      <p:bldP spid="80" grpId="0" animBg="1"/>
      <p:bldP spid="81" grpId="0" animBg="1"/>
      <p:bldP spid="82" grpId="0" animBg="1"/>
      <p:bldP spid="83" grpId="0"/>
      <p:bldP spid="84" grpId="0"/>
      <p:bldP spid="85" grpId="0"/>
      <p:bldP spid="86" grpId="0"/>
      <p:bldP spid="105" grpId="0"/>
      <p:bldP spid="10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895</TotalTime>
  <Words>4517</Words>
  <Application>Microsoft Office PowerPoint</Application>
  <PresentationFormat>自定义</PresentationFormat>
  <Paragraphs>590</Paragraphs>
  <Slides>44</Slides>
  <Notes>44</Notes>
  <HiddenSlides>0</HiddenSlides>
  <MMClips>1</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大侠素材铺</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微软用户</cp:lastModifiedBy>
  <cp:revision>203</cp:revision>
  <dcterms:created xsi:type="dcterms:W3CDTF">2015-11-17T05:53:22Z</dcterms:created>
  <dcterms:modified xsi:type="dcterms:W3CDTF">2016-11-04T03:06:47Z</dcterms:modified>
</cp:coreProperties>
</file>