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9" r:id="rId3"/>
  </p:sldMasterIdLst>
  <p:notesMasterIdLst>
    <p:notesMasterId r:id="rId5"/>
  </p:notesMasterIdLst>
  <p:sldIdLst>
    <p:sldId id="259" r:id="rId4"/>
    <p:sldId id="260" r:id="rId6"/>
    <p:sldId id="261" r:id="rId7"/>
    <p:sldId id="268" r:id="rId8"/>
    <p:sldId id="274" r:id="rId9"/>
    <p:sldId id="275" r:id="rId10"/>
    <p:sldId id="262" r:id="rId11"/>
    <p:sldId id="269" r:id="rId12"/>
    <p:sldId id="276" r:id="rId13"/>
    <p:sldId id="277" r:id="rId14"/>
    <p:sldId id="263" r:id="rId15"/>
    <p:sldId id="270" r:id="rId16"/>
    <p:sldId id="278" r:id="rId17"/>
    <p:sldId id="279" r:id="rId18"/>
    <p:sldId id="264" r:id="rId19"/>
    <p:sldId id="271" r:id="rId20"/>
    <p:sldId id="280" r:id="rId21"/>
    <p:sldId id="281" r:id="rId22"/>
    <p:sldId id="265" r:id="rId23"/>
    <p:sldId id="272" r:id="rId24"/>
    <p:sldId id="283" r:id="rId25"/>
    <p:sldId id="266" r:id="rId26"/>
    <p:sldId id="273" r:id="rId27"/>
    <p:sldId id="258" r:id="rId28"/>
    <p:sldId id="285" r:id="rId29"/>
  </p:sldIdLst>
  <p:sldSz cx="12192000" cy="6858000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F3FD"/>
    <a:srgbClr val="9DE1F9"/>
    <a:srgbClr val="76D4F6"/>
    <a:srgbClr val="6BD1F5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605" autoAdjust="0"/>
    <p:restoredTop sz="93692"/>
  </p:normalViewPr>
  <p:slideViewPr>
    <p:cSldViewPr snapToGrid="0" snapToObjects="1">
      <p:cViewPr varScale="1">
        <p:scale>
          <a:sx n="103" d="100"/>
          <a:sy n="103" d="100"/>
        </p:scale>
        <p:origin x="108" y="72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5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8.2</c:v>
                </c:pt>
                <c:pt idx="1" c:formatCode="General">
                  <c:v>3.2</c:v>
                </c:pt>
                <c:pt idx="2" c:formatCode="General">
                  <c:v>1.4</c:v>
                </c:pt>
                <c:pt idx="3" c:formatCode="General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Calibri" pitchFamily="34" charset="0"/>
          <a:ea typeface="微软雅黑" pitchFamily="34" charset="-122"/>
          <a:cs typeface="+mn-ea"/>
          <a:sym typeface="Calibri" pitchFamily="34" charset="0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itchFamily="34" charset="0"/>
                    <a:ea typeface="微软雅黑" pitchFamily="34" charset="-122"/>
                    <a:cs typeface="+mn-ea"/>
                    <a:sym typeface="Calibri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 c:formatCode="General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itchFamily="34" charset="0"/>
                    <a:ea typeface="微软雅黑" pitchFamily="34" charset="-122"/>
                    <a:cs typeface="+mn-ea"/>
                    <a:sym typeface="Calibri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 c:formatCode="General">
                  <c:v>4.4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itchFamily="34" charset="0"/>
                    <a:ea typeface="微软雅黑" pitchFamily="34" charset="-122"/>
                    <a:cs typeface="+mn-ea"/>
                    <a:sym typeface="Calibri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 c:formatCode="General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108235647"/>
        <c:axId val="1108217343"/>
      </c:barChart>
      <c:catAx>
        <c:axId val="11082356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defRPr>
            </a:pPr>
          </a:p>
        </c:txPr>
        <c:crossAx val="1108217343"/>
        <c:crosses val="autoZero"/>
        <c:auto val="1"/>
        <c:lblAlgn val="ctr"/>
        <c:lblOffset val="100"/>
        <c:noMultiLvlLbl val="0"/>
      </c:catAx>
      <c:valAx>
        <c:axId val="11082173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defRPr>
            </a:pPr>
          </a:p>
        </c:txPr>
        <c:crossAx val="1108235647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Calibri" pitchFamily="34" charset="0"/>
          <a:ea typeface="微软雅黑" pitchFamily="34" charset="-122"/>
          <a:cs typeface="+mn-ea"/>
          <a:sym typeface="Calibri" pitchFamily="34" charset="0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itchFamily="34" charset="0"/>
                    <a:ea typeface="微软雅黑" pitchFamily="34" charset="-122"/>
                    <a:cs typeface="+mn-ea"/>
                    <a:sym typeface="Calibri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 c:formatCode="General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itchFamily="34" charset="0"/>
                    <a:ea typeface="微软雅黑" pitchFamily="34" charset="-122"/>
                    <a:cs typeface="+mn-ea"/>
                    <a:sym typeface="Calibri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 c:formatCode="General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itchFamily="34" charset="0"/>
                    <a:ea typeface="微软雅黑" pitchFamily="34" charset="-122"/>
                    <a:cs typeface="+mn-ea"/>
                    <a:sym typeface="Calibri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 c:formatCode="General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00"/>
        <c:axId val="1108235647"/>
        <c:axId val="1108217343"/>
      </c:barChart>
      <c:catAx>
        <c:axId val="11082356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defRPr>
            </a:pPr>
          </a:p>
        </c:txPr>
        <c:crossAx val="1108217343"/>
        <c:crosses val="autoZero"/>
        <c:auto val="1"/>
        <c:lblAlgn val="ctr"/>
        <c:lblOffset val="100"/>
        <c:noMultiLvlLbl val="0"/>
      </c:catAx>
      <c:valAx>
        <c:axId val="11082173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defRPr>
            </a:pPr>
          </a:p>
        </c:txPr>
        <c:crossAx val="1108235647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Calibri" pitchFamily="34" charset="0"/>
          <a:ea typeface="微软雅黑" pitchFamily="34" charset="-122"/>
          <a:cs typeface="+mn-ea"/>
          <a:sym typeface="Calibri" pitchFamily="34" charset="0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itchFamily="34" charset="0"/>
                    <a:ea typeface="微软雅黑" pitchFamily="34" charset="-122"/>
                    <a:cs typeface="+mn-ea"/>
                    <a:sym typeface="Calibri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 c:formatCode="General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itchFamily="34" charset="0"/>
                    <a:ea typeface="微软雅黑" pitchFamily="34" charset="-122"/>
                    <a:cs typeface="+mn-ea"/>
                    <a:sym typeface="Calibri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 c:formatCode="General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libri" pitchFamily="34" charset="0"/>
                    <a:ea typeface="微软雅黑" pitchFamily="34" charset="-122"/>
                    <a:cs typeface="+mn-ea"/>
                    <a:sym typeface="Calibri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 c:formatCode="General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108235647"/>
        <c:axId val="1108217343"/>
      </c:barChart>
      <c:catAx>
        <c:axId val="110823564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defRPr>
            </a:pPr>
          </a:p>
        </c:txPr>
        <c:crossAx val="1108217343"/>
        <c:crosses val="autoZero"/>
        <c:auto val="1"/>
        <c:lblAlgn val="ctr"/>
        <c:lblOffset val="100"/>
        <c:noMultiLvlLbl val="0"/>
      </c:catAx>
      <c:valAx>
        <c:axId val="1108217343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defRPr>
            </a:pPr>
          </a:p>
        </c:txPr>
        <c:crossAx val="1108235647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Calibri" pitchFamily="34" charset="0"/>
          <a:ea typeface="微软雅黑" pitchFamily="34" charset="-122"/>
          <a:cs typeface="+mn-ea"/>
          <a:sym typeface="Calibri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571DF-AEA1-4A3E-A017-53D2A749E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6E43E-A359-45EE-99CA-D4E06C9A379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1971573" y="2046023"/>
            <a:ext cx="8248851" cy="14219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9600" b="1" spc="-2000" dirty="0" smtClean="0">
                <a:solidFill>
                  <a:schemeClr val="accent1">
                    <a:alpha val="80000"/>
                  </a:schemeClr>
                </a:solidFill>
                <a:effectLst/>
              </a:defRPr>
            </a:lvl1pPr>
            <a:lvl2pPr marL="228600" indent="0">
              <a:buNone/>
              <a:defRPr lang="zh-CN" altLang="en-US" sz="1800" dirty="0" smtClean="0"/>
            </a:lvl2pPr>
            <a:lvl3pPr marL="685800" indent="0">
              <a:buNone/>
              <a:defRPr lang="zh-CN" altLang="en-US" sz="1800" dirty="0" smtClean="0"/>
            </a:lvl3pPr>
            <a:lvl4pPr marL="1143000" indent="0">
              <a:buNone/>
              <a:defRPr lang="zh-CN" altLang="en-US" dirty="0" smtClean="0"/>
            </a:lvl4pPr>
            <a:lvl5pPr marL="1600200" indent="0">
              <a:buNone/>
              <a:defRPr lang="zh-CN" altLang="en-US" dirty="0"/>
            </a:lvl5pPr>
          </a:lstStyle>
          <a:p>
            <a:pPr marL="0" lvl="0" algn="ctr" defTabSz="913765"/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3769948" y="4983889"/>
            <a:ext cx="4652102" cy="3063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1600" smtClean="0">
                <a:latin typeface="+mn-ea"/>
                <a:cs typeface="+mn-ea"/>
              </a:defRPr>
            </a:lvl1pPr>
            <a:lvl2pPr>
              <a:defRPr lang="zh-CN" altLang="en-US" smtClean="0"/>
            </a:lvl2pPr>
            <a:lvl3pPr>
              <a:defRPr lang="zh-CN" altLang="en-US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228600" lvl="0" indent="-228600" algn="ctr"/>
            <a:endParaRPr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3769948" y="5287351"/>
            <a:ext cx="4652102" cy="30638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1600" smtClean="0">
                <a:latin typeface="+mn-ea"/>
                <a:cs typeface="+mn-ea"/>
              </a:defRPr>
            </a:lvl1pPr>
            <a:lvl2pPr>
              <a:defRPr lang="zh-CN" altLang="en-US" smtClean="0"/>
            </a:lvl2pPr>
            <a:lvl3pPr>
              <a:defRPr lang="zh-CN" altLang="en-US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228600" lvl="0" indent="-22860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5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10" name="文本占位符 20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8000" b="1" dirty="0">
                <a:ln w="6350">
                  <a:noFill/>
                </a:ln>
                <a:solidFill>
                  <a:schemeClr val="bg1"/>
                </a:solidFill>
                <a:latin typeface="Century Gothic"/>
                <a:cs typeface="+mn-ea"/>
              </a:defRPr>
            </a:lvl1pPr>
          </a:lstStyle>
          <a:p>
            <a:pPr marL="0" lvl="0" algn="r"/>
            <a:endParaRPr lang="zh-CN" altLang="en-US" dirty="0"/>
          </a:p>
        </p:txBody>
      </p:sp>
      <p:sp>
        <p:nvSpPr>
          <p:cNvPr id="11" name="文本占位符 20"/>
          <p:cNvSpPr>
            <a:spLocks noGrp="1"/>
          </p:cNvSpPr>
          <p:nvPr>
            <p:ph type="body" sz="quarter" idx="10" hasCustomPrompt="1"/>
          </p:nvPr>
        </p:nvSpPr>
        <p:spPr>
          <a:xfrm>
            <a:off x="6599238" y="2069745"/>
            <a:ext cx="5168900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4400" b="1" smtClean="0">
                <a:ln w="6350">
                  <a:noFill/>
                </a:ln>
                <a:solidFill>
                  <a:schemeClr val="bg1"/>
                </a:solidFill>
                <a:latin typeface="+mj-lt"/>
                <a:cs typeface="+mn-ea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r"/>
            <a:r>
              <a:rPr lang="en-US" altLang="zh-CN" dirty="0"/>
              <a:t>ADD TEXT</a:t>
            </a:r>
            <a:endParaRPr lang="zh-CN" altLang="en-US" dirty="0"/>
          </a:p>
        </p:txBody>
      </p:sp>
      <p:sp>
        <p:nvSpPr>
          <p:cNvPr id="12" name="文本占位符 20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2446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1100" dirty="0">
                <a:solidFill>
                  <a:schemeClr val="bg1"/>
                </a:solidFill>
              </a:defRPr>
            </a:lvl1pPr>
          </a:lstStyle>
          <a:p>
            <a:pPr marL="0" lvl="0" algn="r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6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3" name="文本占位符 20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8000" b="1" dirty="0">
                <a:ln w="6350">
                  <a:noFill/>
                </a:ln>
                <a:solidFill>
                  <a:schemeClr val="bg1"/>
                </a:solidFill>
                <a:latin typeface="Century Gothic"/>
                <a:cs typeface="+mn-ea"/>
              </a:defRPr>
            </a:lvl1pPr>
          </a:lstStyle>
          <a:p>
            <a:pPr marL="0" lvl="0" algn="r"/>
            <a:endParaRPr lang="zh-CN" altLang="en-US" dirty="0"/>
          </a:p>
        </p:txBody>
      </p:sp>
      <p:sp>
        <p:nvSpPr>
          <p:cNvPr id="4" name="文本占位符 20"/>
          <p:cNvSpPr>
            <a:spLocks noGrp="1"/>
          </p:cNvSpPr>
          <p:nvPr>
            <p:ph type="body" sz="quarter" idx="10" hasCustomPrompt="1"/>
          </p:nvPr>
        </p:nvSpPr>
        <p:spPr>
          <a:xfrm>
            <a:off x="6599238" y="2069745"/>
            <a:ext cx="5168900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4400" b="1" smtClean="0">
                <a:ln w="6350">
                  <a:noFill/>
                </a:ln>
                <a:solidFill>
                  <a:schemeClr val="bg1"/>
                </a:solidFill>
                <a:latin typeface="+mj-lt"/>
                <a:cs typeface="+mn-ea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r"/>
            <a:r>
              <a:rPr lang="en-US" altLang="zh-CN" dirty="0"/>
              <a:t>ADD TEXT</a:t>
            </a:r>
            <a:endParaRPr lang="zh-CN" altLang="en-US" dirty="0"/>
          </a:p>
        </p:txBody>
      </p:sp>
      <p:sp>
        <p:nvSpPr>
          <p:cNvPr id="5" name="文本占位符 20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2446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1100" dirty="0">
                <a:solidFill>
                  <a:schemeClr val="bg1"/>
                </a:solidFill>
              </a:defRPr>
            </a:lvl1pPr>
          </a:lstStyle>
          <a:p>
            <a:pPr marL="0" lvl="0" algn="r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 rot="16200000">
            <a:off x="2882173" y="-2882171"/>
            <a:ext cx="540000" cy="6304342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 rot="5400000">
            <a:off x="10887386" y="5553387"/>
            <a:ext cx="540000" cy="2069226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355071" y="36637"/>
            <a:ext cx="215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9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355071" y="540001"/>
            <a:ext cx="342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 rot="16200000">
            <a:off x="2882173" y="-2882171"/>
            <a:ext cx="540000" cy="6304342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 rot="5400000">
            <a:off x="10887386" y="5553387"/>
            <a:ext cx="540000" cy="2069226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355071" y="36637"/>
            <a:ext cx="215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355071" y="540001"/>
            <a:ext cx="342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 rot="16200000">
            <a:off x="2882173" y="-2882171"/>
            <a:ext cx="540000" cy="6304342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 rot="5400000">
            <a:off x="10887386" y="5553387"/>
            <a:ext cx="540000" cy="2069226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355071" y="36637"/>
            <a:ext cx="215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355071" y="540001"/>
            <a:ext cx="342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 rot="16200000">
            <a:off x="2882173" y="-2882171"/>
            <a:ext cx="540000" cy="6304342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 rot="5400000">
            <a:off x="10887386" y="5553387"/>
            <a:ext cx="540000" cy="2069226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355071" y="36637"/>
            <a:ext cx="215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355071" y="540001"/>
            <a:ext cx="342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 rot="16200000">
            <a:off x="2882173" y="-2882171"/>
            <a:ext cx="540000" cy="6304342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 rot="5400000">
            <a:off x="10887386" y="5553387"/>
            <a:ext cx="540000" cy="2069226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355071" y="36637"/>
            <a:ext cx="215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355071" y="540001"/>
            <a:ext cx="342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 rot="16200000">
            <a:off x="2882173" y="-2882171"/>
            <a:ext cx="540000" cy="6304342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 rot="5400000">
            <a:off x="10887386" y="5553387"/>
            <a:ext cx="540000" cy="2069226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355071" y="36637"/>
            <a:ext cx="215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PART ONE</a:t>
            </a:r>
            <a:endParaRPr lang="zh-CN" altLang="en-US" dirty="0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355071" y="540001"/>
            <a:ext cx="3421062" cy="4667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4064000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3429000"/>
            <a:ext cx="4064000" cy="3429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064000" y="0"/>
            <a:ext cx="4064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064000" y="3429000"/>
            <a:ext cx="4064000" cy="3429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128000" y="0"/>
            <a:ext cx="4064000" cy="3429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8128000" y="3429000"/>
            <a:ext cx="40640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dc.office.msn.com.cn/t/99/F38F622AE54CED28D598A8111343D6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6"/>
                    </a14:imgEffect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9"/>
            <a:ext cx="12192000" cy="6856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号 1"/>
          <p:cNvSpPr/>
          <p:nvPr userDrawn="1"/>
        </p:nvSpPr>
        <p:spPr>
          <a:xfrm>
            <a:off x="0" y="3898636"/>
            <a:ext cx="4064000" cy="182880"/>
          </a:xfrm>
          <a:prstGeom prst="mathEqual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号 2"/>
          <p:cNvSpPr/>
          <p:nvPr userDrawn="1"/>
        </p:nvSpPr>
        <p:spPr>
          <a:xfrm>
            <a:off x="4064000" y="3898636"/>
            <a:ext cx="4064000" cy="182880"/>
          </a:xfrm>
          <a:prstGeom prst="mathEqual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号 3"/>
          <p:cNvSpPr/>
          <p:nvPr userDrawn="1"/>
        </p:nvSpPr>
        <p:spPr>
          <a:xfrm>
            <a:off x="8128000" y="3898636"/>
            <a:ext cx="4064000" cy="182880"/>
          </a:xfrm>
          <a:prstGeom prst="mathEqual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34269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9" name="文本占位符 10"/>
          <p:cNvSpPr>
            <a:spLocks noGrp="1"/>
          </p:cNvSpPr>
          <p:nvPr>
            <p:ph type="body" sz="quarter" idx="16"/>
          </p:nvPr>
        </p:nvSpPr>
        <p:spPr>
          <a:xfrm>
            <a:off x="1278203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2" name="文本占位符 10"/>
          <p:cNvSpPr>
            <a:spLocks noGrp="1"/>
          </p:cNvSpPr>
          <p:nvPr>
            <p:ph type="body" sz="quarter" idx="17" hasCustomPrompt="1"/>
          </p:nvPr>
        </p:nvSpPr>
        <p:spPr>
          <a:xfrm>
            <a:off x="5198269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3" name="文本占位符 10"/>
          <p:cNvSpPr>
            <a:spLocks noGrp="1"/>
          </p:cNvSpPr>
          <p:nvPr>
            <p:ph type="body" sz="quarter" idx="18"/>
          </p:nvPr>
        </p:nvSpPr>
        <p:spPr>
          <a:xfrm>
            <a:off x="5342203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19" hasCustomPrompt="1"/>
          </p:nvPr>
        </p:nvSpPr>
        <p:spPr>
          <a:xfrm>
            <a:off x="9330002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5" name="文本占位符 10"/>
          <p:cNvSpPr>
            <a:spLocks noGrp="1"/>
          </p:cNvSpPr>
          <p:nvPr>
            <p:ph type="body" sz="quarter" idx="20"/>
          </p:nvPr>
        </p:nvSpPr>
        <p:spPr>
          <a:xfrm>
            <a:off x="9473936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6" name="文本占位符 19"/>
          <p:cNvSpPr>
            <a:spLocks noGrp="1"/>
          </p:cNvSpPr>
          <p:nvPr>
            <p:ph type="body" sz="quarter" idx="25" hasCustomPrompt="1"/>
          </p:nvPr>
        </p:nvSpPr>
        <p:spPr>
          <a:xfrm>
            <a:off x="5029068" y="465667"/>
            <a:ext cx="2133864" cy="6942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/>
            </a:lvl1pPr>
          </a:lstStyle>
          <a:p>
            <a:pPr lvl="0"/>
            <a:r>
              <a:rPr lang="zh-CN" altLang="en-US" dirty="0"/>
              <a:t>目录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Calibri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896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89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8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5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entury Gothic"/>
              <a:ea typeface="微软雅黑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号 1"/>
          <p:cNvSpPr/>
          <p:nvPr userDrawn="1"/>
        </p:nvSpPr>
        <p:spPr>
          <a:xfrm>
            <a:off x="0" y="3898636"/>
            <a:ext cx="3048000" cy="182880"/>
          </a:xfrm>
          <a:prstGeom prst="mathEqual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号 2"/>
          <p:cNvSpPr/>
          <p:nvPr userDrawn="1"/>
        </p:nvSpPr>
        <p:spPr>
          <a:xfrm>
            <a:off x="3048000" y="3898636"/>
            <a:ext cx="3048000" cy="182880"/>
          </a:xfrm>
          <a:prstGeom prst="mathEqual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号 3"/>
          <p:cNvSpPr/>
          <p:nvPr userDrawn="1"/>
        </p:nvSpPr>
        <p:spPr>
          <a:xfrm>
            <a:off x="6096000" y="3898636"/>
            <a:ext cx="3048000" cy="182880"/>
          </a:xfrm>
          <a:prstGeom prst="mathEqual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号 4"/>
          <p:cNvSpPr/>
          <p:nvPr userDrawn="1"/>
        </p:nvSpPr>
        <p:spPr>
          <a:xfrm>
            <a:off x="9144000" y="3898636"/>
            <a:ext cx="3048000" cy="182880"/>
          </a:xfrm>
          <a:prstGeom prst="mathEqual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617802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8" name="文本占位符 10"/>
          <p:cNvSpPr>
            <a:spLocks noGrp="1"/>
          </p:cNvSpPr>
          <p:nvPr>
            <p:ph type="body" sz="quarter" idx="16"/>
          </p:nvPr>
        </p:nvSpPr>
        <p:spPr>
          <a:xfrm>
            <a:off x="770203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9" name="文本占位符 10"/>
          <p:cNvSpPr>
            <a:spLocks noGrp="1"/>
          </p:cNvSpPr>
          <p:nvPr>
            <p:ph type="body" sz="quarter" idx="17" hasCustomPrompt="1"/>
          </p:nvPr>
        </p:nvSpPr>
        <p:spPr>
          <a:xfrm>
            <a:off x="3665802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0" name="文本占位符 10"/>
          <p:cNvSpPr>
            <a:spLocks noGrp="1"/>
          </p:cNvSpPr>
          <p:nvPr>
            <p:ph type="body" sz="quarter" idx="18"/>
          </p:nvPr>
        </p:nvSpPr>
        <p:spPr>
          <a:xfrm>
            <a:off x="3818203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3" name="文本占位符 10"/>
          <p:cNvSpPr>
            <a:spLocks noGrp="1"/>
          </p:cNvSpPr>
          <p:nvPr>
            <p:ph type="body" sz="quarter" idx="19" hasCustomPrompt="1"/>
          </p:nvPr>
        </p:nvSpPr>
        <p:spPr>
          <a:xfrm>
            <a:off x="6713802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20"/>
          </p:nvPr>
        </p:nvSpPr>
        <p:spPr>
          <a:xfrm>
            <a:off x="6866203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5" name="文本占位符 10"/>
          <p:cNvSpPr>
            <a:spLocks noGrp="1"/>
          </p:cNvSpPr>
          <p:nvPr>
            <p:ph type="body" sz="quarter" idx="21" hasCustomPrompt="1"/>
          </p:nvPr>
        </p:nvSpPr>
        <p:spPr>
          <a:xfrm>
            <a:off x="9761801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6" name="文本占位符 10"/>
          <p:cNvSpPr>
            <a:spLocks noGrp="1"/>
          </p:cNvSpPr>
          <p:nvPr>
            <p:ph type="body" sz="quarter" idx="22"/>
          </p:nvPr>
        </p:nvSpPr>
        <p:spPr>
          <a:xfrm>
            <a:off x="9914202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7" name="文本占位符 19"/>
          <p:cNvSpPr>
            <a:spLocks noGrp="1"/>
          </p:cNvSpPr>
          <p:nvPr>
            <p:ph type="body" sz="quarter" idx="25" hasCustomPrompt="1"/>
          </p:nvPr>
        </p:nvSpPr>
        <p:spPr>
          <a:xfrm>
            <a:off x="5029068" y="465667"/>
            <a:ext cx="2133864" cy="6942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/>
            </a:lvl1pPr>
          </a:lstStyle>
          <a:p>
            <a:pPr lvl="0"/>
            <a:r>
              <a:rPr lang="zh-CN" altLang="en-US" dirty="0"/>
              <a:t>目录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号 1"/>
          <p:cNvSpPr/>
          <p:nvPr userDrawn="1"/>
        </p:nvSpPr>
        <p:spPr>
          <a:xfrm>
            <a:off x="0" y="3896096"/>
            <a:ext cx="2438400" cy="180340"/>
          </a:xfrm>
          <a:prstGeom prst="mathEqual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号 2"/>
          <p:cNvSpPr/>
          <p:nvPr userDrawn="1"/>
        </p:nvSpPr>
        <p:spPr>
          <a:xfrm>
            <a:off x="2438400" y="3896096"/>
            <a:ext cx="2438400" cy="180340"/>
          </a:xfrm>
          <a:prstGeom prst="mathEqual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号 3"/>
          <p:cNvSpPr/>
          <p:nvPr userDrawn="1"/>
        </p:nvSpPr>
        <p:spPr>
          <a:xfrm>
            <a:off x="4876800" y="3896096"/>
            <a:ext cx="2438400" cy="180340"/>
          </a:xfrm>
          <a:prstGeom prst="mathEqual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号 4"/>
          <p:cNvSpPr/>
          <p:nvPr userDrawn="1"/>
        </p:nvSpPr>
        <p:spPr>
          <a:xfrm>
            <a:off x="7315200" y="3896096"/>
            <a:ext cx="2438400" cy="180340"/>
          </a:xfrm>
          <a:prstGeom prst="mathEqual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号 6"/>
          <p:cNvSpPr/>
          <p:nvPr userDrawn="1"/>
        </p:nvSpPr>
        <p:spPr>
          <a:xfrm>
            <a:off x="9753600" y="3896096"/>
            <a:ext cx="2438400" cy="180340"/>
          </a:xfrm>
          <a:prstGeom prst="mathEqual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313002" y="351790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0" name="文本占位符 10"/>
          <p:cNvSpPr>
            <a:spLocks noGrp="1"/>
          </p:cNvSpPr>
          <p:nvPr>
            <p:ph type="body" sz="quarter" idx="16"/>
          </p:nvPr>
        </p:nvSpPr>
        <p:spPr>
          <a:xfrm>
            <a:off x="465403" y="413199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7" hasCustomPrompt="1"/>
          </p:nvPr>
        </p:nvSpPr>
        <p:spPr>
          <a:xfrm>
            <a:off x="2751401" y="351790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2" name="文本占位符 10"/>
          <p:cNvSpPr>
            <a:spLocks noGrp="1"/>
          </p:cNvSpPr>
          <p:nvPr>
            <p:ph type="body" sz="quarter" idx="18"/>
          </p:nvPr>
        </p:nvSpPr>
        <p:spPr>
          <a:xfrm>
            <a:off x="2903802" y="413199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3" name="文本占位符 10"/>
          <p:cNvSpPr>
            <a:spLocks noGrp="1"/>
          </p:cNvSpPr>
          <p:nvPr>
            <p:ph type="body" sz="quarter" idx="19" hasCustomPrompt="1"/>
          </p:nvPr>
        </p:nvSpPr>
        <p:spPr>
          <a:xfrm>
            <a:off x="5189801" y="351790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20"/>
          </p:nvPr>
        </p:nvSpPr>
        <p:spPr>
          <a:xfrm>
            <a:off x="5342202" y="413199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5" name="文本占位符 10"/>
          <p:cNvSpPr>
            <a:spLocks noGrp="1"/>
          </p:cNvSpPr>
          <p:nvPr>
            <p:ph type="body" sz="quarter" idx="21" hasCustomPrompt="1"/>
          </p:nvPr>
        </p:nvSpPr>
        <p:spPr>
          <a:xfrm>
            <a:off x="7628201" y="351790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6" name="文本占位符 10"/>
          <p:cNvSpPr>
            <a:spLocks noGrp="1"/>
          </p:cNvSpPr>
          <p:nvPr>
            <p:ph type="body" sz="quarter" idx="22"/>
          </p:nvPr>
        </p:nvSpPr>
        <p:spPr>
          <a:xfrm>
            <a:off x="7780602" y="413199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7" name="文本占位符 10"/>
          <p:cNvSpPr>
            <a:spLocks noGrp="1"/>
          </p:cNvSpPr>
          <p:nvPr>
            <p:ph type="body" sz="quarter" idx="23" hasCustomPrompt="1"/>
          </p:nvPr>
        </p:nvSpPr>
        <p:spPr>
          <a:xfrm>
            <a:off x="10066601" y="351790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8" name="文本占位符 10"/>
          <p:cNvSpPr>
            <a:spLocks noGrp="1"/>
          </p:cNvSpPr>
          <p:nvPr>
            <p:ph type="body" sz="quarter" idx="24"/>
          </p:nvPr>
        </p:nvSpPr>
        <p:spPr>
          <a:xfrm>
            <a:off x="10219002" y="413199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25" hasCustomPrompt="1"/>
          </p:nvPr>
        </p:nvSpPr>
        <p:spPr>
          <a:xfrm>
            <a:off x="5029068" y="465667"/>
            <a:ext cx="2133864" cy="6942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/>
            </a:lvl1pPr>
          </a:lstStyle>
          <a:p>
            <a:pPr lvl="0"/>
            <a:r>
              <a:rPr lang="zh-CN" altLang="en-US" dirty="0"/>
              <a:t>目录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号 1"/>
          <p:cNvSpPr/>
          <p:nvPr userDrawn="1"/>
        </p:nvSpPr>
        <p:spPr>
          <a:xfrm>
            <a:off x="0" y="3898636"/>
            <a:ext cx="2032000" cy="182880"/>
          </a:xfrm>
          <a:prstGeom prst="mathEqual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号 2"/>
          <p:cNvSpPr/>
          <p:nvPr userDrawn="1"/>
        </p:nvSpPr>
        <p:spPr>
          <a:xfrm>
            <a:off x="2032000" y="3898636"/>
            <a:ext cx="2032000" cy="182880"/>
          </a:xfrm>
          <a:prstGeom prst="mathEqual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号 3"/>
          <p:cNvSpPr/>
          <p:nvPr userDrawn="1"/>
        </p:nvSpPr>
        <p:spPr>
          <a:xfrm>
            <a:off x="4064000" y="3898636"/>
            <a:ext cx="2032000" cy="182880"/>
          </a:xfrm>
          <a:prstGeom prst="mathEqual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号 4"/>
          <p:cNvSpPr/>
          <p:nvPr userDrawn="1"/>
        </p:nvSpPr>
        <p:spPr>
          <a:xfrm>
            <a:off x="6096000" y="3898636"/>
            <a:ext cx="2032000" cy="182880"/>
          </a:xfrm>
          <a:prstGeom prst="mathEqual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号 6"/>
          <p:cNvSpPr/>
          <p:nvPr userDrawn="1"/>
        </p:nvSpPr>
        <p:spPr>
          <a:xfrm>
            <a:off x="8128000" y="3898636"/>
            <a:ext cx="2032000" cy="182880"/>
          </a:xfrm>
          <a:prstGeom prst="mathEqual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号 7"/>
          <p:cNvSpPr/>
          <p:nvPr userDrawn="1"/>
        </p:nvSpPr>
        <p:spPr>
          <a:xfrm>
            <a:off x="10160000" y="3898636"/>
            <a:ext cx="2032000" cy="182880"/>
          </a:xfrm>
          <a:prstGeom prst="mathEqual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118800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2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2150800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3" name="文本占位符 10"/>
          <p:cNvSpPr>
            <a:spLocks noGrp="1"/>
          </p:cNvSpPr>
          <p:nvPr>
            <p:ph type="body" sz="quarter" idx="12" hasCustomPrompt="1"/>
          </p:nvPr>
        </p:nvSpPr>
        <p:spPr>
          <a:xfrm>
            <a:off x="4182800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4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6214800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5" name="文本占位符 10"/>
          <p:cNvSpPr>
            <a:spLocks noGrp="1"/>
          </p:cNvSpPr>
          <p:nvPr>
            <p:ph type="body" sz="quarter" idx="14" hasCustomPrompt="1"/>
          </p:nvPr>
        </p:nvSpPr>
        <p:spPr>
          <a:xfrm>
            <a:off x="8246800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6" name="文本占位符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278800" y="3520440"/>
            <a:ext cx="1800000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altLang="zh-CN" dirty="0"/>
              <a:t>PART ONE</a:t>
            </a:r>
            <a:endParaRPr lang="en-US" altLang="zh-CN" dirty="0"/>
          </a:p>
        </p:txBody>
      </p:sp>
      <p:sp>
        <p:nvSpPr>
          <p:cNvPr id="17" name="文本占位符 10"/>
          <p:cNvSpPr>
            <a:spLocks noGrp="1"/>
          </p:cNvSpPr>
          <p:nvPr>
            <p:ph type="body" sz="quarter" idx="16"/>
          </p:nvPr>
        </p:nvSpPr>
        <p:spPr>
          <a:xfrm>
            <a:off x="262202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8" name="文本占位符 10"/>
          <p:cNvSpPr>
            <a:spLocks noGrp="1"/>
          </p:cNvSpPr>
          <p:nvPr>
            <p:ph type="body" sz="quarter" idx="17"/>
          </p:nvPr>
        </p:nvSpPr>
        <p:spPr>
          <a:xfrm>
            <a:off x="2294202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19" name="文本占位符 10"/>
          <p:cNvSpPr>
            <a:spLocks noGrp="1"/>
          </p:cNvSpPr>
          <p:nvPr>
            <p:ph type="body" sz="quarter" idx="18"/>
          </p:nvPr>
        </p:nvSpPr>
        <p:spPr>
          <a:xfrm>
            <a:off x="4326202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20" name="文本占位符 10"/>
          <p:cNvSpPr>
            <a:spLocks noGrp="1"/>
          </p:cNvSpPr>
          <p:nvPr>
            <p:ph type="body" sz="quarter" idx="19"/>
          </p:nvPr>
        </p:nvSpPr>
        <p:spPr>
          <a:xfrm>
            <a:off x="6358202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21" name="文本占位符 10"/>
          <p:cNvSpPr>
            <a:spLocks noGrp="1"/>
          </p:cNvSpPr>
          <p:nvPr>
            <p:ph type="body" sz="quarter" idx="20"/>
          </p:nvPr>
        </p:nvSpPr>
        <p:spPr>
          <a:xfrm>
            <a:off x="8390202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22" name="文本占位符 10"/>
          <p:cNvSpPr>
            <a:spLocks noGrp="1"/>
          </p:cNvSpPr>
          <p:nvPr>
            <p:ph type="body" sz="quarter" idx="21"/>
          </p:nvPr>
        </p:nvSpPr>
        <p:spPr>
          <a:xfrm>
            <a:off x="10422202" y="4134538"/>
            <a:ext cx="1507595" cy="3466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 baseline="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endParaRPr lang="en-US" altLang="zh-CN" dirty="0"/>
          </a:p>
        </p:txBody>
      </p:sp>
      <p:sp>
        <p:nvSpPr>
          <p:cNvPr id="23" name="文本占位符 19"/>
          <p:cNvSpPr>
            <a:spLocks noGrp="1"/>
          </p:cNvSpPr>
          <p:nvPr>
            <p:ph type="body" sz="quarter" idx="25" hasCustomPrompt="1"/>
          </p:nvPr>
        </p:nvSpPr>
        <p:spPr>
          <a:xfrm>
            <a:off x="5029068" y="465667"/>
            <a:ext cx="2133864" cy="69426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400" b="1"/>
            </a:lvl1pPr>
          </a:lstStyle>
          <a:p>
            <a:pPr lvl="0"/>
            <a:r>
              <a:rPr lang="zh-CN" altLang="en-US" dirty="0"/>
              <a:t>目录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占位符 20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8000" b="1" dirty="0">
                <a:ln w="6350">
                  <a:noFill/>
                </a:ln>
                <a:solidFill>
                  <a:schemeClr val="bg1"/>
                </a:solidFill>
                <a:latin typeface="Century Gothic"/>
                <a:cs typeface="+mn-ea"/>
              </a:defRPr>
            </a:lvl1pPr>
          </a:lstStyle>
          <a:p>
            <a:pPr marL="0" lvl="0" algn="r"/>
            <a:endParaRPr lang="zh-CN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0" hasCustomPrompt="1"/>
          </p:nvPr>
        </p:nvSpPr>
        <p:spPr>
          <a:xfrm>
            <a:off x="6599238" y="2069745"/>
            <a:ext cx="5168900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4400" b="1" smtClean="0">
                <a:ln w="6350">
                  <a:noFill/>
                </a:ln>
                <a:solidFill>
                  <a:schemeClr val="bg1"/>
                </a:solidFill>
                <a:latin typeface="+mj-lt"/>
                <a:cs typeface="+mn-ea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r"/>
            <a:r>
              <a:rPr lang="en-US" altLang="zh-CN" dirty="0"/>
              <a:t>ADD TEXT</a:t>
            </a:r>
            <a:endParaRPr lang="zh-CN" altLang="en-US" dirty="0"/>
          </a:p>
        </p:txBody>
      </p:sp>
      <p:sp>
        <p:nvSpPr>
          <p:cNvPr id="23" name="文本占位符 20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2446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1100" dirty="0">
                <a:solidFill>
                  <a:schemeClr val="bg1"/>
                </a:solidFill>
              </a:defRPr>
            </a:lvl1pPr>
          </a:lstStyle>
          <a:p>
            <a:pPr marL="0" lvl="0" algn="r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10" name="文本占位符 20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8000" b="1" dirty="0">
                <a:ln w="6350">
                  <a:noFill/>
                </a:ln>
                <a:solidFill>
                  <a:schemeClr val="bg1"/>
                </a:solidFill>
                <a:latin typeface="Century Gothic"/>
                <a:cs typeface="+mn-ea"/>
              </a:defRPr>
            </a:lvl1pPr>
          </a:lstStyle>
          <a:p>
            <a:pPr marL="0" lvl="0" algn="r"/>
            <a:endParaRPr lang="zh-CN" altLang="en-US" dirty="0"/>
          </a:p>
        </p:txBody>
      </p:sp>
      <p:sp>
        <p:nvSpPr>
          <p:cNvPr id="11" name="文本占位符 20"/>
          <p:cNvSpPr>
            <a:spLocks noGrp="1"/>
          </p:cNvSpPr>
          <p:nvPr>
            <p:ph type="body" sz="quarter" idx="10" hasCustomPrompt="1"/>
          </p:nvPr>
        </p:nvSpPr>
        <p:spPr>
          <a:xfrm>
            <a:off x="6599238" y="2069745"/>
            <a:ext cx="5168900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4400" b="1" smtClean="0">
                <a:ln w="6350">
                  <a:noFill/>
                </a:ln>
                <a:solidFill>
                  <a:schemeClr val="bg1"/>
                </a:solidFill>
                <a:latin typeface="+mj-lt"/>
                <a:cs typeface="+mn-ea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r"/>
            <a:r>
              <a:rPr lang="en-US" altLang="zh-CN" dirty="0"/>
              <a:t>ADD TEXT</a:t>
            </a:r>
            <a:endParaRPr lang="zh-CN" altLang="en-US" dirty="0"/>
          </a:p>
        </p:txBody>
      </p:sp>
      <p:sp>
        <p:nvSpPr>
          <p:cNvPr id="12" name="文本占位符 20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2446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1100" dirty="0">
                <a:solidFill>
                  <a:schemeClr val="bg1"/>
                </a:solidFill>
              </a:defRPr>
            </a:lvl1pPr>
          </a:lstStyle>
          <a:p>
            <a:pPr marL="0" lvl="0" algn="r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10" name="文本占位符 20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8000" b="1" dirty="0">
                <a:ln w="6350">
                  <a:noFill/>
                </a:ln>
                <a:solidFill>
                  <a:schemeClr val="bg1"/>
                </a:solidFill>
                <a:latin typeface="Century Gothic"/>
                <a:cs typeface="+mn-ea"/>
              </a:defRPr>
            </a:lvl1pPr>
          </a:lstStyle>
          <a:p>
            <a:pPr marL="0" lvl="0" algn="r"/>
            <a:endParaRPr lang="zh-CN" altLang="en-US" dirty="0"/>
          </a:p>
        </p:txBody>
      </p:sp>
      <p:sp>
        <p:nvSpPr>
          <p:cNvPr id="11" name="文本占位符 20"/>
          <p:cNvSpPr>
            <a:spLocks noGrp="1"/>
          </p:cNvSpPr>
          <p:nvPr>
            <p:ph type="body" sz="quarter" idx="10" hasCustomPrompt="1"/>
          </p:nvPr>
        </p:nvSpPr>
        <p:spPr>
          <a:xfrm>
            <a:off x="6599238" y="2069745"/>
            <a:ext cx="5168900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4400" b="1" smtClean="0">
                <a:ln w="6350">
                  <a:noFill/>
                </a:ln>
                <a:solidFill>
                  <a:schemeClr val="bg1"/>
                </a:solidFill>
                <a:latin typeface="+mj-lt"/>
                <a:cs typeface="+mn-ea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r"/>
            <a:r>
              <a:rPr lang="en-US" altLang="zh-CN" dirty="0"/>
              <a:t>ADD TEXT</a:t>
            </a:r>
            <a:endParaRPr lang="zh-CN" altLang="en-US" dirty="0"/>
          </a:p>
        </p:txBody>
      </p:sp>
      <p:sp>
        <p:nvSpPr>
          <p:cNvPr id="12" name="文本占位符 20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2446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1100" dirty="0">
                <a:solidFill>
                  <a:schemeClr val="bg1"/>
                </a:solidFill>
              </a:defRPr>
            </a:lvl1pPr>
          </a:lstStyle>
          <a:p>
            <a:pPr marL="0" lvl="0" algn="r" defTabSz="913765"/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_4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6146800"/>
            <a:ext cx="12192000" cy="71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10" name="文本占位符 20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8000" b="1" dirty="0">
                <a:ln w="6350">
                  <a:noFill/>
                </a:ln>
                <a:solidFill>
                  <a:schemeClr val="bg1"/>
                </a:solidFill>
                <a:latin typeface="Century Gothic"/>
                <a:cs typeface="+mn-ea"/>
              </a:defRPr>
            </a:lvl1pPr>
          </a:lstStyle>
          <a:p>
            <a:pPr marL="0" lvl="0" algn="r"/>
            <a:endParaRPr lang="zh-CN" altLang="en-US" dirty="0"/>
          </a:p>
        </p:txBody>
      </p:sp>
      <p:sp>
        <p:nvSpPr>
          <p:cNvPr id="11" name="文本占位符 20"/>
          <p:cNvSpPr>
            <a:spLocks noGrp="1"/>
          </p:cNvSpPr>
          <p:nvPr>
            <p:ph type="body" sz="quarter" idx="10" hasCustomPrompt="1"/>
          </p:nvPr>
        </p:nvSpPr>
        <p:spPr>
          <a:xfrm>
            <a:off x="6599238" y="2069745"/>
            <a:ext cx="5168900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4400" b="1" smtClean="0">
                <a:ln w="6350">
                  <a:noFill/>
                </a:ln>
                <a:solidFill>
                  <a:schemeClr val="bg1"/>
                </a:solidFill>
                <a:latin typeface="+mj-lt"/>
                <a:cs typeface="+mn-ea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r"/>
            <a:r>
              <a:rPr lang="en-US" altLang="zh-CN" dirty="0"/>
              <a:t>ADD TEXT</a:t>
            </a:r>
            <a:endParaRPr lang="zh-CN" altLang="en-US" dirty="0"/>
          </a:p>
        </p:txBody>
      </p:sp>
      <p:sp>
        <p:nvSpPr>
          <p:cNvPr id="12" name="文本占位符 20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2446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r">
              <a:buNone/>
              <a:defRPr lang="zh-CN" altLang="en-US" sz="1100" dirty="0">
                <a:solidFill>
                  <a:schemeClr val="bg1"/>
                </a:solidFill>
              </a:defRPr>
            </a:lvl1pPr>
          </a:lstStyle>
          <a:p>
            <a:pPr marL="0" lvl="0" algn="r" defTabSz="913765"/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.png"/><Relationship Id="rId1" Type="http://schemas.openxmlformats.org/officeDocument/2006/relationships/hyperlink" Target="http://office.msn.com.cn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971573" y="2046023"/>
            <a:ext cx="8248851" cy="2879763"/>
          </a:xfrm>
        </p:spPr>
        <p:txBody>
          <a:bodyPr/>
          <a:lstStyle/>
          <a:p>
            <a:pPr algn="ctr"/>
            <a:r>
              <a:rPr lang="zh-CN" altLang="en-US" dirty="0">
                <a:effectLst/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请在</a:t>
            </a:r>
            <a:r>
              <a:rPr lang="zh-CN" altLang="en-US" dirty="0">
                <a:solidFill>
                  <a:schemeClr val="accent2">
                    <a:alpha val="80000"/>
                  </a:schemeClr>
                </a:solidFill>
                <a:effectLst/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此位置</a:t>
            </a:r>
            <a:r>
              <a:rPr lang="zh-CN" altLang="en-US" dirty="0">
                <a:solidFill>
                  <a:schemeClr val="accent3">
                    <a:alpha val="80000"/>
                  </a:schemeClr>
                </a:solidFill>
                <a:effectLst/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添加</a:t>
            </a:r>
            <a:endParaRPr lang="en-US" altLang="zh-CN" dirty="0">
              <a:solidFill>
                <a:schemeClr val="accent3">
                  <a:alpha val="80000"/>
                </a:schemeClr>
              </a:solidFill>
              <a:effectLst/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 algn="ctr"/>
            <a:r>
              <a:rPr lang="zh-CN" altLang="en-US" dirty="0">
                <a:solidFill>
                  <a:schemeClr val="accent4">
                    <a:alpha val="80000"/>
                  </a:schemeClr>
                </a:solidFill>
                <a:effectLst>
                  <a:reflection blurRad="177800" stA="60000" endA="900" endPos="60000" dist="60007" dir="5400000" sy="-100000" algn="bl" rotWithShape="0"/>
                </a:effectLst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你的</a:t>
            </a:r>
            <a:r>
              <a:rPr lang="zh-CN" altLang="en-US" dirty="0">
                <a:solidFill>
                  <a:schemeClr val="accent6">
                    <a:alpha val="80000"/>
                  </a:schemeClr>
                </a:solidFill>
                <a:effectLst>
                  <a:reflection blurRad="177800" stA="60000" endA="900" endPos="60000" dist="60007" dir="5400000" sy="-100000" algn="bl" rotWithShape="0"/>
                </a:effectLst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论文</a:t>
            </a:r>
            <a:r>
              <a:rPr lang="zh-CN" altLang="en-US" dirty="0">
                <a:solidFill>
                  <a:schemeClr val="accent5">
                    <a:alpha val="80000"/>
                  </a:schemeClr>
                </a:solidFill>
                <a:effectLst>
                  <a:reflection blurRad="177800" stA="60000" endA="900" endPos="60000" dist="60007" dir="5400000" sy="-100000" algn="bl" rotWithShape="0"/>
                </a:effectLst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名称</a:t>
            </a:r>
            <a:endParaRPr lang="zh-CN" altLang="en-US" dirty="0">
              <a:solidFill>
                <a:schemeClr val="accent5">
                  <a:alpha val="80000"/>
                </a:schemeClr>
              </a:solidFill>
              <a:effectLst>
                <a:reflection blurRad="177800" stA="60000" endA="900" endPos="60000" dist="60007" dir="5400000" sy="-100000" algn="bl" rotWithShape="0"/>
              </a:effectLst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指导老师：</a:t>
            </a:r>
            <a:r>
              <a:rPr lang="en-US" altLang="zh-CN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John Doe  </a:t>
            </a:r>
            <a:r>
              <a:rPr lang="zh-CN" altLang="en-US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报告人：</a:t>
            </a:r>
            <a:r>
              <a:rPr lang="en-US" altLang="zh-CN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Jane Doe</a:t>
            </a:r>
            <a:endParaRPr lang="en-US" altLang="zh-CN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endParaRPr lang="zh-CN" altLang="en-US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PRESENTED BY OfficePLUS</a:t>
            </a:r>
            <a:endParaRPr lang="en-US" altLang="zh-CN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  <a:p>
            <a:endParaRPr lang="zh-CN" altLang="en-US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TWO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论文结构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95527" y="1807633"/>
            <a:ext cx="3242733" cy="3911155"/>
            <a:chOff x="895527" y="1807633"/>
            <a:chExt cx="3242733" cy="3911155"/>
          </a:xfrm>
        </p:grpSpPr>
        <p:sp>
          <p:nvSpPr>
            <p:cNvPr id="7" name="矩形 6"/>
            <p:cNvSpPr/>
            <p:nvPr/>
          </p:nvSpPr>
          <p:spPr>
            <a:xfrm>
              <a:off x="895527" y="1807633"/>
              <a:ext cx="3242733" cy="324273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458899" y="4805892"/>
              <a:ext cx="2031325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点击此处添加标题</a:t>
              </a:r>
              <a:endParaRPr lang="zh-CN" altLang="en-US" b="1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31703" y="5186335"/>
              <a:ext cx="2085717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100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标题数字等都可以通过点击和重新输入进行更改。</a:t>
              </a:r>
              <a:endParaRPr lang="zh-CN" altLang="en-US" sz="1100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grpSp>
          <p:nvGrpSpPr>
            <p:cNvPr id="10" name="Group 11"/>
            <p:cNvGrpSpPr>
              <a:grpSpLocks noChangeAspect="1"/>
            </p:cNvGrpSpPr>
            <p:nvPr/>
          </p:nvGrpSpPr>
          <p:grpSpPr bwMode="auto">
            <a:xfrm>
              <a:off x="1847611" y="2956455"/>
              <a:ext cx="1270001" cy="901701"/>
              <a:chOff x="1407" y="1098"/>
              <a:chExt cx="800" cy="568"/>
            </a:xfrm>
            <a:solidFill>
              <a:schemeClr val="bg1"/>
            </a:solidFill>
          </p:grpSpPr>
          <p:sp>
            <p:nvSpPr>
              <p:cNvPr id="11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2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3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6" name="Freeform 17"/>
              <p:cNvSpPr/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7" name="Freeform 18"/>
              <p:cNvSpPr/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8" name="Freeform 19"/>
              <p:cNvSpPr/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</p:grpSp>
      </p:grpSp>
      <p:sp>
        <p:nvSpPr>
          <p:cNvPr id="19" name="椭圆 18"/>
          <p:cNvSpPr>
            <a:spLocks noChangeAspect="1"/>
          </p:cNvSpPr>
          <p:nvPr/>
        </p:nvSpPr>
        <p:spPr>
          <a:xfrm flipH="1">
            <a:off x="4659642" y="1911825"/>
            <a:ext cx="167270" cy="1672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77745" y="181126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77745" y="2200806"/>
            <a:ext cx="288974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 flipH="1">
            <a:off x="8053740" y="1911825"/>
            <a:ext cx="167270" cy="1672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71843" y="181126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71843" y="2200806"/>
            <a:ext cx="288974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 flipH="1">
            <a:off x="4659642" y="3548147"/>
            <a:ext cx="167270" cy="1672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77745" y="344759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77745" y="3837128"/>
            <a:ext cx="288974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 flipH="1">
            <a:off x="8053740" y="3548147"/>
            <a:ext cx="167270" cy="16727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71843" y="344759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71843" y="3837128"/>
            <a:ext cx="2889746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研究方法</a:t>
            </a:r>
            <a:endParaRPr lang="zh-CN" altLang="en-US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599238" y="2069745"/>
            <a:ext cx="5168900" cy="701731"/>
          </a:xfrm>
        </p:spPr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PART THREE</a:t>
            </a:r>
            <a:endParaRPr lang="en-US" altLang="zh-CN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677621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335838" y="6299200"/>
            <a:ext cx="393171" cy="393171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09321" y="6299200"/>
            <a:ext cx="393171" cy="393171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23828" y="6240224"/>
            <a:ext cx="511122" cy="5111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656287" y="6299200"/>
            <a:ext cx="393171" cy="393171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429770" y="6299200"/>
            <a:ext cx="393171" cy="393171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203251" y="6299200"/>
            <a:ext cx="393171" cy="393171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THREE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研究方法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pic>
        <p:nvPicPr>
          <p:cNvPr id="4" name="图片 3">
            <a:hlinkClick r:id="rId1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3734" y="261960"/>
            <a:ext cx="1828800" cy="241402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6702349" y="1006726"/>
            <a:ext cx="2775500" cy="2348564"/>
            <a:chOff x="6702349" y="1006726"/>
            <a:chExt cx="2775500" cy="2348564"/>
          </a:xfrm>
        </p:grpSpPr>
        <p:sp>
          <p:nvSpPr>
            <p:cNvPr id="17" name="任意多边形 16"/>
            <p:cNvSpPr/>
            <p:nvPr/>
          </p:nvSpPr>
          <p:spPr>
            <a:xfrm>
              <a:off x="6826273" y="1006726"/>
              <a:ext cx="2651576" cy="2348564"/>
            </a:xfrm>
            <a:custGeom>
              <a:avLst/>
              <a:gdLst>
                <a:gd name="connsiteX0" fmla="*/ 391435 w 2651576"/>
                <a:gd name="connsiteY0" fmla="*/ 0 h 2348564"/>
                <a:gd name="connsiteX1" fmla="*/ 1957129 w 2651576"/>
                <a:gd name="connsiteY1" fmla="*/ 0 h 2348564"/>
                <a:gd name="connsiteX2" fmla="*/ 2348564 w 2651576"/>
                <a:gd name="connsiteY2" fmla="*/ 391435 h 2348564"/>
                <a:gd name="connsiteX3" fmla="*/ 2348564 w 2651576"/>
                <a:gd name="connsiteY3" fmla="*/ 495171 h 2348564"/>
                <a:gd name="connsiteX4" fmla="*/ 2651576 w 2651576"/>
                <a:gd name="connsiteY4" fmla="*/ 670918 h 2348564"/>
                <a:gd name="connsiteX5" fmla="*/ 2348564 w 2651576"/>
                <a:gd name="connsiteY5" fmla="*/ 846665 h 2348564"/>
                <a:gd name="connsiteX6" fmla="*/ 2348564 w 2651576"/>
                <a:gd name="connsiteY6" fmla="*/ 1957129 h 2348564"/>
                <a:gd name="connsiteX7" fmla="*/ 1957129 w 2651576"/>
                <a:gd name="connsiteY7" fmla="*/ 2348564 h 2348564"/>
                <a:gd name="connsiteX8" fmla="*/ 391435 w 2651576"/>
                <a:gd name="connsiteY8" fmla="*/ 2348564 h 2348564"/>
                <a:gd name="connsiteX9" fmla="*/ 0 w 2651576"/>
                <a:gd name="connsiteY9" fmla="*/ 1957129 h 2348564"/>
                <a:gd name="connsiteX10" fmla="*/ 0 w 2651576"/>
                <a:gd name="connsiteY10" fmla="*/ 391435 h 2348564"/>
                <a:gd name="connsiteX11" fmla="*/ 391435 w 2651576"/>
                <a:gd name="connsiteY11" fmla="*/ 0 h 234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1576" h="2348564">
                  <a:moveTo>
                    <a:pt x="391435" y="0"/>
                  </a:moveTo>
                  <a:lnTo>
                    <a:pt x="1957129" y="0"/>
                  </a:lnTo>
                  <a:cubicBezTo>
                    <a:pt x="2173313" y="0"/>
                    <a:pt x="2348564" y="175251"/>
                    <a:pt x="2348564" y="391435"/>
                  </a:cubicBezTo>
                  <a:lnTo>
                    <a:pt x="2348564" y="495171"/>
                  </a:lnTo>
                  <a:lnTo>
                    <a:pt x="2651576" y="670918"/>
                  </a:lnTo>
                  <a:lnTo>
                    <a:pt x="2348564" y="846665"/>
                  </a:lnTo>
                  <a:lnTo>
                    <a:pt x="2348564" y="1957129"/>
                  </a:lnTo>
                  <a:cubicBezTo>
                    <a:pt x="2348564" y="2173313"/>
                    <a:pt x="2173313" y="2348564"/>
                    <a:pt x="1957129" y="2348564"/>
                  </a:cubicBezTo>
                  <a:lnTo>
                    <a:pt x="391435" y="2348564"/>
                  </a:lnTo>
                  <a:cubicBezTo>
                    <a:pt x="175251" y="2348564"/>
                    <a:pt x="0" y="2173313"/>
                    <a:pt x="0" y="1957129"/>
                  </a:cubicBezTo>
                  <a:lnTo>
                    <a:pt x="0" y="391435"/>
                  </a:lnTo>
                  <a:cubicBezTo>
                    <a:pt x="0" y="175251"/>
                    <a:pt x="175251" y="0"/>
                    <a:pt x="3914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702349" y="1412324"/>
              <a:ext cx="25964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25%</a:t>
              </a:r>
              <a:endParaRPr lang="zh-CN" altLang="en-US" sz="7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129284" y="2375248"/>
              <a:ext cx="177800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标题数字等都可以通过点击和重新输入进行更改。</a:t>
              </a:r>
              <a:endParaRPr lang="zh-CN" altLang="en-US" sz="11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422685" y="1006727"/>
            <a:ext cx="2596412" cy="2656129"/>
            <a:chOff x="9422685" y="1006727"/>
            <a:chExt cx="2596412" cy="2656129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9453970" y="1006727"/>
              <a:ext cx="2348564" cy="2656129"/>
            </a:xfrm>
            <a:custGeom>
              <a:avLst/>
              <a:gdLst>
                <a:gd name="connsiteX0" fmla="*/ 1957129 w 2348564"/>
                <a:gd name="connsiteY0" fmla="*/ 2656129 h 2656129"/>
                <a:gd name="connsiteX1" fmla="*/ 391435 w 2348564"/>
                <a:gd name="connsiteY1" fmla="*/ 2656129 h 2656129"/>
                <a:gd name="connsiteX2" fmla="*/ 0 w 2348564"/>
                <a:gd name="connsiteY2" fmla="*/ 2264694 h 2656129"/>
                <a:gd name="connsiteX3" fmla="*/ 0 w 2348564"/>
                <a:gd name="connsiteY3" fmla="*/ 699000 h 2656129"/>
                <a:gd name="connsiteX4" fmla="*/ 391435 w 2348564"/>
                <a:gd name="connsiteY4" fmla="*/ 307565 h 2656129"/>
                <a:gd name="connsiteX5" fmla="*/ 519628 w 2348564"/>
                <a:gd name="connsiteY5" fmla="*/ 307565 h 2656129"/>
                <a:gd name="connsiteX6" fmla="*/ 698016 w 2348564"/>
                <a:gd name="connsiteY6" fmla="*/ 0 h 2656129"/>
                <a:gd name="connsiteX7" fmla="*/ 876403 w 2348564"/>
                <a:gd name="connsiteY7" fmla="*/ 307565 h 2656129"/>
                <a:gd name="connsiteX8" fmla="*/ 1957129 w 2348564"/>
                <a:gd name="connsiteY8" fmla="*/ 307565 h 2656129"/>
                <a:gd name="connsiteX9" fmla="*/ 2348564 w 2348564"/>
                <a:gd name="connsiteY9" fmla="*/ 699000 h 2656129"/>
                <a:gd name="connsiteX10" fmla="*/ 2348564 w 2348564"/>
                <a:gd name="connsiteY10" fmla="*/ 2264694 h 2656129"/>
                <a:gd name="connsiteX11" fmla="*/ 1957129 w 2348564"/>
                <a:gd name="connsiteY11" fmla="*/ 2656129 h 265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8564" h="2656129">
                  <a:moveTo>
                    <a:pt x="1957129" y="2656129"/>
                  </a:moveTo>
                  <a:lnTo>
                    <a:pt x="391435" y="2656129"/>
                  </a:lnTo>
                  <a:cubicBezTo>
                    <a:pt x="175251" y="2656129"/>
                    <a:pt x="0" y="2480878"/>
                    <a:pt x="0" y="2264694"/>
                  </a:cubicBezTo>
                  <a:lnTo>
                    <a:pt x="0" y="699000"/>
                  </a:lnTo>
                  <a:cubicBezTo>
                    <a:pt x="0" y="482816"/>
                    <a:pt x="175251" y="307565"/>
                    <a:pt x="391435" y="307565"/>
                  </a:cubicBezTo>
                  <a:lnTo>
                    <a:pt x="519628" y="307565"/>
                  </a:lnTo>
                  <a:lnTo>
                    <a:pt x="698016" y="0"/>
                  </a:lnTo>
                  <a:lnTo>
                    <a:pt x="876403" y="307565"/>
                  </a:lnTo>
                  <a:lnTo>
                    <a:pt x="1957129" y="307565"/>
                  </a:lnTo>
                  <a:cubicBezTo>
                    <a:pt x="2173313" y="307565"/>
                    <a:pt x="2348564" y="482816"/>
                    <a:pt x="2348564" y="699000"/>
                  </a:cubicBezTo>
                  <a:lnTo>
                    <a:pt x="2348564" y="2264694"/>
                  </a:lnTo>
                  <a:cubicBezTo>
                    <a:pt x="2348564" y="2480878"/>
                    <a:pt x="2173313" y="2656129"/>
                    <a:pt x="1957129" y="265612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22685" y="1412324"/>
              <a:ext cx="25964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25%</a:t>
              </a:r>
              <a:endParaRPr lang="zh-CN" altLang="en-US" sz="7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756980" y="2375248"/>
              <a:ext cx="177800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标题数字等都可以通过点击和重新输入进行更改。</a:t>
              </a:r>
              <a:endParaRPr lang="zh-CN" altLang="en-US" sz="11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02349" y="3345221"/>
            <a:ext cx="2596412" cy="2622442"/>
            <a:chOff x="6702349" y="3345221"/>
            <a:chExt cx="2596412" cy="2622442"/>
          </a:xfrm>
        </p:grpSpPr>
        <p:sp>
          <p:nvSpPr>
            <p:cNvPr id="20" name="任意多边形 19"/>
            <p:cNvSpPr/>
            <p:nvPr/>
          </p:nvSpPr>
          <p:spPr>
            <a:xfrm rot="10800000" flipV="1">
              <a:off x="6826273" y="3345221"/>
              <a:ext cx="2348564" cy="2622442"/>
            </a:xfrm>
            <a:custGeom>
              <a:avLst/>
              <a:gdLst>
                <a:gd name="connsiteX0" fmla="*/ 540558 w 2348564"/>
                <a:gd name="connsiteY0" fmla="*/ 0 h 2622442"/>
                <a:gd name="connsiteX1" fmla="*/ 381105 w 2348564"/>
                <a:gd name="connsiteY1" fmla="*/ 274920 h 2622442"/>
                <a:gd name="connsiteX2" fmla="*/ 312547 w 2348564"/>
                <a:gd name="connsiteY2" fmla="*/ 281831 h 2622442"/>
                <a:gd name="connsiteX3" fmla="*/ 0 w 2348564"/>
                <a:gd name="connsiteY3" fmla="*/ 665313 h 2622442"/>
                <a:gd name="connsiteX4" fmla="*/ 0 w 2348564"/>
                <a:gd name="connsiteY4" fmla="*/ 2231007 h 2622442"/>
                <a:gd name="connsiteX5" fmla="*/ 391435 w 2348564"/>
                <a:gd name="connsiteY5" fmla="*/ 2622442 h 2622442"/>
                <a:gd name="connsiteX6" fmla="*/ 1957129 w 2348564"/>
                <a:gd name="connsiteY6" fmla="*/ 2622442 h 2622442"/>
                <a:gd name="connsiteX7" fmla="*/ 2348564 w 2348564"/>
                <a:gd name="connsiteY7" fmla="*/ 2231007 h 2622442"/>
                <a:gd name="connsiteX8" fmla="*/ 2348564 w 2348564"/>
                <a:gd name="connsiteY8" fmla="*/ 665313 h 2622442"/>
                <a:gd name="connsiteX9" fmla="*/ 1957129 w 2348564"/>
                <a:gd name="connsiteY9" fmla="*/ 273878 h 2622442"/>
                <a:gd name="connsiteX10" fmla="*/ 699407 w 2348564"/>
                <a:gd name="connsiteY10" fmla="*/ 273878 h 2622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48564" h="2622442">
                  <a:moveTo>
                    <a:pt x="540558" y="0"/>
                  </a:moveTo>
                  <a:lnTo>
                    <a:pt x="381105" y="274920"/>
                  </a:lnTo>
                  <a:lnTo>
                    <a:pt x="312547" y="281831"/>
                  </a:lnTo>
                  <a:cubicBezTo>
                    <a:pt x="134176" y="318330"/>
                    <a:pt x="0" y="476152"/>
                    <a:pt x="0" y="665313"/>
                  </a:cubicBezTo>
                  <a:lnTo>
                    <a:pt x="0" y="2231007"/>
                  </a:lnTo>
                  <a:cubicBezTo>
                    <a:pt x="0" y="2447191"/>
                    <a:pt x="175251" y="2622442"/>
                    <a:pt x="391435" y="2622442"/>
                  </a:cubicBezTo>
                  <a:lnTo>
                    <a:pt x="1957129" y="2622442"/>
                  </a:lnTo>
                  <a:cubicBezTo>
                    <a:pt x="2173313" y="2622442"/>
                    <a:pt x="2348564" y="2447191"/>
                    <a:pt x="2348564" y="2231007"/>
                  </a:cubicBezTo>
                  <a:lnTo>
                    <a:pt x="2348564" y="665313"/>
                  </a:lnTo>
                  <a:cubicBezTo>
                    <a:pt x="2348564" y="449129"/>
                    <a:pt x="2173313" y="273878"/>
                    <a:pt x="1957129" y="273878"/>
                  </a:cubicBezTo>
                  <a:lnTo>
                    <a:pt x="699407" y="27387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702349" y="4043415"/>
              <a:ext cx="25964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25%</a:t>
              </a:r>
              <a:endParaRPr lang="zh-CN" altLang="en-US" sz="7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129284" y="4977518"/>
              <a:ext cx="177800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标题数字等都可以通过点击和重新输入进行更改。</a:t>
              </a:r>
              <a:endParaRPr lang="zh-CN" altLang="en-US" sz="11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174836" y="3619100"/>
            <a:ext cx="2844261" cy="2348564"/>
            <a:chOff x="9174836" y="3619100"/>
            <a:chExt cx="2844261" cy="2348564"/>
          </a:xfrm>
        </p:grpSpPr>
        <p:sp>
          <p:nvSpPr>
            <p:cNvPr id="19" name="任意多边形 18"/>
            <p:cNvSpPr/>
            <p:nvPr/>
          </p:nvSpPr>
          <p:spPr>
            <a:xfrm rot="16200000" flipH="1">
              <a:off x="9314403" y="3479533"/>
              <a:ext cx="2348564" cy="2627697"/>
            </a:xfrm>
            <a:custGeom>
              <a:avLst/>
              <a:gdLst>
                <a:gd name="connsiteX0" fmla="*/ 0 w 2348564"/>
                <a:gd name="connsiteY0" fmla="*/ 670568 h 2627697"/>
                <a:gd name="connsiteX1" fmla="*/ 0 w 2348564"/>
                <a:gd name="connsiteY1" fmla="*/ 2236262 h 2627697"/>
                <a:gd name="connsiteX2" fmla="*/ 391435 w 2348564"/>
                <a:gd name="connsiteY2" fmla="*/ 2627697 h 2627697"/>
                <a:gd name="connsiteX3" fmla="*/ 1957129 w 2348564"/>
                <a:gd name="connsiteY3" fmla="*/ 2627697 h 2627697"/>
                <a:gd name="connsiteX4" fmla="*/ 2348564 w 2348564"/>
                <a:gd name="connsiteY4" fmla="*/ 2236262 h 2627697"/>
                <a:gd name="connsiteX5" fmla="*/ 2348564 w 2348564"/>
                <a:gd name="connsiteY5" fmla="*/ 670568 h 2627697"/>
                <a:gd name="connsiteX6" fmla="*/ 1957129 w 2348564"/>
                <a:gd name="connsiteY6" fmla="*/ 279133 h 2627697"/>
                <a:gd name="connsiteX7" fmla="*/ 1955700 w 2348564"/>
                <a:gd name="connsiteY7" fmla="*/ 279133 h 2627697"/>
                <a:gd name="connsiteX8" fmla="*/ 1793803 w 2348564"/>
                <a:gd name="connsiteY8" fmla="*/ 0 h 2627697"/>
                <a:gd name="connsiteX9" fmla="*/ 1631906 w 2348564"/>
                <a:gd name="connsiteY9" fmla="*/ 279133 h 2627697"/>
                <a:gd name="connsiteX10" fmla="*/ 391435 w 2348564"/>
                <a:gd name="connsiteY10" fmla="*/ 279133 h 2627697"/>
                <a:gd name="connsiteX11" fmla="*/ 0 w 2348564"/>
                <a:gd name="connsiteY11" fmla="*/ 670568 h 262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8564" h="2627697">
                  <a:moveTo>
                    <a:pt x="0" y="670568"/>
                  </a:moveTo>
                  <a:lnTo>
                    <a:pt x="0" y="2236262"/>
                  </a:lnTo>
                  <a:cubicBezTo>
                    <a:pt x="0" y="2452446"/>
                    <a:pt x="175251" y="2627697"/>
                    <a:pt x="391435" y="2627697"/>
                  </a:cubicBezTo>
                  <a:lnTo>
                    <a:pt x="1957129" y="2627697"/>
                  </a:lnTo>
                  <a:cubicBezTo>
                    <a:pt x="2173313" y="2627697"/>
                    <a:pt x="2348564" y="2452446"/>
                    <a:pt x="2348564" y="2236262"/>
                  </a:cubicBezTo>
                  <a:lnTo>
                    <a:pt x="2348564" y="670568"/>
                  </a:lnTo>
                  <a:cubicBezTo>
                    <a:pt x="2348564" y="454384"/>
                    <a:pt x="2173313" y="279133"/>
                    <a:pt x="1957129" y="279133"/>
                  </a:cubicBezTo>
                  <a:lnTo>
                    <a:pt x="1955700" y="279133"/>
                  </a:lnTo>
                  <a:lnTo>
                    <a:pt x="1793803" y="0"/>
                  </a:lnTo>
                  <a:lnTo>
                    <a:pt x="1631906" y="279133"/>
                  </a:lnTo>
                  <a:lnTo>
                    <a:pt x="391435" y="279133"/>
                  </a:lnTo>
                  <a:cubicBezTo>
                    <a:pt x="175251" y="279133"/>
                    <a:pt x="0" y="454384"/>
                    <a:pt x="0" y="6705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9422685" y="4043415"/>
              <a:ext cx="25964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25%</a:t>
              </a:r>
              <a:endParaRPr lang="zh-CN" altLang="en-US" sz="72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756980" y="4977518"/>
              <a:ext cx="1778000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标题数字等都可以通过点击和重新输入进行更改。</a:t>
              </a:r>
              <a:endParaRPr lang="zh-CN" altLang="en-US" sz="11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sp>
        <p:nvSpPr>
          <p:cNvPr id="29" name="椭圆 28"/>
          <p:cNvSpPr>
            <a:spLocks noChangeAspect="1"/>
          </p:cNvSpPr>
          <p:nvPr/>
        </p:nvSpPr>
        <p:spPr>
          <a:xfrm flipH="1">
            <a:off x="671124" y="1712827"/>
            <a:ext cx="167270" cy="1672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89227" y="161227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89227" y="2001808"/>
            <a:ext cx="512298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 flipH="1">
            <a:off x="671124" y="3140569"/>
            <a:ext cx="167270" cy="1672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89227" y="304001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89227" y="3429550"/>
            <a:ext cx="512298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 flipH="1">
            <a:off x="671124" y="4572129"/>
            <a:ext cx="167270" cy="16727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89227" y="447157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89227" y="4861110"/>
            <a:ext cx="512298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THREE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研究方法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59944" y="5447899"/>
            <a:ext cx="1928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01 Add Text</a:t>
            </a:r>
            <a:endParaRPr lang="en-US" altLang="zh-CN" sz="2800" b="1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49811" y="5447899"/>
            <a:ext cx="1928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02 Add Text</a:t>
            </a:r>
            <a:endParaRPr lang="en-US" altLang="zh-CN" sz="2800" b="1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04740" y="5447899"/>
            <a:ext cx="1928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03 Add Text</a:t>
            </a:r>
            <a:endParaRPr lang="en-US" altLang="zh-CN" sz="2800" b="1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62526" y="1453414"/>
            <a:ext cx="3157087" cy="3700914"/>
            <a:chOff x="962526" y="1453414"/>
            <a:chExt cx="3157087" cy="3700914"/>
          </a:xfrm>
        </p:grpSpPr>
        <p:sp>
          <p:nvSpPr>
            <p:cNvPr id="8" name="矩形标注 7"/>
            <p:cNvSpPr/>
            <p:nvPr/>
          </p:nvSpPr>
          <p:spPr>
            <a:xfrm>
              <a:off x="962526" y="3303871"/>
              <a:ext cx="3157087" cy="1850457"/>
            </a:xfrm>
            <a:prstGeom prst="wedgeRect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" name="矩形标注 4"/>
            <p:cNvSpPr/>
            <p:nvPr/>
          </p:nvSpPr>
          <p:spPr>
            <a:xfrm>
              <a:off x="962526" y="1453414"/>
              <a:ext cx="3157087" cy="1850457"/>
            </a:xfrm>
            <a:prstGeom prst="wedgeRect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70535" y="1783472"/>
              <a:ext cx="250559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70535" y="3659433"/>
              <a:ext cx="250559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17456" y="1453414"/>
            <a:ext cx="3157087" cy="3700914"/>
            <a:chOff x="4517456" y="1453414"/>
            <a:chExt cx="3157087" cy="3700914"/>
          </a:xfrm>
        </p:grpSpPr>
        <p:sp>
          <p:nvSpPr>
            <p:cNvPr id="9" name="矩形标注 8"/>
            <p:cNvSpPr/>
            <p:nvPr/>
          </p:nvSpPr>
          <p:spPr>
            <a:xfrm>
              <a:off x="4517456" y="3303871"/>
              <a:ext cx="3157087" cy="1850457"/>
            </a:xfrm>
            <a:prstGeom prst="wedgeRect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6" name="矩形标注 5"/>
            <p:cNvSpPr/>
            <p:nvPr/>
          </p:nvSpPr>
          <p:spPr>
            <a:xfrm>
              <a:off x="4517456" y="1453414"/>
              <a:ext cx="3157087" cy="1850457"/>
            </a:xfrm>
            <a:prstGeom prst="wedgeRect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843200" y="1783472"/>
              <a:ext cx="250559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43200" y="3659433"/>
              <a:ext cx="250559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72386" y="1453414"/>
            <a:ext cx="3157087" cy="3700914"/>
            <a:chOff x="8072386" y="1453414"/>
            <a:chExt cx="3157087" cy="3700914"/>
          </a:xfrm>
        </p:grpSpPr>
        <p:sp>
          <p:nvSpPr>
            <p:cNvPr id="10" name="矩形标注 9"/>
            <p:cNvSpPr/>
            <p:nvPr/>
          </p:nvSpPr>
          <p:spPr>
            <a:xfrm>
              <a:off x="8072386" y="3303871"/>
              <a:ext cx="3157087" cy="1850457"/>
            </a:xfrm>
            <a:prstGeom prst="wedgeRectCallou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7" name="矩形标注 6"/>
            <p:cNvSpPr/>
            <p:nvPr/>
          </p:nvSpPr>
          <p:spPr>
            <a:xfrm>
              <a:off x="8072386" y="1453414"/>
              <a:ext cx="3157087" cy="1850457"/>
            </a:xfrm>
            <a:prstGeom prst="wedgeRectCallo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381021" y="1783472"/>
              <a:ext cx="250559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381021" y="3659433"/>
              <a:ext cx="2505598" cy="1212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 spd="slow">
    <p:comb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THREE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研究方法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pic>
        <p:nvPicPr>
          <p:cNvPr id="5" name="Picture 2" descr="http://dc.office.msn.com.cn/t/90/A8DF8EE9494781A3F0D3EA23BBBA304F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4" t="20781" r="39715" b="18188"/>
          <a:stretch>
            <a:fillRect/>
          </a:stretch>
        </p:blipFill>
        <p:spPr bwMode="auto">
          <a:xfrm>
            <a:off x="564732" y="1802415"/>
            <a:ext cx="3642514" cy="273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dc.office.msn.com.cn/t/90/A8DF8EE9494781A3F0D3EA23BBBA304F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4" t="20781" r="39715" b="18188"/>
          <a:stretch>
            <a:fillRect/>
          </a:stretch>
        </p:blipFill>
        <p:spPr bwMode="auto">
          <a:xfrm>
            <a:off x="4362376" y="1802415"/>
            <a:ext cx="3642514" cy="273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dc.office.msn.com.cn/t/90/A8DF8EE9494781A3F0D3EA23BBBA304F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4" t="20781" r="39715" b="18188"/>
          <a:stretch>
            <a:fillRect/>
          </a:stretch>
        </p:blipFill>
        <p:spPr bwMode="auto">
          <a:xfrm>
            <a:off x="8160020" y="1802415"/>
            <a:ext cx="3642514" cy="273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233751" y="460262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2045" y="4992158"/>
            <a:ext cx="259992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5378" y="460262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83672" y="4992158"/>
            <a:ext cx="259992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97005" y="460262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15299" y="4992158"/>
            <a:ext cx="259992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分析讨论</a:t>
            </a:r>
            <a:endParaRPr lang="zh-CN" altLang="en-US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599238" y="2069745"/>
            <a:ext cx="5168900" cy="701731"/>
          </a:xfrm>
        </p:spPr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PART FOUR</a:t>
            </a:r>
            <a:endParaRPr lang="en-US" altLang="zh-CN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677621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335838" y="6299200"/>
            <a:ext cx="393171" cy="393171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09321" y="6299200"/>
            <a:ext cx="393171" cy="393171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82804" y="6299200"/>
            <a:ext cx="393171" cy="393171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9597311" y="6240224"/>
            <a:ext cx="511122" cy="5111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429770" y="6299200"/>
            <a:ext cx="393171" cy="393171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203251" y="6299200"/>
            <a:ext cx="393171" cy="393171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FOUR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分析讨论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0" y="1371601"/>
          <a:ext cx="6129867" cy="4478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椭圆 7"/>
          <p:cNvSpPr>
            <a:spLocks noChangeAspect="1"/>
          </p:cNvSpPr>
          <p:nvPr/>
        </p:nvSpPr>
        <p:spPr>
          <a:xfrm flipH="1">
            <a:off x="6359379" y="1712827"/>
            <a:ext cx="167270" cy="1672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7482" y="161227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77482" y="2001808"/>
            <a:ext cx="512298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 flipH="1">
            <a:off x="6359379" y="3140569"/>
            <a:ext cx="167270" cy="1672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77482" y="304001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77482" y="3429550"/>
            <a:ext cx="512298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 flipH="1">
            <a:off x="6359379" y="4572129"/>
            <a:ext cx="167270" cy="1672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77482" y="447157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77482" y="4861110"/>
            <a:ext cx="512298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FOUR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分析讨论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70746" y="1452418"/>
          <a:ext cx="11331790" cy="3412801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266358"/>
                <a:gridCol w="2266358"/>
                <a:gridCol w="2266358"/>
                <a:gridCol w="2266358"/>
                <a:gridCol w="2266358"/>
              </a:tblGrid>
              <a:tr h="487543">
                <a:tc>
                  <a:txBody>
                    <a:bodyPr/>
                    <a:lstStyle/>
                    <a:p>
                      <a:pPr algn="r"/>
                      <a:endParaRPr lang="en-US" altLang="zh-CN" sz="1600" b="0" dirty="0">
                        <a:solidFill>
                          <a:schemeClr val="bg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bg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</a:tr>
              <a:tr h="48754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</a:tr>
              <a:tr h="487543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</a:tr>
              <a:tr h="487543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</a:tr>
              <a:tr h="487543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</a:tr>
              <a:tr h="487543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solidFill>
                      <a:schemeClr val="bg1"/>
                    </a:solidFill>
                  </a:tcPr>
                </a:tc>
              </a:tr>
              <a:tr h="487543">
                <a:tc>
                  <a:txBody>
                    <a:bodyPr/>
                    <a:lstStyle/>
                    <a:p>
                      <a:pPr marL="0" marR="0" indent="0" algn="l" defTabSz="11614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TITLE HERE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微软雅黑" pitchFamily="34" charset="-122"/>
                          <a:cs typeface="+mn-ea"/>
                          <a:sym typeface="Calibri" pitchFamily="34" charset="0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/>
                        </a:solidFill>
                        <a:latin typeface="Calibri" pitchFamily="34" charset="0"/>
                        <a:ea typeface="微软雅黑" pitchFamily="34" charset="-122"/>
                        <a:cs typeface="+mn-ea"/>
                        <a:sym typeface="Calibri" pitchFamily="34" charset="0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椭圆 5"/>
          <p:cNvSpPr>
            <a:spLocks noChangeAspect="1"/>
          </p:cNvSpPr>
          <p:nvPr/>
        </p:nvSpPr>
        <p:spPr>
          <a:xfrm flipH="1">
            <a:off x="470746" y="5310911"/>
            <a:ext cx="167270" cy="1672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8849" y="521035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8848" y="5599892"/>
            <a:ext cx="11013687" cy="348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FOUR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分析讨论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844799" y="1009499"/>
          <a:ext cx="4648200" cy="4081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11" name="图表 10"/>
          <p:cNvGraphicFramePr/>
          <p:nvPr/>
        </p:nvGraphicFramePr>
        <p:xfrm>
          <a:off x="-741098" y="1009499"/>
          <a:ext cx="4648200" cy="4081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6985001" y="1009499"/>
          <a:ext cx="4648200" cy="4081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椭圆 12"/>
          <p:cNvSpPr>
            <a:spLocks noChangeAspect="1"/>
          </p:cNvSpPr>
          <p:nvPr/>
        </p:nvSpPr>
        <p:spPr>
          <a:xfrm flipH="1">
            <a:off x="663375" y="5212957"/>
            <a:ext cx="167270" cy="1672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47347" y="511240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1478" y="5501938"/>
            <a:ext cx="259992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 flipH="1">
            <a:off x="3907102" y="5212957"/>
            <a:ext cx="167270" cy="1672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91074" y="511240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25205" y="5501938"/>
            <a:ext cx="259992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 flipH="1">
            <a:off x="7632435" y="5212957"/>
            <a:ext cx="167270" cy="1672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16407" y="511240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50538" y="5501938"/>
            <a:ext cx="2599922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主要结论</a:t>
            </a:r>
            <a:endParaRPr lang="zh-CN" altLang="en-US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599238" y="2069745"/>
            <a:ext cx="5168900" cy="701731"/>
          </a:xfrm>
        </p:spPr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PART FIVE</a:t>
            </a:r>
            <a:endParaRPr lang="en-US" altLang="zh-CN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677621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335838" y="6299200"/>
            <a:ext cx="393171" cy="393171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09321" y="6299200"/>
            <a:ext cx="393171" cy="393171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82804" y="6299200"/>
            <a:ext cx="393171" cy="393171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656287" y="6299200"/>
            <a:ext cx="393171" cy="393171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10370793" y="6240224"/>
            <a:ext cx="511122" cy="5111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203251" y="6299200"/>
            <a:ext cx="393171" cy="393171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ONE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TWO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THREE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FOUR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FIVE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SIX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选题背景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论文结构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研究方法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分析讨论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主要结论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参考文献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目录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r>
              <a:rPr lang="en-US" altLang="zh-CN" sz="2400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CONTENT</a:t>
            </a:r>
            <a:endParaRPr lang="zh-CN" altLang="en-US" sz="2400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0" y="36513"/>
            <a:ext cx="2151063" cy="466725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FIVE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</p:nvPr>
        </p:nvSpPr>
        <p:spPr>
          <a:xfrm>
            <a:off x="355071" y="539750"/>
            <a:ext cx="3421063" cy="4667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主要结论</a:t>
            </a:r>
            <a:endParaRPr lang="zh-CN" altLang="en-US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rot="16200000">
            <a:off x="2882173" y="-2882171"/>
            <a:ext cx="540000" cy="6304342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rot="5400000">
            <a:off x="10887386" y="5553387"/>
            <a:ext cx="540000" cy="2069226"/>
          </a:xfrm>
          <a:custGeom>
            <a:avLst/>
            <a:gdLst/>
            <a:ahLst/>
            <a:cxnLst/>
            <a:rect l="l" t="t" r="r" b="b"/>
            <a:pathLst>
              <a:path w="762669" h="6304342">
                <a:moveTo>
                  <a:pt x="762669" y="0"/>
                </a:moveTo>
                <a:lnTo>
                  <a:pt x="762668" y="6304342"/>
                </a:lnTo>
                <a:lnTo>
                  <a:pt x="696390" y="6247397"/>
                </a:lnTo>
                <a:cubicBezTo>
                  <a:pt x="473120" y="6032986"/>
                  <a:pt x="301237" y="5764531"/>
                  <a:pt x="180742" y="5442029"/>
                </a:cubicBezTo>
                <a:cubicBezTo>
                  <a:pt x="60247" y="5119528"/>
                  <a:pt x="0" y="4747412"/>
                  <a:pt x="0" y="4325679"/>
                </a:cubicBezTo>
                <a:lnTo>
                  <a:pt x="0" y="56968"/>
                </a:lnTo>
                <a:cubicBezTo>
                  <a:pt x="0" y="42792"/>
                  <a:pt x="1772" y="29502"/>
                  <a:pt x="5316" y="17098"/>
                </a:cubicBezTo>
                <a:lnTo>
                  <a:pt x="13207" y="0"/>
                </a:ln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85700" dirty="0">
              <a:solidFill>
                <a:schemeClr val="accent5">
                  <a:alpha val="80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" name="文本占位符 5"/>
          <p:cNvSpPr txBox="1"/>
          <p:nvPr/>
        </p:nvSpPr>
        <p:spPr>
          <a:xfrm>
            <a:off x="355071" y="36637"/>
            <a:ext cx="2151062" cy="4667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None/>
              <a:defRPr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ONE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23399" y="2872126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36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36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3399" y="3397876"/>
            <a:ext cx="807188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23399" y="2531042"/>
            <a:ext cx="12945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en-US" altLang="zh-CN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Add Text</a:t>
            </a:r>
            <a:endParaRPr lang="en-US" altLang="zh-CN" sz="2400" b="1" dirty="0">
              <a:solidFill>
                <a:schemeClr val="accent6">
                  <a:lumMod val="20000"/>
                  <a:lumOff val="80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"/>
          <p:cNvGrpSpPr>
            <a:grpSpLocks noChangeAspect="1"/>
          </p:cNvGrpSpPr>
          <p:nvPr/>
        </p:nvGrpSpPr>
        <p:grpSpPr bwMode="auto">
          <a:xfrm>
            <a:off x="837830" y="995727"/>
            <a:ext cx="2206106" cy="1566336"/>
            <a:chOff x="1407" y="1098"/>
            <a:chExt cx="800" cy="568"/>
          </a:xfrm>
          <a:solidFill>
            <a:schemeClr val="bg1"/>
          </a:solidFill>
        </p:grpSpPr>
        <p:sp>
          <p:nvSpPr>
            <p:cNvPr id="6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7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8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1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2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3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14" name="Group 11"/>
          <p:cNvGrpSpPr>
            <a:grpSpLocks noChangeAspect="1"/>
          </p:cNvGrpSpPr>
          <p:nvPr/>
        </p:nvGrpSpPr>
        <p:grpSpPr bwMode="auto">
          <a:xfrm>
            <a:off x="4992947" y="995727"/>
            <a:ext cx="2206106" cy="1566336"/>
            <a:chOff x="1407" y="1098"/>
            <a:chExt cx="800" cy="568"/>
          </a:xfrm>
          <a:solidFill>
            <a:schemeClr val="bg1"/>
          </a:solidFill>
        </p:grpSpPr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9116213" y="995727"/>
            <a:ext cx="2206106" cy="1566336"/>
            <a:chOff x="1407" y="1098"/>
            <a:chExt cx="800" cy="568"/>
          </a:xfrm>
          <a:solidFill>
            <a:schemeClr val="bg1"/>
          </a:solidFill>
        </p:grpSpPr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6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1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32" name="Group 11"/>
          <p:cNvGrpSpPr>
            <a:grpSpLocks noChangeAspect="1"/>
          </p:cNvGrpSpPr>
          <p:nvPr/>
        </p:nvGrpSpPr>
        <p:grpSpPr bwMode="auto">
          <a:xfrm>
            <a:off x="837830" y="4221527"/>
            <a:ext cx="2206106" cy="1566336"/>
            <a:chOff x="1407" y="1098"/>
            <a:chExt cx="800" cy="568"/>
          </a:xfrm>
          <a:solidFill>
            <a:schemeClr val="bg1"/>
          </a:solidFill>
        </p:grpSpPr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6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7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8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9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40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41" name="Group 11"/>
          <p:cNvGrpSpPr>
            <a:grpSpLocks noChangeAspect="1"/>
          </p:cNvGrpSpPr>
          <p:nvPr/>
        </p:nvGrpSpPr>
        <p:grpSpPr bwMode="auto">
          <a:xfrm>
            <a:off x="4992947" y="4221527"/>
            <a:ext cx="2206106" cy="1566336"/>
            <a:chOff x="1407" y="1098"/>
            <a:chExt cx="800" cy="568"/>
          </a:xfrm>
          <a:solidFill>
            <a:schemeClr val="bg1"/>
          </a:solidFill>
        </p:grpSpPr>
        <p:sp>
          <p:nvSpPr>
            <p:cNvPr id="42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44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50" name="Group 11"/>
          <p:cNvGrpSpPr>
            <a:grpSpLocks noChangeAspect="1"/>
          </p:cNvGrpSpPr>
          <p:nvPr/>
        </p:nvGrpSpPr>
        <p:grpSpPr bwMode="auto">
          <a:xfrm>
            <a:off x="9116213" y="4221527"/>
            <a:ext cx="2206106" cy="1566336"/>
            <a:chOff x="1407" y="1098"/>
            <a:chExt cx="800" cy="568"/>
          </a:xfrm>
          <a:solidFill>
            <a:schemeClr val="bg1"/>
          </a:solidFill>
        </p:grpSpPr>
        <p:sp>
          <p:nvSpPr>
            <p:cNvPr id="51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3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4" name="Freeform 15"/>
            <p:cNvSpPr/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5" name="Freeform 16"/>
            <p:cNvSpPr/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6" name="Freeform 17"/>
            <p:cNvSpPr/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7" name="Freeform 18"/>
            <p:cNvSpPr/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8" name="Freeform 19"/>
            <p:cNvSpPr/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3351566" y="118533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364766" y="118533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1377966" y="118533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351566" y="355909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364766" y="355909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1377966" y="3559095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45994" y="2737716"/>
            <a:ext cx="1394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Add TEXT</a:t>
            </a:r>
            <a:endParaRPr lang="en-US" altLang="zh-CN" sz="24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430720" y="2737716"/>
            <a:ext cx="1394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Add TEXT</a:t>
            </a:r>
            <a:endParaRPr lang="en-US" altLang="zh-CN" sz="24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489181" y="2737716"/>
            <a:ext cx="1394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Add TEXT</a:t>
            </a:r>
            <a:endParaRPr lang="en-US" altLang="zh-CN" sz="24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45994" y="5951382"/>
            <a:ext cx="1394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Add TEXT</a:t>
            </a:r>
            <a:endParaRPr lang="en-US" altLang="zh-CN" sz="24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430720" y="5951382"/>
            <a:ext cx="1394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Add TEXT</a:t>
            </a:r>
            <a:endParaRPr lang="en-US" altLang="zh-CN" sz="24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489181" y="5951382"/>
            <a:ext cx="1394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Add TEXT</a:t>
            </a:r>
            <a:endParaRPr lang="en-US" altLang="zh-CN" sz="2400" b="1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参考文献</a:t>
            </a:r>
            <a:endParaRPr lang="zh-CN" altLang="en-US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599238" y="2069745"/>
            <a:ext cx="5168900" cy="701731"/>
          </a:xfrm>
        </p:spPr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PART SIX</a:t>
            </a:r>
            <a:endParaRPr lang="en-US" altLang="zh-CN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677621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335838" y="6299200"/>
            <a:ext cx="393171" cy="393171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09321" y="6299200"/>
            <a:ext cx="393171" cy="393171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82804" y="6299200"/>
            <a:ext cx="393171" cy="393171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656287" y="6299200"/>
            <a:ext cx="393171" cy="393171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429770" y="6299200"/>
            <a:ext cx="393171" cy="393171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203250" y="6235753"/>
            <a:ext cx="511122" cy="5111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SIX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参考文献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5071" y="1362971"/>
            <a:ext cx="11523662" cy="3168661"/>
          </a:xfrm>
          <a:prstGeom prst="rect">
            <a:avLst/>
          </a:prstGeom>
        </p:spPr>
        <p:txBody>
          <a:bodyPr wrap="square" numCol="2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1.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期刊类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[J].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刊名，出版年份，卷号（期号）：起止页码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2.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专著类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3.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报纸类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[N].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报纸名，出版日期（版次）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4.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论文集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[C].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5.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学位论文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[D].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出版地：保存者，出版年份：起始页码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6.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研究报告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[R].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7.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条例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颁布单位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条例名称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发布日期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8.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译著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原著作者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译者，译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16581" y="1851645"/>
            <a:ext cx="5358838" cy="3154710"/>
          </a:xfrm>
          <a:prstGeom prst="rect">
            <a:avLst/>
          </a:prstGeom>
          <a:noFill/>
          <a:effectLst>
            <a:reflection blurRad="38100" stA="54000" endPos="39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19900" b="1" spc="-3000" dirty="0">
                <a:solidFill>
                  <a:schemeClr val="accent1">
                    <a:alpha val="80000"/>
                  </a:schemeClr>
                </a:solidFill>
                <a:effectLst>
                  <a:reflection blurRad="76200" stA="61000" endPos="45500" dir="5400000" sy="-100000" algn="bl" rotWithShape="0"/>
                </a:effectLst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T</a:t>
            </a:r>
            <a:r>
              <a:rPr lang="en-US" altLang="zh-CN" sz="19900" b="1" spc="-3000" dirty="0">
                <a:solidFill>
                  <a:schemeClr val="accent2">
                    <a:alpha val="80000"/>
                  </a:schemeClr>
                </a:solidFill>
                <a:effectLst>
                  <a:reflection blurRad="76200" stA="61000" endPos="45500" dir="5400000" sy="-100000" algn="bl" rotWithShape="0"/>
                </a:effectLst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h</a:t>
            </a:r>
            <a:r>
              <a:rPr lang="en-US" altLang="zh-CN" sz="19900" b="1" spc="-3000" dirty="0">
                <a:solidFill>
                  <a:schemeClr val="accent3">
                    <a:alpha val="80000"/>
                  </a:schemeClr>
                </a:solidFill>
                <a:effectLst>
                  <a:reflection blurRad="76200" stA="61000" endPos="45500" dir="5400000" sy="-100000" algn="bl" rotWithShape="0"/>
                </a:effectLst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a</a:t>
            </a:r>
            <a:r>
              <a:rPr lang="en-US" altLang="zh-CN" sz="19900" b="1" spc="-3000" dirty="0">
                <a:solidFill>
                  <a:schemeClr val="accent4">
                    <a:alpha val="80000"/>
                  </a:schemeClr>
                </a:solidFill>
                <a:effectLst>
                  <a:reflection blurRad="76200" stA="61000" endPos="45500" dir="5400000" sy="-100000" algn="bl" rotWithShape="0"/>
                </a:effectLst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n</a:t>
            </a:r>
            <a:r>
              <a:rPr lang="en-US" altLang="zh-CN" sz="19900" b="1" spc="-3000" dirty="0">
                <a:solidFill>
                  <a:schemeClr val="accent6">
                    <a:alpha val="80000"/>
                  </a:schemeClr>
                </a:solidFill>
                <a:effectLst>
                  <a:reflection blurRad="76200" stA="61000" endPos="45500" dir="5400000" sy="-100000" algn="bl" rotWithShape="0"/>
                </a:effectLst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k</a:t>
            </a:r>
            <a:r>
              <a:rPr lang="en-US" altLang="zh-CN" sz="19900" b="1" spc="-3000" dirty="0">
                <a:solidFill>
                  <a:schemeClr val="accent5">
                    <a:alpha val="80000"/>
                  </a:schemeClr>
                </a:solidFill>
                <a:effectLst>
                  <a:reflection blurRad="76200" stA="61000" endPos="45500" dir="5400000" sy="-100000" algn="bl" rotWithShape="0"/>
                </a:effectLst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s</a:t>
            </a:r>
            <a:endParaRPr lang="zh-CN" altLang="en-US" sz="19900" b="1" spc="-3000" dirty="0">
              <a:solidFill>
                <a:schemeClr val="accent5">
                  <a:alpha val="80000"/>
                </a:schemeClr>
              </a:solidFill>
              <a:effectLst>
                <a:reflection blurRad="76200" stA="61000" endPos="45500" dir="5400000" sy="-100000" algn="bl" rotWithShape="0"/>
              </a:effectLst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3" name="文本占位符 2"/>
          <p:cNvSpPr txBox="1"/>
          <p:nvPr/>
        </p:nvSpPr>
        <p:spPr>
          <a:xfrm>
            <a:off x="3769948" y="4983889"/>
            <a:ext cx="4652102" cy="3063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指导老师：</a:t>
            </a:r>
            <a:r>
              <a:rPr lang="en-US" altLang="zh-CN" sz="160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John Doe  </a:t>
            </a:r>
            <a:r>
              <a:rPr lang="zh-CN" altLang="en-US" sz="160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报告人：</a:t>
            </a:r>
            <a:r>
              <a:rPr lang="en-US" altLang="zh-CN" sz="160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Jane Doe</a:t>
            </a:r>
            <a:endParaRPr lang="en-US" altLang="zh-CN" sz="160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 marL="0" indent="0" algn="ctr">
              <a:buNone/>
            </a:pPr>
            <a:endParaRPr lang="zh-CN" altLang="en-US" sz="1600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4" name="文本占位符 3"/>
          <p:cNvSpPr txBox="1"/>
          <p:nvPr/>
        </p:nvSpPr>
        <p:spPr>
          <a:xfrm>
            <a:off x="3769948" y="5276157"/>
            <a:ext cx="4652102" cy="30638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600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PRESENTED BY OfficePLUS</a:t>
            </a:r>
            <a:endParaRPr lang="en-US" altLang="zh-CN" sz="1600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 marL="0" indent="0" algn="ctr">
              <a:buNone/>
            </a:pPr>
            <a:endParaRPr lang="zh-CN" altLang="en-US" sz="1600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dc.office.msn.com.cn/t/99/F38F622AE54CED28D598A8111343D6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99"/>
            <a:ext cx="12192000" cy="68561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背景图片素材</a:t>
            </a:r>
            <a:endParaRPr lang="zh-CN" altLang="en-US" sz="18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OfficePLUS</a:t>
            </a:r>
            <a:endParaRPr lang="zh-CN" altLang="en-US" sz="1000" dirty="0">
              <a:solidFill>
                <a:schemeClr val="bg1"/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选题背景</a:t>
            </a:r>
            <a:endParaRPr lang="zh-CN" altLang="en-US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599238" y="2069745"/>
            <a:ext cx="5168900" cy="701731"/>
          </a:xfrm>
        </p:spPr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PART ONE</a:t>
            </a:r>
            <a:endParaRPr lang="en-US" altLang="zh-CN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397032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7217887" y="6240224"/>
            <a:ext cx="511122" cy="5111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09321" y="6299200"/>
            <a:ext cx="393171" cy="393171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882804" y="6299200"/>
            <a:ext cx="393171" cy="393171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9656287" y="6299200"/>
            <a:ext cx="393171" cy="393171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429770" y="6299200"/>
            <a:ext cx="393171" cy="393171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203251" y="6299200"/>
            <a:ext cx="393171" cy="393171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ONE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选题背景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pic>
        <p:nvPicPr>
          <p:cNvPr id="1026" name="Picture 2" descr="http://dc.office.msn.com.cn/t/90/A8DF8EE9494781A3F0D3EA23BBBA304F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10610" r="24798" b="8015"/>
          <a:stretch>
            <a:fillRect/>
          </a:stretch>
        </p:blipFill>
        <p:spPr bwMode="auto">
          <a:xfrm>
            <a:off x="355071" y="1515533"/>
            <a:ext cx="5918729" cy="4212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dc.office.msn.com.cn/t/90/A8DF8EE9494781A3F0D3EA23BBBA304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10610" r="24798" b="8015"/>
          <a:stretch>
            <a:fillRect/>
          </a:stretch>
        </p:blipFill>
        <p:spPr bwMode="auto">
          <a:xfrm>
            <a:off x="6366404" y="4430995"/>
            <a:ext cx="1822068" cy="129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dc.office.msn.com.cn/t/90/A8DF8EE9494781A3F0D3EA23BBBA304F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10610" r="24798" b="8015"/>
          <a:stretch>
            <a:fillRect/>
          </a:stretch>
        </p:blipFill>
        <p:spPr bwMode="auto">
          <a:xfrm>
            <a:off x="8270801" y="4430995"/>
            <a:ext cx="1822068" cy="129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dc.office.msn.com.cn/t/90/A8DF8EE9494781A3F0D3EA23BBBA304F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901" t="10610" r="24798" b="8015"/>
          <a:stretch>
            <a:fillRect/>
          </a:stretch>
        </p:blipFill>
        <p:spPr bwMode="auto">
          <a:xfrm>
            <a:off x="10175199" y="4430995"/>
            <a:ext cx="1822068" cy="1296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椭圆 9"/>
          <p:cNvSpPr>
            <a:spLocks noChangeAspect="1"/>
          </p:cNvSpPr>
          <p:nvPr/>
        </p:nvSpPr>
        <p:spPr>
          <a:xfrm flipH="1">
            <a:off x="6453928" y="1611259"/>
            <a:ext cx="167270" cy="1672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2031" y="151070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72031" y="1930137"/>
            <a:ext cx="499927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72031" y="2624838"/>
            <a:ext cx="499927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72031" y="3317540"/>
            <a:ext cx="4999278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p:transition spd="slow"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ONE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选题背景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 flipH="1">
            <a:off x="515141" y="1327367"/>
            <a:ext cx="167270" cy="16727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3244" y="122681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896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点击此处添加标题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2869" y="1634909"/>
            <a:ext cx="1096929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33244" y="2704699"/>
            <a:ext cx="3401872" cy="2830588"/>
            <a:chOff x="833244" y="2704699"/>
            <a:chExt cx="3401872" cy="2830588"/>
          </a:xfrm>
        </p:grpSpPr>
        <p:grpSp>
          <p:nvGrpSpPr>
            <p:cNvPr id="23" name="组合 22"/>
            <p:cNvGrpSpPr/>
            <p:nvPr/>
          </p:nvGrpSpPr>
          <p:grpSpPr>
            <a:xfrm>
              <a:off x="833244" y="2704699"/>
              <a:ext cx="3401872" cy="2830588"/>
              <a:chOff x="833244" y="2501808"/>
              <a:chExt cx="3401872" cy="2830588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833244" y="2704699"/>
                <a:ext cx="3401872" cy="87589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33244" y="3580598"/>
                <a:ext cx="3401872" cy="8758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33244" y="4456497"/>
                <a:ext cx="3401872" cy="87589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>
                <a:off x="2267608" y="2501808"/>
                <a:ext cx="533143" cy="45960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1216786" y="3105586"/>
              <a:ext cx="26347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点击和重新输入进行更改。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16786" y="3959828"/>
              <a:ext cx="26347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</a:t>
              </a:r>
              <a:endParaRPr lang="en-US" altLang="zh-CN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点击和重新输入进行更改。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216786" y="4835727"/>
              <a:ext cx="26347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</a:t>
              </a:r>
              <a:endParaRPr lang="en-US" altLang="zh-CN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点击和重新输入进行更改。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53021" y="2704699"/>
            <a:ext cx="3401872" cy="2830588"/>
            <a:chOff x="4553021" y="2704699"/>
            <a:chExt cx="3401872" cy="2830588"/>
          </a:xfrm>
        </p:grpSpPr>
        <p:grpSp>
          <p:nvGrpSpPr>
            <p:cNvPr id="24" name="组合 23"/>
            <p:cNvGrpSpPr/>
            <p:nvPr/>
          </p:nvGrpSpPr>
          <p:grpSpPr>
            <a:xfrm>
              <a:off x="4553021" y="2704699"/>
              <a:ext cx="3401872" cy="2830588"/>
              <a:chOff x="4553021" y="2501808"/>
              <a:chExt cx="3401872" cy="2830588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4553021" y="2704699"/>
                <a:ext cx="3401872" cy="87589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553021" y="3580598"/>
                <a:ext cx="3401872" cy="8758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553021" y="4456497"/>
                <a:ext cx="3401872" cy="87589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5987385" y="2501808"/>
                <a:ext cx="533143" cy="45960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4936563" y="3105586"/>
              <a:ext cx="26347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点击和重新输入进行更改。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936563" y="3959828"/>
              <a:ext cx="26347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</a:t>
              </a:r>
              <a:endParaRPr lang="en-US" altLang="zh-CN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点击和重新输入进行更改。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936563" y="4835727"/>
              <a:ext cx="26347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</a:t>
              </a:r>
              <a:endParaRPr lang="en-US" altLang="zh-CN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点击和重新输入进行更改。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272798" y="2704699"/>
            <a:ext cx="3401872" cy="2830588"/>
            <a:chOff x="8272798" y="2704699"/>
            <a:chExt cx="3401872" cy="2830588"/>
          </a:xfrm>
        </p:grpSpPr>
        <p:grpSp>
          <p:nvGrpSpPr>
            <p:cNvPr id="25" name="组合 24"/>
            <p:cNvGrpSpPr/>
            <p:nvPr/>
          </p:nvGrpSpPr>
          <p:grpSpPr>
            <a:xfrm>
              <a:off x="8272798" y="2704699"/>
              <a:ext cx="3401872" cy="2830588"/>
              <a:chOff x="8272798" y="2501808"/>
              <a:chExt cx="3401872" cy="283058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8272798" y="2704699"/>
                <a:ext cx="3401872" cy="87589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8272798" y="3580598"/>
                <a:ext cx="3401872" cy="8758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8272798" y="4456497"/>
                <a:ext cx="3401872" cy="87589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>
                <a:off x="9707162" y="2501808"/>
                <a:ext cx="533143" cy="45960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8656341" y="3105586"/>
              <a:ext cx="26347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  <a:p>
              <a:pPr algn="ct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点击和重新输入进行更改。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8656341" y="3959828"/>
              <a:ext cx="26347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</a:t>
              </a:r>
              <a:endParaRPr lang="en-US" altLang="zh-CN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点击和重新输入进行更改。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656341" y="4835727"/>
              <a:ext cx="263478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</a:t>
              </a:r>
              <a:endParaRPr lang="en-US" altLang="zh-CN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点击和重新输入进行更改。</a:t>
              </a:r>
              <a:endParaRPr lang="zh-CN" altLang="en-US" sz="14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 spd="slow">
    <p:comb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ONE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选题背景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530051" y="2631015"/>
            <a:ext cx="5693178" cy="1018118"/>
            <a:chOff x="5530051" y="2631015"/>
            <a:chExt cx="5693178" cy="1018118"/>
          </a:xfrm>
        </p:grpSpPr>
        <p:sp>
          <p:nvSpPr>
            <p:cNvPr id="18" name="任意多边形 17"/>
            <p:cNvSpPr/>
            <p:nvPr/>
          </p:nvSpPr>
          <p:spPr>
            <a:xfrm>
              <a:off x="5530051" y="2631015"/>
              <a:ext cx="5693178" cy="1018118"/>
            </a:xfrm>
            <a:custGeom>
              <a:avLst/>
              <a:gdLst>
                <a:gd name="connsiteX0" fmla="*/ 4708237 w 5693178"/>
                <a:gd name="connsiteY0" fmla="*/ 0 h 1018118"/>
                <a:gd name="connsiteX1" fmla="*/ 5690371 w 5693178"/>
                <a:gd name="connsiteY1" fmla="*/ 0 h 1018118"/>
                <a:gd name="connsiteX2" fmla="*/ 5690371 w 5693178"/>
                <a:gd name="connsiteY2" fmla="*/ 2 h 1018118"/>
                <a:gd name="connsiteX3" fmla="*/ 5693178 w 5693178"/>
                <a:gd name="connsiteY3" fmla="*/ 2 h 1018118"/>
                <a:gd name="connsiteX4" fmla="*/ 5690371 w 5693178"/>
                <a:gd name="connsiteY4" fmla="*/ 4367 h 1018118"/>
                <a:gd name="connsiteX5" fmla="*/ 5690371 w 5693178"/>
                <a:gd name="connsiteY5" fmla="*/ 1018117 h 1018118"/>
                <a:gd name="connsiteX6" fmla="*/ 5038520 w 5693178"/>
                <a:gd name="connsiteY6" fmla="*/ 1018117 h 1018118"/>
                <a:gd name="connsiteX7" fmla="*/ 5038519 w 5693178"/>
                <a:gd name="connsiteY7" fmla="*/ 1018118 h 1018118"/>
                <a:gd name="connsiteX8" fmla="*/ 0 w 5693178"/>
                <a:gd name="connsiteY8" fmla="*/ 1018118 h 1018118"/>
                <a:gd name="connsiteX9" fmla="*/ 654659 w 5693178"/>
                <a:gd name="connsiteY9" fmla="*/ 2 h 1018118"/>
                <a:gd name="connsiteX10" fmla="*/ 4708237 w 5693178"/>
                <a:gd name="connsiteY10" fmla="*/ 2 h 1018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93178" h="1018118">
                  <a:moveTo>
                    <a:pt x="4708237" y="0"/>
                  </a:moveTo>
                  <a:lnTo>
                    <a:pt x="5690371" y="0"/>
                  </a:lnTo>
                  <a:lnTo>
                    <a:pt x="5690371" y="2"/>
                  </a:lnTo>
                  <a:lnTo>
                    <a:pt x="5693178" y="2"/>
                  </a:lnTo>
                  <a:lnTo>
                    <a:pt x="5690371" y="4367"/>
                  </a:lnTo>
                  <a:lnTo>
                    <a:pt x="5690371" y="1018117"/>
                  </a:lnTo>
                  <a:lnTo>
                    <a:pt x="5038520" y="1018117"/>
                  </a:lnTo>
                  <a:lnTo>
                    <a:pt x="5038519" y="1018118"/>
                  </a:lnTo>
                  <a:lnTo>
                    <a:pt x="0" y="1018118"/>
                  </a:lnTo>
                  <a:lnTo>
                    <a:pt x="654659" y="2"/>
                  </a:lnTo>
                  <a:lnTo>
                    <a:pt x="4708237" y="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368005" y="2678409"/>
              <a:ext cx="53572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2</a:t>
              </a:r>
              <a:endParaRPr lang="zh-CN" altLang="en-US" sz="5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921642" y="2856536"/>
              <a:ext cx="4234031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46514" y="4667250"/>
            <a:ext cx="5693178" cy="1018117"/>
            <a:chOff x="4546514" y="4667250"/>
            <a:chExt cx="5693178" cy="1018117"/>
          </a:xfrm>
        </p:grpSpPr>
        <p:sp>
          <p:nvSpPr>
            <p:cNvPr id="19" name="任意多边形 18"/>
            <p:cNvSpPr/>
            <p:nvPr/>
          </p:nvSpPr>
          <p:spPr>
            <a:xfrm>
              <a:off x="4546514" y="4667250"/>
              <a:ext cx="5693178" cy="1018117"/>
            </a:xfrm>
            <a:custGeom>
              <a:avLst/>
              <a:gdLst>
                <a:gd name="connsiteX0" fmla="*/ 4709640 w 5693178"/>
                <a:gd name="connsiteY0" fmla="*/ 0 h 1018117"/>
                <a:gd name="connsiteX1" fmla="*/ 5691774 w 5693178"/>
                <a:gd name="connsiteY1" fmla="*/ 0 h 1018117"/>
                <a:gd name="connsiteX2" fmla="*/ 5691774 w 5693178"/>
                <a:gd name="connsiteY2" fmla="*/ 1 h 1018117"/>
                <a:gd name="connsiteX3" fmla="*/ 5693178 w 5693178"/>
                <a:gd name="connsiteY3" fmla="*/ 1 h 1018117"/>
                <a:gd name="connsiteX4" fmla="*/ 5691774 w 5693178"/>
                <a:gd name="connsiteY4" fmla="*/ 2185 h 1018117"/>
                <a:gd name="connsiteX5" fmla="*/ 5691774 w 5693178"/>
                <a:gd name="connsiteY5" fmla="*/ 1018117 h 1018117"/>
                <a:gd name="connsiteX6" fmla="*/ 5038519 w 5693178"/>
                <a:gd name="connsiteY6" fmla="*/ 1018117 h 1018117"/>
                <a:gd name="connsiteX7" fmla="*/ 4709640 w 5693178"/>
                <a:gd name="connsiteY7" fmla="*/ 1018117 h 1018117"/>
                <a:gd name="connsiteX8" fmla="*/ 0 w 5693178"/>
                <a:gd name="connsiteY8" fmla="*/ 1018117 h 1018117"/>
                <a:gd name="connsiteX9" fmla="*/ 654659 w 5693178"/>
                <a:gd name="connsiteY9" fmla="*/ 1 h 1018117"/>
                <a:gd name="connsiteX10" fmla="*/ 4709640 w 5693178"/>
                <a:gd name="connsiteY10" fmla="*/ 1 h 101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93178" h="1018117">
                  <a:moveTo>
                    <a:pt x="4709640" y="0"/>
                  </a:moveTo>
                  <a:lnTo>
                    <a:pt x="5691774" y="0"/>
                  </a:lnTo>
                  <a:lnTo>
                    <a:pt x="5691774" y="1"/>
                  </a:lnTo>
                  <a:lnTo>
                    <a:pt x="5693178" y="1"/>
                  </a:lnTo>
                  <a:lnTo>
                    <a:pt x="5691774" y="2185"/>
                  </a:lnTo>
                  <a:lnTo>
                    <a:pt x="5691774" y="1018117"/>
                  </a:lnTo>
                  <a:lnTo>
                    <a:pt x="5038519" y="1018117"/>
                  </a:lnTo>
                  <a:lnTo>
                    <a:pt x="4709640" y="1018117"/>
                  </a:lnTo>
                  <a:lnTo>
                    <a:pt x="0" y="1018117"/>
                  </a:lnTo>
                  <a:lnTo>
                    <a:pt x="654659" y="1"/>
                  </a:lnTo>
                  <a:lnTo>
                    <a:pt x="470964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60729" y="4711275"/>
              <a:ext cx="53572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4</a:t>
              </a:r>
              <a:endParaRPr lang="zh-CN" altLang="en-US" sz="5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901057" y="4887910"/>
              <a:ext cx="4234031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14140" y="1612901"/>
            <a:ext cx="5693178" cy="1018117"/>
            <a:chOff x="2414140" y="1612901"/>
            <a:chExt cx="5693178" cy="1018117"/>
          </a:xfrm>
        </p:grpSpPr>
        <p:sp>
          <p:nvSpPr>
            <p:cNvPr id="16" name="任意多边形 15"/>
            <p:cNvSpPr/>
            <p:nvPr/>
          </p:nvSpPr>
          <p:spPr>
            <a:xfrm>
              <a:off x="2414140" y="1612901"/>
              <a:ext cx="5693178" cy="1018117"/>
            </a:xfrm>
            <a:custGeom>
              <a:avLst/>
              <a:gdLst>
                <a:gd name="connsiteX0" fmla="*/ 0 w 5693178"/>
                <a:gd name="connsiteY0" fmla="*/ 0 h 1018117"/>
                <a:gd name="connsiteX1" fmla="*/ 654659 w 5693178"/>
                <a:gd name="connsiteY1" fmla="*/ 0 h 1018117"/>
                <a:gd name="connsiteX2" fmla="*/ 982134 w 5693178"/>
                <a:gd name="connsiteY2" fmla="*/ 0 h 1018117"/>
                <a:gd name="connsiteX3" fmla="*/ 5693178 w 5693178"/>
                <a:gd name="connsiteY3" fmla="*/ 0 h 1018117"/>
                <a:gd name="connsiteX4" fmla="*/ 5038519 w 5693178"/>
                <a:gd name="connsiteY4" fmla="*/ 1018116 h 1018117"/>
                <a:gd name="connsiteX5" fmla="*/ 982134 w 5693178"/>
                <a:gd name="connsiteY5" fmla="*/ 1018116 h 1018117"/>
                <a:gd name="connsiteX6" fmla="*/ 982134 w 5693178"/>
                <a:gd name="connsiteY6" fmla="*/ 1018117 h 1018117"/>
                <a:gd name="connsiteX7" fmla="*/ 0 w 5693178"/>
                <a:gd name="connsiteY7" fmla="*/ 1018117 h 1018117"/>
                <a:gd name="connsiteX8" fmla="*/ 0 w 5693178"/>
                <a:gd name="connsiteY8" fmla="*/ 1018116 h 101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93178" h="1018117">
                  <a:moveTo>
                    <a:pt x="0" y="0"/>
                  </a:moveTo>
                  <a:lnTo>
                    <a:pt x="654659" y="0"/>
                  </a:lnTo>
                  <a:lnTo>
                    <a:pt x="982134" y="0"/>
                  </a:lnTo>
                  <a:lnTo>
                    <a:pt x="5693178" y="0"/>
                  </a:lnTo>
                  <a:lnTo>
                    <a:pt x="5038519" y="1018116"/>
                  </a:lnTo>
                  <a:lnTo>
                    <a:pt x="982134" y="1018116"/>
                  </a:lnTo>
                  <a:lnTo>
                    <a:pt x="982134" y="1018117"/>
                  </a:lnTo>
                  <a:lnTo>
                    <a:pt x="0" y="1018117"/>
                  </a:lnTo>
                  <a:lnTo>
                    <a:pt x="0" y="10181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921642" y="1660292"/>
              <a:ext cx="53572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1</a:t>
              </a:r>
              <a:endParaRPr lang="zh-CN" altLang="en-US" sz="5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620931" y="1838419"/>
              <a:ext cx="4234031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30602" y="3649135"/>
            <a:ext cx="5693178" cy="1018117"/>
            <a:chOff x="1430602" y="3649135"/>
            <a:chExt cx="5693178" cy="1018117"/>
          </a:xfrm>
        </p:grpSpPr>
        <p:sp>
          <p:nvSpPr>
            <p:cNvPr id="17" name="任意多边形 16"/>
            <p:cNvSpPr/>
            <p:nvPr/>
          </p:nvSpPr>
          <p:spPr>
            <a:xfrm>
              <a:off x="1430602" y="3649135"/>
              <a:ext cx="5693178" cy="1018117"/>
            </a:xfrm>
            <a:custGeom>
              <a:avLst/>
              <a:gdLst>
                <a:gd name="connsiteX0" fmla="*/ 1404 w 5693178"/>
                <a:gd name="connsiteY0" fmla="*/ 0 h 1018117"/>
                <a:gd name="connsiteX1" fmla="*/ 654659 w 5693178"/>
                <a:gd name="connsiteY1" fmla="*/ 0 h 1018117"/>
                <a:gd name="connsiteX2" fmla="*/ 983538 w 5693178"/>
                <a:gd name="connsiteY2" fmla="*/ 0 h 1018117"/>
                <a:gd name="connsiteX3" fmla="*/ 5693178 w 5693178"/>
                <a:gd name="connsiteY3" fmla="*/ 0 h 1018117"/>
                <a:gd name="connsiteX4" fmla="*/ 5038519 w 5693178"/>
                <a:gd name="connsiteY4" fmla="*/ 1018116 h 1018117"/>
                <a:gd name="connsiteX5" fmla="*/ 983538 w 5693178"/>
                <a:gd name="connsiteY5" fmla="*/ 1018116 h 1018117"/>
                <a:gd name="connsiteX6" fmla="*/ 983538 w 5693178"/>
                <a:gd name="connsiteY6" fmla="*/ 1018117 h 1018117"/>
                <a:gd name="connsiteX7" fmla="*/ 1404 w 5693178"/>
                <a:gd name="connsiteY7" fmla="*/ 1018117 h 1018117"/>
                <a:gd name="connsiteX8" fmla="*/ 1404 w 5693178"/>
                <a:gd name="connsiteY8" fmla="*/ 1018116 h 1018117"/>
                <a:gd name="connsiteX9" fmla="*/ 0 w 5693178"/>
                <a:gd name="connsiteY9" fmla="*/ 1018116 h 1018117"/>
                <a:gd name="connsiteX10" fmla="*/ 1404 w 5693178"/>
                <a:gd name="connsiteY10" fmla="*/ 1015933 h 1018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693178" h="1018117">
                  <a:moveTo>
                    <a:pt x="1404" y="0"/>
                  </a:moveTo>
                  <a:lnTo>
                    <a:pt x="654659" y="0"/>
                  </a:lnTo>
                  <a:lnTo>
                    <a:pt x="983538" y="0"/>
                  </a:lnTo>
                  <a:lnTo>
                    <a:pt x="5693178" y="0"/>
                  </a:lnTo>
                  <a:lnTo>
                    <a:pt x="5038519" y="1018116"/>
                  </a:lnTo>
                  <a:lnTo>
                    <a:pt x="983538" y="1018116"/>
                  </a:lnTo>
                  <a:lnTo>
                    <a:pt x="983538" y="1018117"/>
                  </a:lnTo>
                  <a:lnTo>
                    <a:pt x="1404" y="1018117"/>
                  </a:lnTo>
                  <a:lnTo>
                    <a:pt x="1404" y="1018116"/>
                  </a:lnTo>
                  <a:lnTo>
                    <a:pt x="0" y="1018116"/>
                  </a:lnTo>
                  <a:lnTo>
                    <a:pt x="1404" y="10159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814367" y="3696524"/>
              <a:ext cx="53572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3</a:t>
              </a:r>
              <a:endParaRPr lang="zh-CN" altLang="en-US" sz="5400" b="1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600346" y="3869793"/>
              <a:ext cx="4234031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solidFill>
                  <a:schemeClr val="bg1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 spd="slow">
    <p:comb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1591733" y="2676906"/>
            <a:ext cx="10176405" cy="1200329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论文结构</a:t>
            </a:r>
            <a:endParaRPr lang="zh-CN" altLang="en-US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599238" y="2069745"/>
            <a:ext cx="5168900" cy="701731"/>
          </a:xfrm>
        </p:spPr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sym typeface="Calibri" pitchFamily="34" charset="0"/>
              </a:rPr>
              <a:t>PART TWO</a:t>
            </a:r>
            <a:endParaRPr lang="en-US" altLang="zh-CN" dirty="0">
              <a:latin typeface="Calibri" pitchFamily="34" charset="0"/>
              <a:ea typeface="微软雅黑" pitchFamily="34" charset="-122"/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6599238" y="3877235"/>
            <a:ext cx="5168900" cy="677621"/>
          </a:xfrm>
        </p:spPr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  <a:p>
            <a:pPr algn="r"/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335838" y="6299200"/>
            <a:ext cx="393171" cy="393171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50345" y="6240224"/>
            <a:ext cx="511122" cy="5111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882804" y="6299200"/>
            <a:ext cx="393171" cy="393171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656287" y="6299200"/>
            <a:ext cx="393171" cy="393171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429770" y="6299200"/>
            <a:ext cx="393171" cy="393171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1203251" y="6299200"/>
            <a:ext cx="393171" cy="393171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TWO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论文结构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5070" y="2722404"/>
            <a:ext cx="11447463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5070" y="3429000"/>
            <a:ext cx="11447463" cy="2733056"/>
          </a:xfrm>
          <a:prstGeom prst="rect">
            <a:avLst/>
          </a:prstGeom>
        </p:spPr>
        <p:txBody>
          <a:bodyPr wrap="square" numCol="3" spcCol="540000">
            <a:spAutoFit/>
          </a:bodyPr>
          <a:lstStyle/>
          <a:p>
            <a:pPr algn="just" defTabSz="60896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倍字间距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倍字间距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倍字间距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倍字间距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倍字间距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54367" y="1192854"/>
            <a:ext cx="4781700" cy="1446550"/>
            <a:chOff x="889886" y="1411653"/>
            <a:chExt cx="4781700" cy="1446550"/>
          </a:xfrm>
        </p:grpSpPr>
        <p:sp>
          <p:nvSpPr>
            <p:cNvPr id="12" name="矩形 11"/>
            <p:cNvSpPr/>
            <p:nvPr/>
          </p:nvSpPr>
          <p:spPr>
            <a:xfrm>
              <a:off x="2899557" y="1615757"/>
              <a:ext cx="223651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accent2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点击此处添加标题</a:t>
              </a:r>
              <a:endParaRPr lang="zh-CN" altLang="en-US" sz="2000" b="1" dirty="0">
                <a:solidFill>
                  <a:schemeClr val="accent2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804648" y="2015867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89886" y="1411653"/>
              <a:ext cx="170271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accent2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28</a:t>
              </a:r>
              <a:r>
                <a:rPr lang="en-US" altLang="zh-CN" sz="4000" b="1" dirty="0">
                  <a:solidFill>
                    <a:schemeClr val="accent2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%</a:t>
              </a:r>
              <a:endParaRPr lang="zh-CN" altLang="en-US" sz="8800" b="1" dirty="0">
                <a:solidFill>
                  <a:schemeClr val="accent2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42511" y="1192854"/>
            <a:ext cx="4781700" cy="1446550"/>
            <a:chOff x="889886" y="1411653"/>
            <a:chExt cx="4781700" cy="1446550"/>
          </a:xfrm>
        </p:grpSpPr>
        <p:sp>
          <p:nvSpPr>
            <p:cNvPr id="16" name="矩形 15"/>
            <p:cNvSpPr/>
            <p:nvPr/>
          </p:nvSpPr>
          <p:spPr>
            <a:xfrm>
              <a:off x="2899557" y="1615757"/>
              <a:ext cx="223651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sz="2000" b="1" dirty="0">
                  <a:solidFill>
                    <a:schemeClr val="accent2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点击此处添加标题</a:t>
              </a:r>
              <a:endParaRPr lang="zh-CN" altLang="en-US" sz="2000" b="1" dirty="0">
                <a:solidFill>
                  <a:schemeClr val="accent2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04648" y="2015867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8965">
                <a:lnSpc>
                  <a:spcPct val="130000"/>
                </a:lnSpc>
              </a:pPr>
              <a:r>
                <a:rPr lang="zh-CN" altLang="en-US" sz="1200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标题数字等都可以通过点击和重新输入进行更改，顶部“开始”面板中可以对字体、字号、颜色、行距等进行修改。</a:t>
              </a:r>
              <a:endParaRPr lang="zh-CN" altLang="en-US" sz="1200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886" y="1411653"/>
              <a:ext cx="170271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accent2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72</a:t>
              </a:r>
              <a:r>
                <a:rPr lang="en-US" altLang="zh-CN" sz="4000" b="1" dirty="0">
                  <a:solidFill>
                    <a:schemeClr val="accent2"/>
                  </a:solidFill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%</a:t>
              </a:r>
              <a:endParaRPr lang="zh-CN" altLang="en-US" sz="8800" b="1" dirty="0">
                <a:solidFill>
                  <a:schemeClr val="accent2"/>
                </a:solidFill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 spd="slow"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PART TWO</a:t>
            </a:r>
            <a:endParaRPr lang="en-US" altLang="zh-CN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rPr>
              <a:t>论文结构</a:t>
            </a:r>
            <a:endParaRPr lang="zh-CN" altLang="en-US" dirty="0">
              <a:latin typeface="Calibri" pitchFamily="34" charset="0"/>
              <a:ea typeface="微软雅黑" pitchFamily="34" charset="-122"/>
              <a:cs typeface="+mn-ea"/>
              <a:sym typeface="Calibri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939800" y="1828800"/>
            <a:ext cx="2192867" cy="3353955"/>
            <a:chOff x="939800" y="1828800"/>
            <a:chExt cx="2192867" cy="3353955"/>
          </a:xfrm>
        </p:grpSpPr>
        <p:sp>
          <p:nvSpPr>
            <p:cNvPr id="5" name="椭圆 4"/>
            <p:cNvSpPr/>
            <p:nvPr/>
          </p:nvSpPr>
          <p:spPr>
            <a:xfrm>
              <a:off x="939800" y="1828800"/>
              <a:ext cx="2192867" cy="2192867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grpSp>
          <p:nvGrpSpPr>
            <p:cNvPr id="10" name="Group 11"/>
            <p:cNvGrpSpPr>
              <a:grpSpLocks noChangeAspect="1"/>
            </p:cNvGrpSpPr>
            <p:nvPr/>
          </p:nvGrpSpPr>
          <p:grpSpPr bwMode="auto">
            <a:xfrm>
              <a:off x="1405387" y="2474382"/>
              <a:ext cx="1270001" cy="901701"/>
              <a:chOff x="1407" y="1098"/>
              <a:chExt cx="800" cy="568"/>
            </a:xfrm>
            <a:solidFill>
              <a:schemeClr val="tx1"/>
            </a:solidFill>
          </p:grpSpPr>
          <p:sp>
            <p:nvSpPr>
              <p:cNvPr id="11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2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3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4" name="Freeform 15"/>
              <p:cNvSpPr/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5" name="Freeform 16"/>
              <p:cNvSpPr/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6" name="Freeform 17"/>
              <p:cNvSpPr/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7" name="Freeform 18"/>
              <p:cNvSpPr/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18" name="Freeform 19"/>
              <p:cNvSpPr/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020571" y="4269859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点击此处添加标题</a:t>
              </a:r>
              <a:endParaRPr lang="zh-CN" altLang="en-US" b="1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93375" y="4650302"/>
              <a:ext cx="2085717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100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标题数字等都可以通过点击和重新输入进行更改。</a:t>
              </a:r>
              <a:endParaRPr lang="zh-CN" altLang="en-US" sz="1100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640666" y="1828800"/>
            <a:ext cx="2192867" cy="3353955"/>
            <a:chOff x="3640666" y="1828800"/>
            <a:chExt cx="2192867" cy="3353955"/>
          </a:xfrm>
        </p:grpSpPr>
        <p:sp>
          <p:nvSpPr>
            <p:cNvPr id="6" name="椭圆 5"/>
            <p:cNvSpPr/>
            <p:nvPr/>
          </p:nvSpPr>
          <p:spPr>
            <a:xfrm>
              <a:off x="3640666" y="1828800"/>
              <a:ext cx="2192867" cy="2192867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grpSp>
          <p:nvGrpSpPr>
            <p:cNvPr id="19" name="Group 11"/>
            <p:cNvGrpSpPr>
              <a:grpSpLocks noChangeAspect="1"/>
            </p:cNvGrpSpPr>
            <p:nvPr/>
          </p:nvGrpSpPr>
          <p:grpSpPr bwMode="auto">
            <a:xfrm>
              <a:off x="4102098" y="2474382"/>
              <a:ext cx="1270001" cy="901701"/>
              <a:chOff x="1407" y="1098"/>
              <a:chExt cx="800" cy="568"/>
            </a:xfrm>
            <a:solidFill>
              <a:schemeClr val="tx1"/>
            </a:solidFill>
          </p:grpSpPr>
          <p:sp>
            <p:nvSpPr>
              <p:cNvPr id="20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1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2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5" name="Freeform 17"/>
              <p:cNvSpPr/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6" name="Freeform 18"/>
              <p:cNvSpPr/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27" name="Freeform 19"/>
              <p:cNvSpPr/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3743661" y="4269859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点击此处添加标题</a:t>
              </a:r>
              <a:endParaRPr lang="zh-CN" altLang="en-US" b="1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716465" y="4650302"/>
              <a:ext cx="2085717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100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标题数字等都可以通过点击和重新输入进行更改。</a:t>
              </a:r>
              <a:endParaRPr lang="zh-CN" altLang="en-US" sz="1100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341532" y="1828800"/>
            <a:ext cx="2192867" cy="3353955"/>
            <a:chOff x="6341532" y="1828800"/>
            <a:chExt cx="2192867" cy="3353955"/>
          </a:xfrm>
        </p:grpSpPr>
        <p:sp>
          <p:nvSpPr>
            <p:cNvPr id="7" name="椭圆 6"/>
            <p:cNvSpPr/>
            <p:nvPr/>
          </p:nvSpPr>
          <p:spPr>
            <a:xfrm>
              <a:off x="6341532" y="1828800"/>
              <a:ext cx="2192867" cy="2192867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grpSp>
          <p:nvGrpSpPr>
            <p:cNvPr id="28" name="Group 11"/>
            <p:cNvGrpSpPr>
              <a:grpSpLocks noChangeAspect="1"/>
            </p:cNvGrpSpPr>
            <p:nvPr/>
          </p:nvGrpSpPr>
          <p:grpSpPr bwMode="auto">
            <a:xfrm>
              <a:off x="6802964" y="2474382"/>
              <a:ext cx="1270001" cy="901701"/>
              <a:chOff x="1407" y="1098"/>
              <a:chExt cx="800" cy="568"/>
            </a:xfrm>
            <a:solidFill>
              <a:schemeClr val="tx1"/>
            </a:solidFill>
          </p:grpSpPr>
          <p:sp>
            <p:nvSpPr>
              <p:cNvPr id="29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30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31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32" name="Freeform 15"/>
              <p:cNvSpPr/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33" name="Freeform 16"/>
              <p:cNvSpPr/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34" name="Freeform 17"/>
              <p:cNvSpPr/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35" name="Freeform 18"/>
              <p:cNvSpPr/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36" name="Freeform 19"/>
              <p:cNvSpPr/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6444527" y="4269859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点击此处添加标题</a:t>
              </a:r>
              <a:endParaRPr lang="zh-CN" altLang="en-US" b="1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417331" y="4650302"/>
              <a:ext cx="2085717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100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标题数字等都可以通过点击和重新输入进行更改。</a:t>
              </a:r>
              <a:endParaRPr lang="zh-CN" altLang="en-US" sz="1100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042399" y="1828800"/>
            <a:ext cx="2192867" cy="3353955"/>
            <a:chOff x="9042399" y="1828800"/>
            <a:chExt cx="2192867" cy="3353955"/>
          </a:xfrm>
        </p:grpSpPr>
        <p:sp>
          <p:nvSpPr>
            <p:cNvPr id="8" name="椭圆 7"/>
            <p:cNvSpPr/>
            <p:nvPr/>
          </p:nvSpPr>
          <p:spPr>
            <a:xfrm>
              <a:off x="9042399" y="1828800"/>
              <a:ext cx="2192867" cy="2192867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grpSp>
          <p:nvGrpSpPr>
            <p:cNvPr id="37" name="Group 11"/>
            <p:cNvGrpSpPr>
              <a:grpSpLocks noChangeAspect="1"/>
            </p:cNvGrpSpPr>
            <p:nvPr/>
          </p:nvGrpSpPr>
          <p:grpSpPr bwMode="auto">
            <a:xfrm>
              <a:off x="9503831" y="2474382"/>
              <a:ext cx="1270001" cy="901701"/>
              <a:chOff x="1407" y="1098"/>
              <a:chExt cx="800" cy="568"/>
            </a:xfrm>
            <a:solidFill>
              <a:schemeClr val="tx1"/>
            </a:solidFill>
          </p:grpSpPr>
          <p:sp>
            <p:nvSpPr>
              <p:cNvPr id="38" name="Freeform 12"/>
              <p:cNvSpPr>
                <a:spLocks noEditPoints="1"/>
              </p:cNvSpPr>
              <p:nvPr/>
            </p:nvSpPr>
            <p:spPr bwMode="auto">
              <a:xfrm>
                <a:off x="1494" y="1098"/>
                <a:ext cx="626" cy="423"/>
              </a:xfrm>
              <a:custGeom>
                <a:avLst/>
                <a:gdLst>
                  <a:gd name="T0" fmla="*/ 621 w 628"/>
                  <a:gd name="T1" fmla="*/ 7 h 423"/>
                  <a:gd name="T2" fmla="*/ 605 w 628"/>
                  <a:gd name="T3" fmla="*/ 0 h 423"/>
                  <a:gd name="T4" fmla="*/ 23 w 628"/>
                  <a:gd name="T5" fmla="*/ 0 h 423"/>
                  <a:gd name="T6" fmla="*/ 7 w 628"/>
                  <a:gd name="T7" fmla="*/ 7 h 423"/>
                  <a:gd name="T8" fmla="*/ 0 w 628"/>
                  <a:gd name="T9" fmla="*/ 23 h 423"/>
                  <a:gd name="T10" fmla="*/ 0 w 628"/>
                  <a:gd name="T11" fmla="*/ 423 h 423"/>
                  <a:gd name="T12" fmla="*/ 628 w 628"/>
                  <a:gd name="T13" fmla="*/ 423 h 423"/>
                  <a:gd name="T14" fmla="*/ 628 w 628"/>
                  <a:gd name="T15" fmla="*/ 23 h 423"/>
                  <a:gd name="T16" fmla="*/ 621 w 628"/>
                  <a:gd name="T17" fmla="*/ 7 h 423"/>
                  <a:gd name="T18" fmla="*/ 314 w 628"/>
                  <a:gd name="T19" fmla="*/ 13 h 423"/>
                  <a:gd name="T20" fmla="*/ 321 w 628"/>
                  <a:gd name="T21" fmla="*/ 20 h 423"/>
                  <a:gd name="T22" fmla="*/ 314 w 628"/>
                  <a:gd name="T23" fmla="*/ 27 h 423"/>
                  <a:gd name="T24" fmla="*/ 307 w 628"/>
                  <a:gd name="T25" fmla="*/ 20 h 423"/>
                  <a:gd name="T26" fmla="*/ 314 w 628"/>
                  <a:gd name="T27" fmla="*/ 13 h 423"/>
                  <a:gd name="T28" fmla="*/ 587 w 628"/>
                  <a:gd name="T29" fmla="*/ 382 h 423"/>
                  <a:gd name="T30" fmla="*/ 41 w 628"/>
                  <a:gd name="T31" fmla="*/ 382 h 423"/>
                  <a:gd name="T32" fmla="*/ 41 w 628"/>
                  <a:gd name="T33" fmla="*/ 41 h 423"/>
                  <a:gd name="T34" fmla="*/ 587 w 628"/>
                  <a:gd name="T35" fmla="*/ 41 h 423"/>
                  <a:gd name="T36" fmla="*/ 587 w 628"/>
                  <a:gd name="T37" fmla="*/ 382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8" h="423">
                    <a:moveTo>
                      <a:pt x="621" y="7"/>
                    </a:moveTo>
                    <a:cubicBezTo>
                      <a:pt x="617" y="2"/>
                      <a:pt x="611" y="0"/>
                      <a:pt x="605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7" y="0"/>
                      <a:pt x="11" y="2"/>
                      <a:pt x="7" y="7"/>
                    </a:cubicBezTo>
                    <a:cubicBezTo>
                      <a:pt x="2" y="11"/>
                      <a:pt x="0" y="17"/>
                      <a:pt x="0" y="23"/>
                    </a:cubicBezTo>
                    <a:cubicBezTo>
                      <a:pt x="0" y="423"/>
                      <a:pt x="0" y="423"/>
                      <a:pt x="0" y="423"/>
                    </a:cubicBezTo>
                    <a:cubicBezTo>
                      <a:pt x="628" y="423"/>
                      <a:pt x="628" y="423"/>
                      <a:pt x="628" y="423"/>
                    </a:cubicBezTo>
                    <a:cubicBezTo>
                      <a:pt x="628" y="23"/>
                      <a:pt x="628" y="23"/>
                      <a:pt x="628" y="23"/>
                    </a:cubicBezTo>
                    <a:cubicBezTo>
                      <a:pt x="628" y="17"/>
                      <a:pt x="626" y="11"/>
                      <a:pt x="621" y="7"/>
                    </a:cubicBezTo>
                    <a:close/>
                    <a:moveTo>
                      <a:pt x="314" y="13"/>
                    </a:moveTo>
                    <a:cubicBezTo>
                      <a:pt x="318" y="13"/>
                      <a:pt x="321" y="16"/>
                      <a:pt x="321" y="20"/>
                    </a:cubicBezTo>
                    <a:cubicBezTo>
                      <a:pt x="321" y="24"/>
                      <a:pt x="318" y="27"/>
                      <a:pt x="314" y="27"/>
                    </a:cubicBezTo>
                    <a:cubicBezTo>
                      <a:pt x="310" y="27"/>
                      <a:pt x="307" y="24"/>
                      <a:pt x="307" y="20"/>
                    </a:cubicBezTo>
                    <a:cubicBezTo>
                      <a:pt x="307" y="16"/>
                      <a:pt x="310" y="13"/>
                      <a:pt x="314" y="13"/>
                    </a:cubicBezTo>
                    <a:close/>
                    <a:moveTo>
                      <a:pt x="587" y="382"/>
                    </a:moveTo>
                    <a:cubicBezTo>
                      <a:pt x="41" y="382"/>
                      <a:pt x="41" y="382"/>
                      <a:pt x="41" y="382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587" y="41"/>
                      <a:pt x="587" y="41"/>
                      <a:pt x="587" y="41"/>
                    </a:cubicBezTo>
                    <a:lnTo>
                      <a:pt x="587" y="3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39" name="Freeform 13"/>
              <p:cNvSpPr>
                <a:spLocks noEditPoints="1"/>
              </p:cNvSpPr>
              <p:nvPr/>
            </p:nvSpPr>
            <p:spPr bwMode="auto">
              <a:xfrm>
                <a:off x="1407" y="1538"/>
                <a:ext cx="800" cy="97"/>
              </a:xfrm>
              <a:custGeom>
                <a:avLst/>
                <a:gdLst>
                  <a:gd name="T0" fmla="*/ 87 w 802"/>
                  <a:gd name="T1" fmla="*/ 0 h 97"/>
                  <a:gd name="T2" fmla="*/ 4 w 802"/>
                  <a:gd name="T3" fmla="*/ 83 h 97"/>
                  <a:gd name="T4" fmla="*/ 2 w 802"/>
                  <a:gd name="T5" fmla="*/ 92 h 97"/>
                  <a:gd name="T6" fmla="*/ 10 w 802"/>
                  <a:gd name="T7" fmla="*/ 97 h 97"/>
                  <a:gd name="T8" fmla="*/ 792 w 802"/>
                  <a:gd name="T9" fmla="*/ 97 h 97"/>
                  <a:gd name="T10" fmla="*/ 800 w 802"/>
                  <a:gd name="T11" fmla="*/ 92 h 97"/>
                  <a:gd name="T12" fmla="*/ 798 w 802"/>
                  <a:gd name="T13" fmla="*/ 83 h 97"/>
                  <a:gd name="T14" fmla="*/ 715 w 802"/>
                  <a:gd name="T15" fmla="*/ 0 h 97"/>
                  <a:gd name="T16" fmla="*/ 87 w 802"/>
                  <a:gd name="T17" fmla="*/ 0 h 97"/>
                  <a:gd name="T18" fmla="*/ 711 w 802"/>
                  <a:gd name="T19" fmla="*/ 47 h 97"/>
                  <a:gd name="T20" fmla="*/ 712 w 802"/>
                  <a:gd name="T21" fmla="*/ 54 h 97"/>
                  <a:gd name="T22" fmla="*/ 706 w 802"/>
                  <a:gd name="T23" fmla="*/ 58 h 97"/>
                  <a:gd name="T24" fmla="*/ 484 w 802"/>
                  <a:gd name="T25" fmla="*/ 58 h 97"/>
                  <a:gd name="T26" fmla="*/ 485 w 802"/>
                  <a:gd name="T27" fmla="*/ 64 h 97"/>
                  <a:gd name="T28" fmla="*/ 484 w 802"/>
                  <a:gd name="T29" fmla="*/ 67 h 97"/>
                  <a:gd name="T30" fmla="*/ 481 w 802"/>
                  <a:gd name="T31" fmla="*/ 69 h 97"/>
                  <a:gd name="T32" fmla="*/ 321 w 802"/>
                  <a:gd name="T33" fmla="*/ 69 h 97"/>
                  <a:gd name="T34" fmla="*/ 318 w 802"/>
                  <a:gd name="T35" fmla="*/ 67 h 97"/>
                  <a:gd name="T36" fmla="*/ 317 w 802"/>
                  <a:gd name="T37" fmla="*/ 64 h 97"/>
                  <a:gd name="T38" fmla="*/ 318 w 802"/>
                  <a:gd name="T39" fmla="*/ 58 h 97"/>
                  <a:gd name="T40" fmla="*/ 96 w 802"/>
                  <a:gd name="T41" fmla="*/ 58 h 97"/>
                  <a:gd name="T42" fmla="*/ 90 w 802"/>
                  <a:gd name="T43" fmla="*/ 54 h 97"/>
                  <a:gd name="T44" fmla="*/ 91 w 802"/>
                  <a:gd name="T45" fmla="*/ 47 h 97"/>
                  <a:gd name="T46" fmla="*/ 113 w 802"/>
                  <a:gd name="T47" fmla="*/ 20 h 97"/>
                  <a:gd name="T48" fmla="*/ 689 w 802"/>
                  <a:gd name="T49" fmla="*/ 20 h 97"/>
                  <a:gd name="T50" fmla="*/ 711 w 802"/>
                  <a:gd name="T51" fmla="*/ 4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2" h="97">
                    <a:moveTo>
                      <a:pt x="87" y="0"/>
                    </a:moveTo>
                    <a:cubicBezTo>
                      <a:pt x="4" y="83"/>
                      <a:pt x="4" y="83"/>
                      <a:pt x="4" y="83"/>
                    </a:cubicBezTo>
                    <a:cubicBezTo>
                      <a:pt x="1" y="85"/>
                      <a:pt x="0" y="89"/>
                      <a:pt x="2" y="92"/>
                    </a:cubicBezTo>
                    <a:cubicBezTo>
                      <a:pt x="3" y="95"/>
                      <a:pt x="6" y="97"/>
                      <a:pt x="10" y="97"/>
                    </a:cubicBezTo>
                    <a:cubicBezTo>
                      <a:pt x="792" y="97"/>
                      <a:pt x="792" y="97"/>
                      <a:pt x="792" y="97"/>
                    </a:cubicBezTo>
                    <a:cubicBezTo>
                      <a:pt x="796" y="97"/>
                      <a:pt x="799" y="95"/>
                      <a:pt x="800" y="92"/>
                    </a:cubicBezTo>
                    <a:cubicBezTo>
                      <a:pt x="802" y="89"/>
                      <a:pt x="801" y="85"/>
                      <a:pt x="798" y="83"/>
                    </a:cubicBezTo>
                    <a:cubicBezTo>
                      <a:pt x="715" y="0"/>
                      <a:pt x="715" y="0"/>
                      <a:pt x="715" y="0"/>
                    </a:cubicBezTo>
                    <a:lnTo>
                      <a:pt x="87" y="0"/>
                    </a:lnTo>
                    <a:close/>
                    <a:moveTo>
                      <a:pt x="711" y="47"/>
                    </a:moveTo>
                    <a:cubicBezTo>
                      <a:pt x="713" y="49"/>
                      <a:pt x="713" y="51"/>
                      <a:pt x="712" y="54"/>
                    </a:cubicBezTo>
                    <a:cubicBezTo>
                      <a:pt x="711" y="56"/>
                      <a:pt x="709" y="58"/>
                      <a:pt x="706" y="58"/>
                    </a:cubicBezTo>
                    <a:cubicBezTo>
                      <a:pt x="484" y="58"/>
                      <a:pt x="484" y="58"/>
                      <a:pt x="484" y="58"/>
                    </a:cubicBezTo>
                    <a:cubicBezTo>
                      <a:pt x="485" y="64"/>
                      <a:pt x="485" y="64"/>
                      <a:pt x="485" y="64"/>
                    </a:cubicBezTo>
                    <a:cubicBezTo>
                      <a:pt x="485" y="65"/>
                      <a:pt x="485" y="66"/>
                      <a:pt x="484" y="67"/>
                    </a:cubicBezTo>
                    <a:cubicBezTo>
                      <a:pt x="483" y="68"/>
                      <a:pt x="482" y="69"/>
                      <a:pt x="481" y="69"/>
                    </a:cubicBezTo>
                    <a:cubicBezTo>
                      <a:pt x="321" y="69"/>
                      <a:pt x="321" y="69"/>
                      <a:pt x="321" y="69"/>
                    </a:cubicBezTo>
                    <a:cubicBezTo>
                      <a:pt x="320" y="69"/>
                      <a:pt x="319" y="68"/>
                      <a:pt x="318" y="67"/>
                    </a:cubicBezTo>
                    <a:cubicBezTo>
                      <a:pt x="317" y="66"/>
                      <a:pt x="317" y="65"/>
                      <a:pt x="317" y="64"/>
                    </a:cubicBezTo>
                    <a:cubicBezTo>
                      <a:pt x="318" y="58"/>
                      <a:pt x="318" y="58"/>
                      <a:pt x="318" y="58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93" y="58"/>
                      <a:pt x="91" y="56"/>
                      <a:pt x="90" y="54"/>
                    </a:cubicBezTo>
                    <a:cubicBezTo>
                      <a:pt x="89" y="51"/>
                      <a:pt x="89" y="49"/>
                      <a:pt x="91" y="47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689" y="20"/>
                      <a:pt x="689" y="20"/>
                      <a:pt x="689" y="20"/>
                    </a:cubicBezTo>
                    <a:lnTo>
                      <a:pt x="711" y="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40" name="Freeform 14"/>
              <p:cNvSpPr>
                <a:spLocks noEditPoints="1"/>
              </p:cNvSpPr>
              <p:nvPr/>
            </p:nvSpPr>
            <p:spPr bwMode="auto">
              <a:xfrm>
                <a:off x="1408" y="1637"/>
                <a:ext cx="798" cy="29"/>
              </a:xfrm>
              <a:custGeom>
                <a:avLst/>
                <a:gdLst>
                  <a:gd name="T0" fmla="*/ 791 w 800"/>
                  <a:gd name="T1" fmla="*/ 3 h 29"/>
                  <a:gd name="T2" fmla="*/ 469 w 800"/>
                  <a:gd name="T3" fmla="*/ 3 h 29"/>
                  <a:gd name="T4" fmla="*/ 468 w 800"/>
                  <a:gd name="T5" fmla="*/ 6 h 29"/>
                  <a:gd name="T6" fmla="*/ 461 w 800"/>
                  <a:gd name="T7" fmla="*/ 9 h 29"/>
                  <a:gd name="T8" fmla="*/ 339 w 800"/>
                  <a:gd name="T9" fmla="*/ 9 h 29"/>
                  <a:gd name="T10" fmla="*/ 332 w 800"/>
                  <a:gd name="T11" fmla="*/ 6 h 29"/>
                  <a:gd name="T12" fmla="*/ 331 w 800"/>
                  <a:gd name="T13" fmla="*/ 3 h 29"/>
                  <a:gd name="T14" fmla="*/ 9 w 800"/>
                  <a:gd name="T15" fmla="*/ 3 h 29"/>
                  <a:gd name="T16" fmla="*/ 0 w 800"/>
                  <a:gd name="T17" fmla="*/ 0 h 29"/>
                  <a:gd name="T18" fmla="*/ 0 w 800"/>
                  <a:gd name="T19" fmla="*/ 9 h 29"/>
                  <a:gd name="T20" fmla="*/ 6 w 800"/>
                  <a:gd name="T21" fmla="*/ 23 h 29"/>
                  <a:gd name="T22" fmla="*/ 21 w 800"/>
                  <a:gd name="T23" fmla="*/ 29 h 29"/>
                  <a:gd name="T24" fmla="*/ 779 w 800"/>
                  <a:gd name="T25" fmla="*/ 29 h 29"/>
                  <a:gd name="T26" fmla="*/ 794 w 800"/>
                  <a:gd name="T27" fmla="*/ 23 h 29"/>
                  <a:gd name="T28" fmla="*/ 800 w 800"/>
                  <a:gd name="T29" fmla="*/ 9 h 29"/>
                  <a:gd name="T30" fmla="*/ 800 w 800"/>
                  <a:gd name="T31" fmla="*/ 0 h 29"/>
                  <a:gd name="T32" fmla="*/ 791 w 800"/>
                  <a:gd name="T33" fmla="*/ 3 h 29"/>
                  <a:gd name="T34" fmla="*/ 72 w 800"/>
                  <a:gd name="T35" fmla="*/ 21 h 29"/>
                  <a:gd name="T36" fmla="*/ 68 w 800"/>
                  <a:gd name="T37" fmla="*/ 16 h 29"/>
                  <a:gd name="T38" fmla="*/ 72 w 800"/>
                  <a:gd name="T39" fmla="*/ 12 h 29"/>
                  <a:gd name="T40" fmla="*/ 77 w 800"/>
                  <a:gd name="T41" fmla="*/ 16 h 29"/>
                  <a:gd name="T42" fmla="*/ 72 w 800"/>
                  <a:gd name="T43" fmla="*/ 21 h 29"/>
                  <a:gd name="T44" fmla="*/ 94 w 800"/>
                  <a:gd name="T45" fmla="*/ 21 h 29"/>
                  <a:gd name="T46" fmla="*/ 89 w 800"/>
                  <a:gd name="T47" fmla="*/ 16 h 29"/>
                  <a:gd name="T48" fmla="*/ 94 w 800"/>
                  <a:gd name="T49" fmla="*/ 12 h 29"/>
                  <a:gd name="T50" fmla="*/ 98 w 800"/>
                  <a:gd name="T51" fmla="*/ 16 h 29"/>
                  <a:gd name="T52" fmla="*/ 94 w 800"/>
                  <a:gd name="T53" fmla="*/ 21 h 29"/>
                  <a:gd name="T54" fmla="*/ 115 w 800"/>
                  <a:gd name="T55" fmla="*/ 21 h 29"/>
                  <a:gd name="T56" fmla="*/ 111 w 800"/>
                  <a:gd name="T57" fmla="*/ 16 h 29"/>
                  <a:gd name="T58" fmla="*/ 115 w 800"/>
                  <a:gd name="T59" fmla="*/ 12 h 29"/>
                  <a:gd name="T60" fmla="*/ 120 w 800"/>
                  <a:gd name="T61" fmla="*/ 16 h 29"/>
                  <a:gd name="T62" fmla="*/ 115 w 800"/>
                  <a:gd name="T63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00" h="29">
                    <a:moveTo>
                      <a:pt x="791" y="3"/>
                    </a:moveTo>
                    <a:cubicBezTo>
                      <a:pt x="469" y="3"/>
                      <a:pt x="469" y="3"/>
                      <a:pt x="469" y="3"/>
                    </a:cubicBezTo>
                    <a:cubicBezTo>
                      <a:pt x="469" y="4"/>
                      <a:pt x="468" y="5"/>
                      <a:pt x="468" y="6"/>
                    </a:cubicBezTo>
                    <a:cubicBezTo>
                      <a:pt x="466" y="8"/>
                      <a:pt x="463" y="9"/>
                      <a:pt x="461" y="9"/>
                    </a:cubicBezTo>
                    <a:cubicBezTo>
                      <a:pt x="339" y="9"/>
                      <a:pt x="339" y="9"/>
                      <a:pt x="339" y="9"/>
                    </a:cubicBezTo>
                    <a:cubicBezTo>
                      <a:pt x="337" y="9"/>
                      <a:pt x="334" y="8"/>
                      <a:pt x="332" y="6"/>
                    </a:cubicBezTo>
                    <a:cubicBezTo>
                      <a:pt x="332" y="5"/>
                      <a:pt x="331" y="4"/>
                      <a:pt x="331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5" y="3"/>
                      <a:pt x="2" y="2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2" y="19"/>
                      <a:pt x="6" y="23"/>
                    </a:cubicBezTo>
                    <a:cubicBezTo>
                      <a:pt x="10" y="27"/>
                      <a:pt x="15" y="29"/>
                      <a:pt x="21" y="29"/>
                    </a:cubicBezTo>
                    <a:cubicBezTo>
                      <a:pt x="779" y="29"/>
                      <a:pt x="779" y="29"/>
                      <a:pt x="779" y="29"/>
                    </a:cubicBezTo>
                    <a:cubicBezTo>
                      <a:pt x="785" y="29"/>
                      <a:pt x="790" y="27"/>
                      <a:pt x="794" y="23"/>
                    </a:cubicBezTo>
                    <a:cubicBezTo>
                      <a:pt x="798" y="19"/>
                      <a:pt x="800" y="14"/>
                      <a:pt x="800" y="9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8" y="2"/>
                      <a:pt x="795" y="3"/>
                      <a:pt x="791" y="3"/>
                    </a:cubicBezTo>
                    <a:close/>
                    <a:moveTo>
                      <a:pt x="72" y="21"/>
                    </a:moveTo>
                    <a:cubicBezTo>
                      <a:pt x="70" y="21"/>
                      <a:pt x="68" y="19"/>
                      <a:pt x="68" y="16"/>
                    </a:cubicBezTo>
                    <a:cubicBezTo>
                      <a:pt x="68" y="14"/>
                      <a:pt x="70" y="12"/>
                      <a:pt x="72" y="12"/>
                    </a:cubicBezTo>
                    <a:cubicBezTo>
                      <a:pt x="75" y="12"/>
                      <a:pt x="77" y="14"/>
                      <a:pt x="77" y="16"/>
                    </a:cubicBezTo>
                    <a:cubicBezTo>
                      <a:pt x="77" y="19"/>
                      <a:pt x="75" y="21"/>
                      <a:pt x="72" y="21"/>
                    </a:cubicBezTo>
                    <a:close/>
                    <a:moveTo>
                      <a:pt x="94" y="21"/>
                    </a:moveTo>
                    <a:cubicBezTo>
                      <a:pt x="91" y="21"/>
                      <a:pt x="89" y="19"/>
                      <a:pt x="89" y="16"/>
                    </a:cubicBezTo>
                    <a:cubicBezTo>
                      <a:pt x="89" y="14"/>
                      <a:pt x="91" y="12"/>
                      <a:pt x="94" y="12"/>
                    </a:cubicBezTo>
                    <a:cubicBezTo>
                      <a:pt x="96" y="12"/>
                      <a:pt x="98" y="14"/>
                      <a:pt x="98" y="16"/>
                    </a:cubicBezTo>
                    <a:cubicBezTo>
                      <a:pt x="98" y="19"/>
                      <a:pt x="96" y="21"/>
                      <a:pt x="94" y="21"/>
                    </a:cubicBezTo>
                    <a:close/>
                    <a:moveTo>
                      <a:pt x="115" y="21"/>
                    </a:moveTo>
                    <a:cubicBezTo>
                      <a:pt x="113" y="21"/>
                      <a:pt x="111" y="19"/>
                      <a:pt x="111" y="16"/>
                    </a:cubicBezTo>
                    <a:cubicBezTo>
                      <a:pt x="111" y="14"/>
                      <a:pt x="113" y="12"/>
                      <a:pt x="115" y="12"/>
                    </a:cubicBezTo>
                    <a:cubicBezTo>
                      <a:pt x="118" y="12"/>
                      <a:pt x="120" y="14"/>
                      <a:pt x="120" y="16"/>
                    </a:cubicBezTo>
                    <a:cubicBezTo>
                      <a:pt x="120" y="19"/>
                      <a:pt x="118" y="21"/>
                      <a:pt x="115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41" name="Freeform 15"/>
              <p:cNvSpPr/>
              <p:nvPr/>
            </p:nvSpPr>
            <p:spPr bwMode="auto">
              <a:xfrm>
                <a:off x="1624" y="1386"/>
                <a:ext cx="48" cy="56"/>
              </a:xfrm>
              <a:custGeom>
                <a:avLst/>
                <a:gdLst>
                  <a:gd name="T0" fmla="*/ 48 w 48"/>
                  <a:gd name="T1" fmla="*/ 56 h 56"/>
                  <a:gd name="T2" fmla="*/ 0 w 48"/>
                  <a:gd name="T3" fmla="*/ 56 h 56"/>
                  <a:gd name="T4" fmla="*/ 0 w 48"/>
                  <a:gd name="T5" fmla="*/ 5 h 56"/>
                  <a:gd name="T6" fmla="*/ 2 w 48"/>
                  <a:gd name="T7" fmla="*/ 2 h 56"/>
                  <a:gd name="T8" fmla="*/ 5 w 48"/>
                  <a:gd name="T9" fmla="*/ 0 h 56"/>
                  <a:gd name="T10" fmla="*/ 43 w 48"/>
                  <a:gd name="T11" fmla="*/ 0 h 56"/>
                  <a:gd name="T12" fmla="*/ 47 w 48"/>
                  <a:gd name="T13" fmla="*/ 2 h 56"/>
                  <a:gd name="T14" fmla="*/ 48 w 48"/>
                  <a:gd name="T15" fmla="*/ 5 h 56"/>
                  <a:gd name="T16" fmla="*/ 48 w 48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56">
                    <a:moveTo>
                      <a:pt x="48" y="56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2" y="2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7" y="2"/>
                    </a:cubicBezTo>
                    <a:cubicBezTo>
                      <a:pt x="48" y="3"/>
                      <a:pt x="48" y="4"/>
                      <a:pt x="48" y="5"/>
                    </a:cubicBezTo>
                    <a:cubicBezTo>
                      <a:pt x="48" y="56"/>
                      <a:pt x="48" y="56"/>
                      <a:pt x="48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42" name="Freeform 16"/>
              <p:cNvSpPr/>
              <p:nvPr/>
            </p:nvSpPr>
            <p:spPr bwMode="auto">
              <a:xfrm>
                <a:off x="1723" y="1314"/>
                <a:ext cx="47" cy="128"/>
              </a:xfrm>
              <a:custGeom>
                <a:avLst/>
                <a:gdLst>
                  <a:gd name="T0" fmla="*/ 47 w 47"/>
                  <a:gd name="T1" fmla="*/ 128 h 128"/>
                  <a:gd name="T2" fmla="*/ 0 w 47"/>
                  <a:gd name="T3" fmla="*/ 128 h 128"/>
                  <a:gd name="T4" fmla="*/ 0 w 47"/>
                  <a:gd name="T5" fmla="*/ 5 h 128"/>
                  <a:gd name="T6" fmla="*/ 1 w 47"/>
                  <a:gd name="T7" fmla="*/ 2 h 128"/>
                  <a:gd name="T8" fmla="*/ 5 w 47"/>
                  <a:gd name="T9" fmla="*/ 0 h 128"/>
                  <a:gd name="T10" fmla="*/ 42 w 47"/>
                  <a:gd name="T11" fmla="*/ 0 h 128"/>
                  <a:gd name="T12" fmla="*/ 46 w 47"/>
                  <a:gd name="T13" fmla="*/ 2 h 128"/>
                  <a:gd name="T14" fmla="*/ 47 w 47"/>
                  <a:gd name="T15" fmla="*/ 5 h 128"/>
                  <a:gd name="T16" fmla="*/ 47 w 47"/>
                  <a:gd name="T17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28">
                    <a:moveTo>
                      <a:pt x="47" y="128"/>
                    </a:moveTo>
                    <a:cubicBezTo>
                      <a:pt x="0" y="128"/>
                      <a:pt x="0" y="128"/>
                      <a:pt x="0" y="12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7" y="4"/>
                      <a:pt x="47" y="5"/>
                    </a:cubicBezTo>
                    <a:lnTo>
                      <a:pt x="47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43" name="Freeform 17"/>
              <p:cNvSpPr/>
              <p:nvPr/>
            </p:nvSpPr>
            <p:spPr bwMode="auto">
              <a:xfrm>
                <a:off x="1821" y="1353"/>
                <a:ext cx="48" cy="89"/>
              </a:xfrm>
              <a:custGeom>
                <a:avLst/>
                <a:gdLst>
                  <a:gd name="T0" fmla="*/ 48 w 48"/>
                  <a:gd name="T1" fmla="*/ 89 h 89"/>
                  <a:gd name="T2" fmla="*/ 0 w 48"/>
                  <a:gd name="T3" fmla="*/ 89 h 89"/>
                  <a:gd name="T4" fmla="*/ 0 w 48"/>
                  <a:gd name="T5" fmla="*/ 6 h 89"/>
                  <a:gd name="T6" fmla="*/ 1 w 48"/>
                  <a:gd name="T7" fmla="*/ 2 h 89"/>
                  <a:gd name="T8" fmla="*/ 5 w 48"/>
                  <a:gd name="T9" fmla="*/ 0 h 89"/>
                  <a:gd name="T10" fmla="*/ 43 w 48"/>
                  <a:gd name="T11" fmla="*/ 0 h 89"/>
                  <a:gd name="T12" fmla="*/ 46 w 48"/>
                  <a:gd name="T13" fmla="*/ 2 h 89"/>
                  <a:gd name="T14" fmla="*/ 48 w 48"/>
                  <a:gd name="T15" fmla="*/ 6 h 89"/>
                  <a:gd name="T16" fmla="*/ 48 w 48"/>
                  <a:gd name="T17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89">
                    <a:moveTo>
                      <a:pt x="48" y="89"/>
                    </a:moveTo>
                    <a:cubicBezTo>
                      <a:pt x="0" y="89"/>
                      <a:pt x="0" y="89"/>
                      <a:pt x="0" y="8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5" y="1"/>
                      <a:pt x="46" y="2"/>
                    </a:cubicBezTo>
                    <a:cubicBezTo>
                      <a:pt x="47" y="3"/>
                      <a:pt x="48" y="4"/>
                      <a:pt x="48" y="6"/>
                    </a:cubicBezTo>
                    <a:cubicBezTo>
                      <a:pt x="48" y="89"/>
                      <a:pt x="48" y="89"/>
                      <a:pt x="48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44" name="Freeform 18"/>
              <p:cNvSpPr/>
              <p:nvPr/>
            </p:nvSpPr>
            <p:spPr bwMode="auto">
              <a:xfrm>
                <a:off x="1901" y="1205"/>
                <a:ext cx="84" cy="237"/>
              </a:xfrm>
              <a:custGeom>
                <a:avLst/>
                <a:gdLst>
                  <a:gd name="T0" fmla="*/ 79 w 84"/>
                  <a:gd name="T1" fmla="*/ 64 h 237"/>
                  <a:gd name="T2" fmla="*/ 84 w 84"/>
                  <a:gd name="T3" fmla="*/ 62 h 237"/>
                  <a:gd name="T4" fmla="*/ 83 w 84"/>
                  <a:gd name="T5" fmla="*/ 56 h 237"/>
                  <a:gd name="T6" fmla="*/ 46 w 84"/>
                  <a:gd name="T7" fmla="*/ 2 h 237"/>
                  <a:gd name="T8" fmla="*/ 42 w 84"/>
                  <a:gd name="T9" fmla="*/ 0 h 237"/>
                  <a:gd name="T10" fmla="*/ 38 w 84"/>
                  <a:gd name="T11" fmla="*/ 2 h 237"/>
                  <a:gd name="T12" fmla="*/ 1 w 84"/>
                  <a:gd name="T13" fmla="*/ 56 h 237"/>
                  <a:gd name="T14" fmla="*/ 1 w 84"/>
                  <a:gd name="T15" fmla="*/ 62 h 237"/>
                  <a:gd name="T16" fmla="*/ 5 w 84"/>
                  <a:gd name="T17" fmla="*/ 64 h 237"/>
                  <a:gd name="T18" fmla="*/ 18 w 84"/>
                  <a:gd name="T19" fmla="*/ 64 h 237"/>
                  <a:gd name="T20" fmla="*/ 18 w 84"/>
                  <a:gd name="T21" fmla="*/ 237 h 237"/>
                  <a:gd name="T22" fmla="*/ 66 w 84"/>
                  <a:gd name="T23" fmla="*/ 237 h 237"/>
                  <a:gd name="T24" fmla="*/ 66 w 84"/>
                  <a:gd name="T25" fmla="*/ 64 h 237"/>
                  <a:gd name="T26" fmla="*/ 79 w 84"/>
                  <a:gd name="T27" fmla="*/ 64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37">
                    <a:moveTo>
                      <a:pt x="79" y="64"/>
                    </a:moveTo>
                    <a:cubicBezTo>
                      <a:pt x="81" y="64"/>
                      <a:pt x="83" y="63"/>
                      <a:pt x="84" y="62"/>
                    </a:cubicBezTo>
                    <a:cubicBezTo>
                      <a:pt x="84" y="60"/>
                      <a:pt x="84" y="58"/>
                      <a:pt x="83" y="56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5" y="1"/>
                      <a:pt x="44" y="0"/>
                      <a:pt x="42" y="0"/>
                    </a:cubicBezTo>
                    <a:cubicBezTo>
                      <a:pt x="40" y="0"/>
                      <a:pt x="39" y="1"/>
                      <a:pt x="38" y="2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58"/>
                      <a:pt x="0" y="60"/>
                      <a:pt x="1" y="62"/>
                    </a:cubicBezTo>
                    <a:cubicBezTo>
                      <a:pt x="1" y="63"/>
                      <a:pt x="3" y="64"/>
                      <a:pt x="5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237"/>
                      <a:pt x="18" y="237"/>
                      <a:pt x="18" y="237"/>
                    </a:cubicBezTo>
                    <a:cubicBezTo>
                      <a:pt x="66" y="237"/>
                      <a:pt x="66" y="237"/>
                      <a:pt x="66" y="237"/>
                    </a:cubicBezTo>
                    <a:cubicBezTo>
                      <a:pt x="66" y="64"/>
                      <a:pt x="66" y="64"/>
                      <a:pt x="66" y="64"/>
                    </a:cubicBezTo>
                    <a:lnTo>
                      <a:pt x="79" y="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  <p:sp>
            <p:nvSpPr>
              <p:cNvPr id="45" name="Freeform 19"/>
              <p:cNvSpPr/>
              <p:nvPr/>
            </p:nvSpPr>
            <p:spPr bwMode="auto">
              <a:xfrm>
                <a:off x="1552" y="1187"/>
                <a:ext cx="510" cy="276"/>
              </a:xfrm>
              <a:custGeom>
                <a:avLst/>
                <a:gdLst>
                  <a:gd name="T0" fmla="*/ 8 w 512"/>
                  <a:gd name="T1" fmla="*/ 268 h 276"/>
                  <a:gd name="T2" fmla="*/ 8 w 512"/>
                  <a:gd name="T3" fmla="*/ 4 h 276"/>
                  <a:gd name="T4" fmla="*/ 7 w 512"/>
                  <a:gd name="T5" fmla="*/ 1 h 276"/>
                  <a:gd name="T6" fmla="*/ 4 w 512"/>
                  <a:gd name="T7" fmla="*/ 0 h 276"/>
                  <a:gd name="T8" fmla="*/ 4 w 512"/>
                  <a:gd name="T9" fmla="*/ 0 h 276"/>
                  <a:gd name="T10" fmla="*/ 1 w 512"/>
                  <a:gd name="T11" fmla="*/ 1 h 276"/>
                  <a:gd name="T12" fmla="*/ 0 w 512"/>
                  <a:gd name="T13" fmla="*/ 4 h 276"/>
                  <a:gd name="T14" fmla="*/ 0 w 512"/>
                  <a:gd name="T15" fmla="*/ 276 h 276"/>
                  <a:gd name="T16" fmla="*/ 508 w 512"/>
                  <a:gd name="T17" fmla="*/ 276 h 276"/>
                  <a:gd name="T18" fmla="*/ 511 w 512"/>
                  <a:gd name="T19" fmla="*/ 275 h 276"/>
                  <a:gd name="T20" fmla="*/ 512 w 512"/>
                  <a:gd name="T21" fmla="*/ 272 h 276"/>
                  <a:gd name="T22" fmla="*/ 512 w 512"/>
                  <a:gd name="T23" fmla="*/ 272 h 276"/>
                  <a:gd name="T24" fmla="*/ 511 w 512"/>
                  <a:gd name="T25" fmla="*/ 269 h 276"/>
                  <a:gd name="T26" fmla="*/ 508 w 512"/>
                  <a:gd name="T27" fmla="*/ 268 h 276"/>
                  <a:gd name="T28" fmla="*/ 8 w 512"/>
                  <a:gd name="T29" fmla="*/ 268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2" h="276">
                    <a:moveTo>
                      <a:pt x="8" y="268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2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508" y="276"/>
                      <a:pt x="508" y="276"/>
                      <a:pt x="508" y="276"/>
                    </a:cubicBezTo>
                    <a:cubicBezTo>
                      <a:pt x="509" y="276"/>
                      <a:pt x="510" y="276"/>
                      <a:pt x="511" y="275"/>
                    </a:cubicBezTo>
                    <a:cubicBezTo>
                      <a:pt x="512" y="274"/>
                      <a:pt x="512" y="273"/>
                      <a:pt x="512" y="272"/>
                    </a:cubicBezTo>
                    <a:cubicBezTo>
                      <a:pt x="512" y="272"/>
                      <a:pt x="512" y="272"/>
                      <a:pt x="512" y="272"/>
                    </a:cubicBezTo>
                    <a:cubicBezTo>
                      <a:pt x="512" y="271"/>
                      <a:pt x="512" y="270"/>
                      <a:pt x="511" y="269"/>
                    </a:cubicBezTo>
                    <a:cubicBezTo>
                      <a:pt x="510" y="268"/>
                      <a:pt x="509" y="268"/>
                      <a:pt x="508" y="268"/>
                    </a:cubicBezTo>
                    <a:cubicBezTo>
                      <a:pt x="8" y="268"/>
                      <a:pt x="8" y="268"/>
                      <a:pt x="8" y="2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9115758" y="4269859"/>
              <a:ext cx="203132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608965"/>
              <a:r>
                <a:rPr lang="zh-CN" altLang="en-US" b="1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点击此处添加标题</a:t>
              </a:r>
              <a:endParaRPr lang="zh-CN" altLang="en-US" b="1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9088562" y="4650302"/>
              <a:ext cx="2085717" cy="5324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8965">
                <a:lnSpc>
                  <a:spcPct val="130000"/>
                </a:lnSpc>
              </a:pPr>
              <a:r>
                <a:rPr lang="zh-CN" altLang="en-US" sz="1100" dirty="0">
                  <a:latin typeface="Calibri" pitchFamily="34" charset="0"/>
                  <a:ea typeface="微软雅黑" pitchFamily="34" charset="-122"/>
                  <a:cs typeface="+mn-ea"/>
                  <a:sym typeface="Calibri" pitchFamily="34" charset="0"/>
                </a:rPr>
                <a:t>标题数字等都可以通过点击和重新输入进行更改。</a:t>
              </a:r>
              <a:endParaRPr lang="zh-CN" altLang="en-US" sz="1100" dirty="0">
                <a:latin typeface="Calibri" pitchFamily="34" charset="0"/>
                <a:ea typeface="微软雅黑" pitchFamily="34" charset="-122"/>
                <a:cs typeface="+mn-ea"/>
                <a:sym typeface="Calibri" pitchFamily="34" charset="0"/>
              </a:endParaRPr>
            </a:p>
          </p:txBody>
        </p:sp>
      </p:grpSp>
    </p:spTree>
  </p:cSld>
  <p:clrMapOvr>
    <a:masterClrMapping/>
  </p:clrMapOvr>
  <p:transition spd="slow">
    <p:comb/>
  </p:transition>
</p:sld>
</file>

<file path=ppt/theme/theme1.xml><?xml version="1.0" encoding="utf-8"?>
<a:theme xmlns:a="http://schemas.openxmlformats.org/drawingml/2006/main" name="模板页面">
  <a:themeElements>
    <a:clrScheme name="ppt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FCCB03"/>
      </a:accent1>
      <a:accent2>
        <a:srgbClr val="FA921B"/>
      </a:accent2>
      <a:accent3>
        <a:srgbClr val="EF3A75"/>
      </a:accent3>
      <a:accent4>
        <a:srgbClr val="13B07A"/>
      </a:accent4>
      <a:accent5>
        <a:srgbClr val="45C3F2"/>
      </a:accent5>
      <a:accent6>
        <a:srgbClr val="00B4B8"/>
      </a:accent6>
      <a:hlink>
        <a:srgbClr val="0563C1"/>
      </a:hlink>
      <a:folHlink>
        <a:srgbClr val="954F72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4677</Words>
  <Application>WPS 演示</Application>
  <PresentationFormat>宽屏</PresentationFormat>
  <Paragraphs>462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模板页面</vt:lpstr>
      <vt:lpstr>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Administrator</cp:lastModifiedBy>
  <cp:revision>55</cp:revision>
  <dcterms:created xsi:type="dcterms:W3CDTF">2015-08-18T02:51:00Z</dcterms:created>
  <dcterms:modified xsi:type="dcterms:W3CDTF">2016-06-17T05:30:19Z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