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75"/>
    <p:restoredTop sz="93672"/>
  </p:normalViewPr>
  <p:slideViewPr>
    <p:cSldViewPr snapToGrid="0" snapToObjects="1">
      <p:cViewPr varScale="1">
        <p:scale>
          <a:sx n="83" d="100"/>
          <a:sy n="83" d="100"/>
        </p:scale>
        <p:origin x="24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3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c:formatCode="General">
                  <c:v>8.2</c:v>
                </c:pt>
                <c:pt idx="1" c:formatCode="General">
                  <c:v>3.2</c:v>
                </c:pt>
                <c:pt idx="2" c:formatCode="General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-2091309872"/>
        <c:axId val="-2091475248"/>
      </c:barChart>
      <c:catAx>
        <c:axId val="-2091309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-2091475248"/>
        <c:crosses val="autoZero"/>
        <c:auto val="1"/>
        <c:lblAlgn val="ctr"/>
        <c:lblOffset val="100"/>
        <c:noMultiLvlLbl val="0"/>
      </c:catAx>
      <c:valAx>
        <c:axId val="-209147524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-2091309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flipH="1">
            <a:off x="3183467" y="2391830"/>
            <a:ext cx="8673571" cy="3987150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4"/>
          <p:cNvSpPr/>
          <p:nvPr userDrawn="1"/>
        </p:nvSpPr>
        <p:spPr>
          <a:xfrm flipH="1" flipV="1">
            <a:off x="334964" y="1921924"/>
            <a:ext cx="11522075" cy="4457057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2075" h="4457057">
                <a:moveTo>
                  <a:pt x="11522075" y="4457057"/>
                </a:moveTo>
                <a:lnTo>
                  <a:pt x="0" y="4457057"/>
                </a:lnTo>
                <a:lnTo>
                  <a:pt x="0" y="0"/>
                </a:lnTo>
                <a:lnTo>
                  <a:pt x="3330794" y="0"/>
                </a:lnTo>
                <a:lnTo>
                  <a:pt x="11522075" y="3765447"/>
                </a:lnTo>
                <a:close/>
              </a:path>
            </a:pathLst>
          </a:custGeom>
          <a:pattFill prst="ltDnDiag">
            <a:fgClr>
              <a:schemeClr val="bg1">
                <a:lumMod val="75000"/>
              </a:schemeClr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5"/>
          <p:cNvCxnSpPr/>
          <p:nvPr userDrawn="1"/>
        </p:nvCxnSpPr>
        <p:spPr>
          <a:xfrm>
            <a:off x="6420831" y="1921924"/>
            <a:ext cx="5436207" cy="2498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334964" y="328230"/>
            <a:ext cx="11522074" cy="73103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4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334964" y="1059264"/>
            <a:ext cx="11522074" cy="35678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8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334964" y="1416050"/>
            <a:ext cx="11522074" cy="37424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4"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1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5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8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4"/>
          </p:nvPr>
        </p:nvSpPr>
        <p:spPr>
          <a:xfrm>
            <a:off x="2097093" y="1117917"/>
            <a:ext cx="2401111" cy="2401111"/>
          </a:xfrm>
          <a:custGeom>
            <a:avLst/>
            <a:gdLst>
              <a:gd name="connsiteX0" fmla="*/ 1094573 w 2189146"/>
              <a:gd name="connsiteY0" fmla="*/ 0 h 2189146"/>
              <a:gd name="connsiteX1" fmla="*/ 2189146 w 2189146"/>
              <a:gd name="connsiteY1" fmla="*/ 1094573 h 2189146"/>
              <a:gd name="connsiteX2" fmla="*/ 1094573 w 2189146"/>
              <a:gd name="connsiteY2" fmla="*/ 2189146 h 2189146"/>
              <a:gd name="connsiteX3" fmla="*/ 0 w 2189146"/>
              <a:gd name="connsiteY3" fmla="*/ 1094573 h 2189146"/>
              <a:gd name="connsiteX4" fmla="*/ 1094573 w 2189146"/>
              <a:gd name="connsiteY4" fmla="*/ 0 h 21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146" h="2189146">
                <a:moveTo>
                  <a:pt x="1094573" y="0"/>
                </a:moveTo>
                <a:cubicBezTo>
                  <a:pt x="1699089" y="0"/>
                  <a:pt x="2189146" y="490057"/>
                  <a:pt x="2189146" y="1094573"/>
                </a:cubicBezTo>
                <a:cubicBezTo>
                  <a:pt x="2189146" y="1699089"/>
                  <a:pt x="1699089" y="2189146"/>
                  <a:pt x="1094573" y="2189146"/>
                </a:cubicBezTo>
                <a:cubicBezTo>
                  <a:pt x="490057" y="2189146"/>
                  <a:pt x="0" y="1699089"/>
                  <a:pt x="0" y="1094573"/>
                </a:cubicBezTo>
                <a:cubicBezTo>
                  <a:pt x="0" y="490057"/>
                  <a:pt x="490057" y="0"/>
                  <a:pt x="1094573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noAutofit/>
          </a:bodyPr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5"/>
          </p:nvPr>
        </p:nvSpPr>
        <p:spPr>
          <a:xfrm>
            <a:off x="5459002" y="1117917"/>
            <a:ext cx="2401111" cy="2401111"/>
          </a:xfrm>
          <a:custGeom>
            <a:avLst/>
            <a:gdLst>
              <a:gd name="connsiteX0" fmla="*/ 1094573 w 2189146"/>
              <a:gd name="connsiteY0" fmla="*/ 0 h 2189146"/>
              <a:gd name="connsiteX1" fmla="*/ 2189146 w 2189146"/>
              <a:gd name="connsiteY1" fmla="*/ 1094573 h 2189146"/>
              <a:gd name="connsiteX2" fmla="*/ 1094573 w 2189146"/>
              <a:gd name="connsiteY2" fmla="*/ 2189146 h 2189146"/>
              <a:gd name="connsiteX3" fmla="*/ 0 w 2189146"/>
              <a:gd name="connsiteY3" fmla="*/ 1094573 h 2189146"/>
              <a:gd name="connsiteX4" fmla="*/ 1094573 w 2189146"/>
              <a:gd name="connsiteY4" fmla="*/ 0 h 21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146" h="2189146">
                <a:moveTo>
                  <a:pt x="1094573" y="0"/>
                </a:moveTo>
                <a:cubicBezTo>
                  <a:pt x="1699089" y="0"/>
                  <a:pt x="2189146" y="490057"/>
                  <a:pt x="2189146" y="1094573"/>
                </a:cubicBezTo>
                <a:cubicBezTo>
                  <a:pt x="2189146" y="1699089"/>
                  <a:pt x="1699089" y="2189146"/>
                  <a:pt x="1094573" y="2189146"/>
                </a:cubicBezTo>
                <a:cubicBezTo>
                  <a:pt x="490057" y="2189146"/>
                  <a:pt x="0" y="1699089"/>
                  <a:pt x="0" y="1094573"/>
                </a:cubicBezTo>
                <a:cubicBezTo>
                  <a:pt x="0" y="490057"/>
                  <a:pt x="490057" y="0"/>
                  <a:pt x="1094573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noAutofit/>
          </a:bodyPr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6"/>
          </p:nvPr>
        </p:nvSpPr>
        <p:spPr>
          <a:xfrm>
            <a:off x="8820912" y="1117917"/>
            <a:ext cx="2401111" cy="2401111"/>
          </a:xfrm>
          <a:custGeom>
            <a:avLst/>
            <a:gdLst>
              <a:gd name="connsiteX0" fmla="*/ 1094573 w 2189146"/>
              <a:gd name="connsiteY0" fmla="*/ 0 h 2189146"/>
              <a:gd name="connsiteX1" fmla="*/ 2189146 w 2189146"/>
              <a:gd name="connsiteY1" fmla="*/ 1094573 h 2189146"/>
              <a:gd name="connsiteX2" fmla="*/ 1094573 w 2189146"/>
              <a:gd name="connsiteY2" fmla="*/ 2189146 h 2189146"/>
              <a:gd name="connsiteX3" fmla="*/ 0 w 2189146"/>
              <a:gd name="connsiteY3" fmla="*/ 1094573 h 2189146"/>
              <a:gd name="connsiteX4" fmla="*/ 1094573 w 2189146"/>
              <a:gd name="connsiteY4" fmla="*/ 0 h 21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146" h="2189146">
                <a:moveTo>
                  <a:pt x="1094573" y="0"/>
                </a:moveTo>
                <a:cubicBezTo>
                  <a:pt x="1699089" y="0"/>
                  <a:pt x="2189146" y="490057"/>
                  <a:pt x="2189146" y="1094573"/>
                </a:cubicBezTo>
                <a:cubicBezTo>
                  <a:pt x="2189146" y="1699089"/>
                  <a:pt x="1699089" y="2189146"/>
                  <a:pt x="1094573" y="2189146"/>
                </a:cubicBezTo>
                <a:cubicBezTo>
                  <a:pt x="490057" y="2189146"/>
                  <a:pt x="0" y="1699089"/>
                  <a:pt x="0" y="1094573"/>
                </a:cubicBezTo>
                <a:cubicBezTo>
                  <a:pt x="0" y="490057"/>
                  <a:pt x="490057" y="0"/>
                  <a:pt x="1094573" y="0"/>
                </a:cubicBez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noAutofit/>
          </a:bodyPr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6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8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9" name="图片占位符 12"/>
          <p:cNvSpPr>
            <a:spLocks noGrp="1"/>
          </p:cNvSpPr>
          <p:nvPr>
            <p:ph type="pic" sz="quarter" idx="14"/>
          </p:nvPr>
        </p:nvSpPr>
        <p:spPr>
          <a:xfrm>
            <a:off x="1767841" y="1292920"/>
            <a:ext cx="3718560" cy="371856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14" name="图片占位符 12"/>
          <p:cNvSpPr>
            <a:spLocks noGrp="1"/>
          </p:cNvSpPr>
          <p:nvPr>
            <p:ph type="pic" sz="quarter" idx="15"/>
          </p:nvPr>
        </p:nvSpPr>
        <p:spPr>
          <a:xfrm>
            <a:off x="5590033" y="1292920"/>
            <a:ext cx="2307233" cy="2307233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15" name="图片占位符 12"/>
          <p:cNvSpPr>
            <a:spLocks noGrp="1"/>
          </p:cNvSpPr>
          <p:nvPr>
            <p:ph type="pic" sz="quarter" idx="16"/>
          </p:nvPr>
        </p:nvSpPr>
        <p:spPr>
          <a:xfrm>
            <a:off x="5590033" y="3706460"/>
            <a:ext cx="2307233" cy="130501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7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8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5" name="组 4"/>
          <p:cNvGrpSpPr/>
          <p:nvPr userDrawn="1"/>
        </p:nvGrpSpPr>
        <p:grpSpPr>
          <a:xfrm>
            <a:off x="3584448" y="0"/>
            <a:ext cx="6205728" cy="6858000"/>
            <a:chOff x="3864864" y="1688592"/>
            <a:chExt cx="5644896" cy="5169408"/>
          </a:xfrm>
        </p:grpSpPr>
        <p:sp>
          <p:nvSpPr>
            <p:cNvPr id="6" name="三角形 5"/>
            <p:cNvSpPr/>
            <p:nvPr/>
          </p:nvSpPr>
          <p:spPr>
            <a:xfrm>
              <a:off x="3864864" y="4273296"/>
              <a:ext cx="5644896" cy="258470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三角形 6"/>
            <p:cNvSpPr/>
            <p:nvPr/>
          </p:nvSpPr>
          <p:spPr>
            <a:xfrm rot="10800000">
              <a:off x="3864864" y="1688592"/>
              <a:ext cx="5644896" cy="258470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9" name="组 8"/>
          <p:cNvGrpSpPr/>
          <p:nvPr userDrawn="1"/>
        </p:nvGrpSpPr>
        <p:grpSpPr>
          <a:xfrm>
            <a:off x="4047744" y="-1"/>
            <a:ext cx="5279136" cy="6858000"/>
            <a:chOff x="3864864" y="1688592"/>
            <a:chExt cx="5644896" cy="5169408"/>
          </a:xfrm>
          <a:solidFill>
            <a:schemeClr val="bg1">
              <a:lumMod val="65000"/>
            </a:schemeClr>
          </a:solidFill>
        </p:grpSpPr>
        <p:sp>
          <p:nvSpPr>
            <p:cNvPr id="10" name="三角形 9"/>
            <p:cNvSpPr/>
            <p:nvPr/>
          </p:nvSpPr>
          <p:spPr>
            <a:xfrm>
              <a:off x="3864864" y="4273296"/>
              <a:ext cx="5644896" cy="25847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三角形 11"/>
            <p:cNvSpPr/>
            <p:nvPr/>
          </p:nvSpPr>
          <p:spPr>
            <a:xfrm rot="10800000">
              <a:off x="3864864" y="1688592"/>
              <a:ext cx="5644896" cy="258470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Microsoft YaHei" charset="0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Microsoft YaHei" charset="0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charset="0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YaHei" charset="0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YaHei" charset="0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8"/>
          <p:cNvCxnSpPr/>
          <p:nvPr userDrawn="1"/>
        </p:nvCxnSpPr>
        <p:spPr>
          <a:xfrm>
            <a:off x="538780" y="3894788"/>
            <a:ext cx="4947132" cy="21828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形状 47"/>
          <p:cNvSpPr/>
          <p:nvPr userDrawn="1"/>
        </p:nvSpPr>
        <p:spPr>
          <a:xfrm>
            <a:off x="2047844" y="821267"/>
            <a:ext cx="10140352" cy="6036733"/>
          </a:xfrm>
          <a:custGeom>
            <a:avLst/>
            <a:gdLst>
              <a:gd name="connsiteX0" fmla="*/ 0 w 10140352"/>
              <a:gd name="connsiteY0" fmla="*/ 0 h 6036733"/>
              <a:gd name="connsiteX1" fmla="*/ 10140352 w 10140352"/>
              <a:gd name="connsiteY1" fmla="*/ 0 h 6036733"/>
              <a:gd name="connsiteX2" fmla="*/ 10140352 w 10140352"/>
              <a:gd name="connsiteY2" fmla="*/ 6036733 h 6036733"/>
              <a:gd name="connsiteX3" fmla="*/ 6026175 w 10140352"/>
              <a:gd name="connsiteY3" fmla="*/ 6036733 h 603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0352" h="6036733">
                <a:moveTo>
                  <a:pt x="0" y="0"/>
                </a:moveTo>
                <a:lnTo>
                  <a:pt x="10140352" y="0"/>
                </a:lnTo>
                <a:lnTo>
                  <a:pt x="10140352" y="6036733"/>
                </a:lnTo>
                <a:lnTo>
                  <a:pt x="6026175" y="6036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直角三角形 11"/>
          <p:cNvSpPr/>
          <p:nvPr userDrawn="1"/>
        </p:nvSpPr>
        <p:spPr>
          <a:xfrm>
            <a:off x="2" y="4161209"/>
            <a:ext cx="6337738" cy="2696791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直角三角形 12"/>
          <p:cNvSpPr/>
          <p:nvPr userDrawn="1"/>
        </p:nvSpPr>
        <p:spPr>
          <a:xfrm rot="10800000">
            <a:off x="7201036" y="0"/>
            <a:ext cx="4990963" cy="4278807"/>
          </a:xfrm>
          <a:prstGeom prst="rtTriangle">
            <a:avLst/>
          </a:prstGeom>
          <a:pattFill prst="ltDn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cxnSp>
        <p:nvCxnSpPr>
          <p:cNvPr id="10" name="直接连接符 12"/>
          <p:cNvCxnSpPr/>
          <p:nvPr userDrawn="1"/>
        </p:nvCxnSpPr>
        <p:spPr>
          <a:xfrm>
            <a:off x="8503279" y="431450"/>
            <a:ext cx="3185153" cy="2761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76853" y="579967"/>
            <a:ext cx="2408236" cy="114297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76853" y="1722945"/>
            <a:ext cx="2408236" cy="6036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50" y="2021048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486539" y="2015628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5700973" y="3017555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6489510" y="3029964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6696358" y="4002877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7492481" y="4044300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8"/>
          <p:cNvCxnSpPr/>
          <p:nvPr userDrawn="1"/>
        </p:nvCxnSpPr>
        <p:spPr>
          <a:xfrm>
            <a:off x="538780" y="3894788"/>
            <a:ext cx="4947132" cy="21828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形状 47"/>
          <p:cNvSpPr/>
          <p:nvPr userDrawn="1"/>
        </p:nvSpPr>
        <p:spPr>
          <a:xfrm>
            <a:off x="2047844" y="821267"/>
            <a:ext cx="10140352" cy="6036733"/>
          </a:xfrm>
          <a:custGeom>
            <a:avLst/>
            <a:gdLst>
              <a:gd name="connsiteX0" fmla="*/ 0 w 10140352"/>
              <a:gd name="connsiteY0" fmla="*/ 0 h 6036733"/>
              <a:gd name="connsiteX1" fmla="*/ 10140352 w 10140352"/>
              <a:gd name="connsiteY1" fmla="*/ 0 h 6036733"/>
              <a:gd name="connsiteX2" fmla="*/ 10140352 w 10140352"/>
              <a:gd name="connsiteY2" fmla="*/ 6036733 h 6036733"/>
              <a:gd name="connsiteX3" fmla="*/ 6026175 w 10140352"/>
              <a:gd name="connsiteY3" fmla="*/ 6036733 h 603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0352" h="6036733">
                <a:moveTo>
                  <a:pt x="0" y="0"/>
                </a:moveTo>
                <a:lnTo>
                  <a:pt x="10140352" y="0"/>
                </a:lnTo>
                <a:lnTo>
                  <a:pt x="10140352" y="6036733"/>
                </a:lnTo>
                <a:lnTo>
                  <a:pt x="6026175" y="6036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直角三角形 11"/>
          <p:cNvSpPr/>
          <p:nvPr userDrawn="1"/>
        </p:nvSpPr>
        <p:spPr>
          <a:xfrm>
            <a:off x="2" y="4161209"/>
            <a:ext cx="6337738" cy="2696791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直角三角形 12"/>
          <p:cNvSpPr/>
          <p:nvPr userDrawn="1"/>
        </p:nvSpPr>
        <p:spPr>
          <a:xfrm rot="10800000">
            <a:off x="7201036" y="0"/>
            <a:ext cx="4990963" cy="4278807"/>
          </a:xfrm>
          <a:prstGeom prst="rtTriangle">
            <a:avLst/>
          </a:prstGeom>
          <a:pattFill prst="ltDn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cxnSp>
        <p:nvCxnSpPr>
          <p:cNvPr id="10" name="直接连接符 12"/>
          <p:cNvCxnSpPr/>
          <p:nvPr userDrawn="1"/>
        </p:nvCxnSpPr>
        <p:spPr>
          <a:xfrm>
            <a:off x="8503279" y="431450"/>
            <a:ext cx="3185153" cy="2761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76853" y="579967"/>
            <a:ext cx="2408236" cy="114297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76853" y="1722945"/>
            <a:ext cx="2408236" cy="6036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4340330" y="1602264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131919" y="1596844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6353" y="2598771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6134890" y="2611180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6341738" y="3584093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7137861" y="3625516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7344709" y="4639852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0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8140832" y="4639852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8"/>
          <p:cNvCxnSpPr/>
          <p:nvPr userDrawn="1"/>
        </p:nvCxnSpPr>
        <p:spPr>
          <a:xfrm>
            <a:off x="538780" y="3894788"/>
            <a:ext cx="4947132" cy="21828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形状 47"/>
          <p:cNvSpPr/>
          <p:nvPr userDrawn="1"/>
        </p:nvSpPr>
        <p:spPr>
          <a:xfrm>
            <a:off x="2047844" y="821267"/>
            <a:ext cx="10140352" cy="6036733"/>
          </a:xfrm>
          <a:custGeom>
            <a:avLst/>
            <a:gdLst>
              <a:gd name="connsiteX0" fmla="*/ 0 w 10140352"/>
              <a:gd name="connsiteY0" fmla="*/ 0 h 6036733"/>
              <a:gd name="connsiteX1" fmla="*/ 10140352 w 10140352"/>
              <a:gd name="connsiteY1" fmla="*/ 0 h 6036733"/>
              <a:gd name="connsiteX2" fmla="*/ 10140352 w 10140352"/>
              <a:gd name="connsiteY2" fmla="*/ 6036733 h 6036733"/>
              <a:gd name="connsiteX3" fmla="*/ 6026175 w 10140352"/>
              <a:gd name="connsiteY3" fmla="*/ 6036733 h 603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0352" h="6036733">
                <a:moveTo>
                  <a:pt x="0" y="0"/>
                </a:moveTo>
                <a:lnTo>
                  <a:pt x="10140352" y="0"/>
                </a:lnTo>
                <a:lnTo>
                  <a:pt x="10140352" y="6036733"/>
                </a:lnTo>
                <a:lnTo>
                  <a:pt x="6026175" y="6036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直角三角形 11"/>
          <p:cNvSpPr/>
          <p:nvPr userDrawn="1"/>
        </p:nvSpPr>
        <p:spPr>
          <a:xfrm>
            <a:off x="2" y="4161209"/>
            <a:ext cx="6337738" cy="2696791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直角三角形 12"/>
          <p:cNvSpPr/>
          <p:nvPr userDrawn="1"/>
        </p:nvSpPr>
        <p:spPr>
          <a:xfrm rot="10800000">
            <a:off x="7201036" y="0"/>
            <a:ext cx="4990963" cy="4278807"/>
          </a:xfrm>
          <a:prstGeom prst="rtTriangle">
            <a:avLst/>
          </a:prstGeom>
          <a:pattFill prst="ltDn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cxnSp>
        <p:nvCxnSpPr>
          <p:cNvPr id="10" name="直接连接符 12"/>
          <p:cNvCxnSpPr/>
          <p:nvPr userDrawn="1"/>
        </p:nvCxnSpPr>
        <p:spPr>
          <a:xfrm>
            <a:off x="8503279" y="431450"/>
            <a:ext cx="3185153" cy="2761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76853" y="579967"/>
            <a:ext cx="2408236" cy="114297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76853" y="1722945"/>
            <a:ext cx="2408236" cy="6036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732425" y="1288726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24014" y="1283306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738448" y="2285233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5526985" y="2297642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5733833" y="3270555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6529956" y="3311978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6736804" y="4326314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0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7532927" y="4326314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43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7744310" y="5346069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4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35899" y="5340649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_六项目录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8"/>
          <p:cNvCxnSpPr/>
          <p:nvPr userDrawn="1"/>
        </p:nvCxnSpPr>
        <p:spPr>
          <a:xfrm>
            <a:off x="538780" y="3894788"/>
            <a:ext cx="4947132" cy="21828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形状 47"/>
          <p:cNvSpPr/>
          <p:nvPr userDrawn="1"/>
        </p:nvSpPr>
        <p:spPr>
          <a:xfrm>
            <a:off x="2047844" y="821267"/>
            <a:ext cx="10140352" cy="6036733"/>
          </a:xfrm>
          <a:custGeom>
            <a:avLst/>
            <a:gdLst>
              <a:gd name="connsiteX0" fmla="*/ 0 w 10140352"/>
              <a:gd name="connsiteY0" fmla="*/ 0 h 6036733"/>
              <a:gd name="connsiteX1" fmla="*/ 10140352 w 10140352"/>
              <a:gd name="connsiteY1" fmla="*/ 0 h 6036733"/>
              <a:gd name="connsiteX2" fmla="*/ 10140352 w 10140352"/>
              <a:gd name="connsiteY2" fmla="*/ 6036733 h 6036733"/>
              <a:gd name="connsiteX3" fmla="*/ 6026175 w 10140352"/>
              <a:gd name="connsiteY3" fmla="*/ 6036733 h 603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0352" h="6036733">
                <a:moveTo>
                  <a:pt x="0" y="0"/>
                </a:moveTo>
                <a:lnTo>
                  <a:pt x="10140352" y="0"/>
                </a:lnTo>
                <a:lnTo>
                  <a:pt x="10140352" y="6036733"/>
                </a:lnTo>
                <a:lnTo>
                  <a:pt x="6026175" y="6036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直角三角形 11"/>
          <p:cNvSpPr/>
          <p:nvPr userDrawn="1"/>
        </p:nvSpPr>
        <p:spPr>
          <a:xfrm>
            <a:off x="2" y="4161209"/>
            <a:ext cx="6337738" cy="2696791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直角三角形 12"/>
          <p:cNvSpPr/>
          <p:nvPr userDrawn="1"/>
        </p:nvSpPr>
        <p:spPr>
          <a:xfrm rot="10800000">
            <a:off x="7201036" y="0"/>
            <a:ext cx="4990963" cy="4278807"/>
          </a:xfrm>
          <a:prstGeom prst="rtTriangle">
            <a:avLst/>
          </a:prstGeom>
          <a:pattFill prst="ltDn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cxnSp>
        <p:nvCxnSpPr>
          <p:cNvPr id="10" name="直接连接符 12"/>
          <p:cNvCxnSpPr/>
          <p:nvPr userDrawn="1"/>
        </p:nvCxnSpPr>
        <p:spPr>
          <a:xfrm>
            <a:off x="8503279" y="431450"/>
            <a:ext cx="3185153" cy="27615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476853" y="579967"/>
            <a:ext cx="2408236" cy="114297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476853" y="1722945"/>
            <a:ext cx="2408236" cy="60365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smtClean="0"/>
              <a:t>CONTENTS</a:t>
            </a:r>
            <a:endParaRPr kumimoji="1" lang="zh-CN" altLang="en-US" dirty="0"/>
          </a:p>
        </p:txBody>
      </p:sp>
      <p:sp>
        <p:nvSpPr>
          <p:cNvPr id="23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732425" y="1288726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24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24014" y="1283306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4524014" y="2087249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6" name="文本占位符 6"/>
          <p:cNvSpPr>
            <a:spLocks noGrp="1"/>
          </p:cNvSpPr>
          <p:nvPr>
            <p:ph type="body" sz="quarter" idx="15"/>
          </p:nvPr>
        </p:nvSpPr>
        <p:spPr>
          <a:xfrm>
            <a:off x="5315603" y="2081829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7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5324630" y="2907791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8" name="文本占位符 6"/>
          <p:cNvSpPr>
            <a:spLocks noGrp="1"/>
          </p:cNvSpPr>
          <p:nvPr>
            <p:ph type="body" sz="quarter" idx="17"/>
          </p:nvPr>
        </p:nvSpPr>
        <p:spPr>
          <a:xfrm>
            <a:off x="6116219" y="2902371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39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6152105" y="3727004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0" name="文本占位符 6"/>
          <p:cNvSpPr>
            <a:spLocks noGrp="1"/>
          </p:cNvSpPr>
          <p:nvPr>
            <p:ph type="body" sz="quarter" idx="19"/>
          </p:nvPr>
        </p:nvSpPr>
        <p:spPr>
          <a:xfrm>
            <a:off x="6943694" y="3721584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41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6943694" y="4525527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2" name="文本占位符 6"/>
          <p:cNvSpPr>
            <a:spLocks noGrp="1"/>
          </p:cNvSpPr>
          <p:nvPr>
            <p:ph type="body" sz="quarter" idx="21"/>
          </p:nvPr>
        </p:nvSpPr>
        <p:spPr>
          <a:xfrm>
            <a:off x="7735283" y="4520107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  <p:sp>
        <p:nvSpPr>
          <p:cNvPr id="43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7744310" y="5346069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4" name="文本占位符 6"/>
          <p:cNvSpPr>
            <a:spLocks noGrp="1"/>
          </p:cNvSpPr>
          <p:nvPr>
            <p:ph type="body" sz="quarter" idx="23"/>
          </p:nvPr>
        </p:nvSpPr>
        <p:spPr>
          <a:xfrm>
            <a:off x="8535899" y="5340649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副标题页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 userDrawn="1"/>
        </p:nvGrpSpPr>
        <p:grpSpPr>
          <a:xfrm>
            <a:off x="3465094" y="0"/>
            <a:ext cx="1097281" cy="6858000"/>
            <a:chOff x="3465094" y="-624250"/>
            <a:chExt cx="1097281" cy="7995810"/>
          </a:xfrm>
        </p:grpSpPr>
        <p:sp>
          <p:nvSpPr>
            <p:cNvPr id="5" name="矩形 4"/>
            <p:cNvSpPr/>
            <p:nvPr userDrawn="1"/>
          </p:nvSpPr>
          <p:spPr>
            <a:xfrm>
              <a:off x="3465095" y="279133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3465095" y="1182516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3465095" y="3758028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3465095" y="4661411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3465095" y="5564794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3465094" y="2085898"/>
              <a:ext cx="1097281" cy="1672129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3465095" y="-624250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3465095" y="6468177"/>
              <a:ext cx="1097280" cy="903383"/>
            </a:xfrm>
            <a:prstGeom prst="rect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 12"/>
          <p:cNvGrpSpPr/>
          <p:nvPr userDrawn="1"/>
        </p:nvGrpSpPr>
        <p:grpSpPr>
          <a:xfrm>
            <a:off x="3064933" y="0"/>
            <a:ext cx="135466" cy="6858000"/>
            <a:chOff x="3024909" y="-120650"/>
            <a:chExt cx="117545" cy="6997700"/>
          </a:xfrm>
        </p:grpSpPr>
        <p:cxnSp>
          <p:nvCxnSpPr>
            <p:cNvPr id="14" name="直接连接符 9"/>
            <p:cNvCxnSpPr/>
            <p:nvPr userDrawn="1"/>
          </p:nvCxnSpPr>
          <p:spPr>
            <a:xfrm>
              <a:off x="3142454" y="-120650"/>
              <a:ext cx="0" cy="697865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0"/>
            <p:cNvCxnSpPr/>
            <p:nvPr userDrawn="1"/>
          </p:nvCxnSpPr>
          <p:spPr>
            <a:xfrm flipH="1">
              <a:off x="3024909" y="-1206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1"/>
            <p:cNvCxnSpPr/>
            <p:nvPr userDrawn="1"/>
          </p:nvCxnSpPr>
          <p:spPr>
            <a:xfrm flipH="1">
              <a:off x="3024909" y="1206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2"/>
            <p:cNvCxnSpPr/>
            <p:nvPr userDrawn="1"/>
          </p:nvCxnSpPr>
          <p:spPr>
            <a:xfrm flipH="1">
              <a:off x="3024909" y="3619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3"/>
            <p:cNvCxnSpPr/>
            <p:nvPr userDrawn="1"/>
          </p:nvCxnSpPr>
          <p:spPr>
            <a:xfrm flipH="1">
              <a:off x="3024909" y="6032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4"/>
            <p:cNvCxnSpPr/>
            <p:nvPr userDrawn="1"/>
          </p:nvCxnSpPr>
          <p:spPr>
            <a:xfrm flipH="1">
              <a:off x="3024909" y="8445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5"/>
            <p:cNvCxnSpPr/>
            <p:nvPr userDrawn="1"/>
          </p:nvCxnSpPr>
          <p:spPr>
            <a:xfrm flipH="1">
              <a:off x="3024909" y="10858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16"/>
            <p:cNvCxnSpPr/>
            <p:nvPr userDrawn="1"/>
          </p:nvCxnSpPr>
          <p:spPr>
            <a:xfrm flipH="1">
              <a:off x="3024909" y="13271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7"/>
            <p:cNvCxnSpPr/>
            <p:nvPr userDrawn="1"/>
          </p:nvCxnSpPr>
          <p:spPr>
            <a:xfrm flipH="1">
              <a:off x="3024909" y="15684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8"/>
            <p:cNvCxnSpPr/>
            <p:nvPr userDrawn="1"/>
          </p:nvCxnSpPr>
          <p:spPr>
            <a:xfrm flipH="1">
              <a:off x="3024909" y="18097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9"/>
            <p:cNvCxnSpPr/>
            <p:nvPr userDrawn="1"/>
          </p:nvCxnSpPr>
          <p:spPr>
            <a:xfrm flipH="1">
              <a:off x="3024909" y="20510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0"/>
            <p:cNvCxnSpPr/>
            <p:nvPr userDrawn="1"/>
          </p:nvCxnSpPr>
          <p:spPr>
            <a:xfrm flipH="1">
              <a:off x="3024909" y="22923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1"/>
            <p:cNvCxnSpPr/>
            <p:nvPr userDrawn="1"/>
          </p:nvCxnSpPr>
          <p:spPr>
            <a:xfrm flipH="1">
              <a:off x="3024909" y="25336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2"/>
            <p:cNvCxnSpPr/>
            <p:nvPr userDrawn="1"/>
          </p:nvCxnSpPr>
          <p:spPr>
            <a:xfrm flipH="1">
              <a:off x="3024909" y="27749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3"/>
            <p:cNvCxnSpPr/>
            <p:nvPr userDrawn="1"/>
          </p:nvCxnSpPr>
          <p:spPr>
            <a:xfrm flipH="1">
              <a:off x="3024909" y="30162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4"/>
            <p:cNvCxnSpPr/>
            <p:nvPr userDrawn="1"/>
          </p:nvCxnSpPr>
          <p:spPr>
            <a:xfrm flipH="1">
              <a:off x="3024909" y="32575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5"/>
            <p:cNvCxnSpPr/>
            <p:nvPr userDrawn="1"/>
          </p:nvCxnSpPr>
          <p:spPr>
            <a:xfrm flipH="1">
              <a:off x="3024909" y="34988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26"/>
            <p:cNvCxnSpPr/>
            <p:nvPr userDrawn="1"/>
          </p:nvCxnSpPr>
          <p:spPr>
            <a:xfrm flipH="1">
              <a:off x="3024909" y="37401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27"/>
            <p:cNvCxnSpPr/>
            <p:nvPr userDrawn="1"/>
          </p:nvCxnSpPr>
          <p:spPr>
            <a:xfrm flipH="1">
              <a:off x="3024909" y="39814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8"/>
            <p:cNvCxnSpPr/>
            <p:nvPr userDrawn="1"/>
          </p:nvCxnSpPr>
          <p:spPr>
            <a:xfrm flipH="1">
              <a:off x="3024909" y="42227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29"/>
            <p:cNvCxnSpPr/>
            <p:nvPr userDrawn="1"/>
          </p:nvCxnSpPr>
          <p:spPr>
            <a:xfrm flipH="1">
              <a:off x="3024909" y="44640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0"/>
            <p:cNvCxnSpPr/>
            <p:nvPr userDrawn="1"/>
          </p:nvCxnSpPr>
          <p:spPr>
            <a:xfrm flipH="1">
              <a:off x="3024909" y="47053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1"/>
            <p:cNvCxnSpPr/>
            <p:nvPr userDrawn="1"/>
          </p:nvCxnSpPr>
          <p:spPr>
            <a:xfrm flipH="1">
              <a:off x="3024909" y="49466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2"/>
            <p:cNvCxnSpPr/>
            <p:nvPr userDrawn="1"/>
          </p:nvCxnSpPr>
          <p:spPr>
            <a:xfrm flipH="1">
              <a:off x="3024909" y="51879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3"/>
            <p:cNvCxnSpPr/>
            <p:nvPr userDrawn="1"/>
          </p:nvCxnSpPr>
          <p:spPr>
            <a:xfrm flipH="1">
              <a:off x="3024909" y="54292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4"/>
            <p:cNvCxnSpPr/>
            <p:nvPr userDrawn="1"/>
          </p:nvCxnSpPr>
          <p:spPr>
            <a:xfrm flipH="1">
              <a:off x="3024909" y="56705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5"/>
            <p:cNvCxnSpPr/>
            <p:nvPr userDrawn="1"/>
          </p:nvCxnSpPr>
          <p:spPr>
            <a:xfrm flipH="1">
              <a:off x="3024909" y="59118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36"/>
            <p:cNvCxnSpPr/>
            <p:nvPr userDrawn="1"/>
          </p:nvCxnSpPr>
          <p:spPr>
            <a:xfrm flipH="1">
              <a:off x="3024909" y="61531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37"/>
            <p:cNvCxnSpPr/>
            <p:nvPr userDrawn="1"/>
          </p:nvCxnSpPr>
          <p:spPr>
            <a:xfrm flipH="1">
              <a:off x="3024909" y="63944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38"/>
            <p:cNvCxnSpPr/>
            <p:nvPr userDrawn="1"/>
          </p:nvCxnSpPr>
          <p:spPr>
            <a:xfrm flipH="1">
              <a:off x="3024909" y="66357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39"/>
            <p:cNvCxnSpPr/>
            <p:nvPr userDrawn="1"/>
          </p:nvCxnSpPr>
          <p:spPr>
            <a:xfrm flipH="1">
              <a:off x="3024909" y="6877050"/>
              <a:ext cx="117545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707722" y="2642357"/>
            <a:ext cx="628642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40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46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805003" y="2642356"/>
            <a:ext cx="3312471" cy="731613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1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8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4"/>
          </p:nvPr>
        </p:nvSpPr>
        <p:spPr>
          <a:xfrm>
            <a:off x="6700838" y="0"/>
            <a:ext cx="5491162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8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11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3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223541" y="561307"/>
            <a:ext cx="690857" cy="73161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28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2pPr>
            <a:lvl3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3pPr>
            <a:lvl4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4pPr>
            <a:lvl5pPr algn="ctr">
              <a:defRPr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cxnSp>
        <p:nvCxnSpPr>
          <p:cNvPr id="16" name="直接连接符 9"/>
          <p:cNvCxnSpPr/>
          <p:nvPr userDrawn="1"/>
        </p:nvCxnSpPr>
        <p:spPr>
          <a:xfrm>
            <a:off x="572115" y="1431878"/>
            <a:ext cx="0" cy="1773192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18" name="竖排文本占位符 10"/>
          <p:cNvSpPr>
            <a:spLocks noGrp="1"/>
          </p:cNvSpPr>
          <p:nvPr>
            <p:ph type="body" orient="vert" sz="quarter" idx="13"/>
          </p:nvPr>
        </p:nvSpPr>
        <p:spPr>
          <a:xfrm>
            <a:off x="293072" y="3344028"/>
            <a:ext cx="551794" cy="2982036"/>
          </a:xfrm>
          <a:prstGeom prst="rect">
            <a:avLst/>
          </a:prstGeom>
        </p:spPr>
        <p:txBody>
          <a:bodyPr vert="eaVert" anchor="ctr"/>
          <a:lstStyle>
            <a:lvl1pPr marL="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1" Type="http://schemas.openxmlformats.org/officeDocument/2006/relationships/hyperlink" Target="http://office.msn.com.cn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请在此位置添加你的论文</a:t>
            </a:r>
            <a:r>
              <a:rPr lang="zh-CN" altLang="en-US" dirty="0" smtClean="0"/>
              <a:t>名称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指导老师：</a:t>
            </a:r>
            <a:r>
              <a:rPr lang="en-US" altLang="zh-CN" dirty="0"/>
              <a:t>XXX</a:t>
            </a:r>
            <a:r>
              <a:rPr lang="en-US" altLang="zh-CN" dirty="0"/>
              <a:t>  </a:t>
            </a:r>
            <a:r>
              <a:rPr lang="zh-CN" altLang="en-US" dirty="0"/>
              <a:t>报告人：</a:t>
            </a:r>
            <a:r>
              <a:rPr lang="en-US" altLang="zh-CN" dirty="0"/>
              <a:t>XXX</a:t>
            </a:r>
            <a:endParaRPr lang="en-US" altLang="zh-CN" dirty="0"/>
          </a:p>
        </p:txBody>
      </p:sp>
      <p:sp>
        <p:nvSpPr>
          <p:cNvPr id="6" name="文本占位符 5"/>
          <p:cNvSpPr/>
          <p:nvPr>
            <p:ph type="body" sz="quarter" idx="12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63825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「点击此处添加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标题」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43268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30589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「点击此处添加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标题」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10032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grpSp>
        <p:nvGrpSpPr>
          <p:cNvPr id="30" name="组合 6"/>
          <p:cNvGrpSpPr/>
          <p:nvPr/>
        </p:nvGrpSpPr>
        <p:grpSpPr>
          <a:xfrm>
            <a:off x="2789752" y="1595277"/>
            <a:ext cx="3606800" cy="3612060"/>
            <a:chOff x="3591196" y="943398"/>
            <a:chExt cx="4930504" cy="4937694"/>
          </a:xfrm>
        </p:grpSpPr>
        <p:sp>
          <p:nvSpPr>
            <p:cNvPr id="31" name="椭圆 30"/>
            <p:cNvSpPr/>
            <p:nvPr/>
          </p:nvSpPr>
          <p:spPr>
            <a:xfrm>
              <a:off x="4437687" y="1786278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591196" y="1786278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648357" y="1480491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812122" y="1216001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060373" y="1028530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359583" y="943398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669340" y="972102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947812" y="1110764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157387" y="1340658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765" y="1630736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269765" y="1941820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157387" y="2231898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947812" y="2461792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669340" y="2600454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359583" y="2629157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60374" y="2544025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812122" y="2356555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648357" y="2092066"/>
              <a:ext cx="3251935" cy="3251935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</p:grpSp>
      <p:graphicFrame>
        <p:nvGraphicFramePr>
          <p:cNvPr id="49" name="图表 48"/>
          <p:cNvGraphicFramePr/>
          <p:nvPr/>
        </p:nvGraphicFramePr>
        <p:xfrm>
          <a:off x="1411503" y="1601830"/>
          <a:ext cx="5458603" cy="3639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0" name="矩形 49"/>
          <p:cNvSpPr/>
          <p:nvPr/>
        </p:nvSpPr>
        <p:spPr>
          <a:xfrm>
            <a:off x="6833093" y="1881708"/>
            <a:ext cx="622920" cy="622920"/>
          </a:xfrm>
          <a:prstGeom prst="rect">
            <a:avLst/>
          </a:prstGeom>
          <a:solidFill>
            <a:srgbClr val="40404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rPr>
              <a:t>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833093" y="3119244"/>
            <a:ext cx="622920" cy="622920"/>
          </a:xfrm>
          <a:prstGeom prst="rect">
            <a:avLst/>
          </a:prstGeom>
          <a:solidFill>
            <a:srgbClr val="7F7F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rPr>
              <a:t>2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833093" y="4352131"/>
            <a:ext cx="622920" cy="622920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rPr>
              <a:t>3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630087" y="1881708"/>
            <a:ext cx="329394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630087" y="3109904"/>
            <a:ext cx="329394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630087" y="4352131"/>
            <a:ext cx="329394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graphicFrame>
        <p:nvGraphicFramePr>
          <p:cNvPr id="59" name="图表 58"/>
          <p:cNvGraphicFramePr/>
          <p:nvPr/>
        </p:nvGraphicFramePr>
        <p:xfrm>
          <a:off x="2031999" y="968086"/>
          <a:ext cx="9101667" cy="3085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0" name="矩形 59"/>
          <p:cNvSpPr/>
          <p:nvPr/>
        </p:nvSpPr>
        <p:spPr>
          <a:xfrm>
            <a:off x="1865825" y="4309583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「点击此处添加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标题」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040467" y="4821093"/>
            <a:ext cx="909319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890653" y="1365537"/>
          <a:ext cx="9132950" cy="294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590"/>
                <a:gridCol w="1826590"/>
                <a:gridCol w="1826590"/>
                <a:gridCol w="1826590"/>
                <a:gridCol w="1826590"/>
              </a:tblGrid>
              <a:tr h="1053427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324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1865825" y="4821647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「点击此处添加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标题」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40467" y="5333157"/>
            <a:ext cx="909319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grpSp>
        <p:nvGrpSpPr>
          <p:cNvPr id="87" name="组合 21"/>
          <p:cNvGrpSpPr/>
          <p:nvPr/>
        </p:nvGrpSpPr>
        <p:grpSpPr>
          <a:xfrm>
            <a:off x="1366500" y="1077772"/>
            <a:ext cx="3135134" cy="3103608"/>
            <a:chOff x="2929466" y="330821"/>
            <a:chExt cx="6333067" cy="6269384"/>
          </a:xfrm>
        </p:grpSpPr>
        <p:sp>
          <p:nvSpPr>
            <p:cNvPr id="88" name="菱形 87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89" name="菱形 88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0" name="菱形 89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1" name="菱形 90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2" name="菱形 91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3" name="菱形 92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4" name="菱形 93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5" name="菱形 94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6" name="菱形 95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7" name="菱形 96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8" name="菱形 97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99" name="菱形 98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0" name="菱形 99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1" name="菱形 100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2" name="菱形 101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</p:grpSp>
      <p:grpSp>
        <p:nvGrpSpPr>
          <p:cNvPr id="103" name="组合 22"/>
          <p:cNvGrpSpPr/>
          <p:nvPr/>
        </p:nvGrpSpPr>
        <p:grpSpPr>
          <a:xfrm>
            <a:off x="4998882" y="1077772"/>
            <a:ext cx="3135134" cy="3103608"/>
            <a:chOff x="2929466" y="330821"/>
            <a:chExt cx="6333067" cy="6269384"/>
          </a:xfrm>
        </p:grpSpPr>
        <p:sp>
          <p:nvSpPr>
            <p:cNvPr id="104" name="菱形 103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5" name="菱形 104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6" name="菱形 105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7" name="菱形 106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8" name="菱形 107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09" name="菱形 108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0" name="菱形 109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1" name="菱形 110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2" name="菱形 111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3" name="菱形 112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4" name="菱形 113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5" name="菱形 114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6" name="菱形 115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7" name="菱形 116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18" name="菱形 117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</p:grpSp>
      <p:grpSp>
        <p:nvGrpSpPr>
          <p:cNvPr id="119" name="组合 54"/>
          <p:cNvGrpSpPr/>
          <p:nvPr/>
        </p:nvGrpSpPr>
        <p:grpSpPr>
          <a:xfrm>
            <a:off x="8631263" y="1077772"/>
            <a:ext cx="3135134" cy="3103608"/>
            <a:chOff x="2929466" y="330821"/>
            <a:chExt cx="6333067" cy="6269384"/>
          </a:xfrm>
        </p:grpSpPr>
        <p:sp>
          <p:nvSpPr>
            <p:cNvPr id="120" name="菱形 119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1" name="菱形 120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2" name="菱形 121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3" name="菱形 122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4" name="菱形 123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5" name="菱形 124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6" name="菱形 125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7" name="菱形 126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8" name="菱形 127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29" name="菱形 128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30" name="菱形 129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31" name="菱形 130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32" name="菱形 131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33" name="菱形 132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134" name="菱形 133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</p:grpSp>
      <p:sp>
        <p:nvSpPr>
          <p:cNvPr id="135" name="菱形 134"/>
          <p:cNvSpPr/>
          <p:nvPr/>
        </p:nvSpPr>
        <p:spPr>
          <a:xfrm>
            <a:off x="1647134" y="1408333"/>
            <a:ext cx="2555526" cy="2555526"/>
          </a:xfrm>
          <a:prstGeom prst="diamond">
            <a:avLst/>
          </a:prstGeom>
          <a:solidFill>
            <a:schemeClr val="bg1">
              <a:lumMod val="50000"/>
              <a:alpha val="82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6" name="菱形 135"/>
          <p:cNvSpPr/>
          <p:nvPr/>
        </p:nvSpPr>
        <p:spPr>
          <a:xfrm>
            <a:off x="5300632" y="1408333"/>
            <a:ext cx="2555526" cy="2555526"/>
          </a:xfrm>
          <a:prstGeom prst="diamond">
            <a:avLst/>
          </a:prstGeom>
          <a:solidFill>
            <a:schemeClr val="bg1">
              <a:lumMod val="50000"/>
              <a:alpha val="82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7" name="菱形 136"/>
          <p:cNvSpPr/>
          <p:nvPr/>
        </p:nvSpPr>
        <p:spPr>
          <a:xfrm>
            <a:off x="8924138" y="1408333"/>
            <a:ext cx="2555526" cy="2555526"/>
          </a:xfrm>
          <a:prstGeom prst="diamond">
            <a:avLst/>
          </a:prstGeom>
          <a:solidFill>
            <a:schemeClr val="bg1">
              <a:lumMod val="50000"/>
              <a:alpha val="82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grpSp>
        <p:nvGrpSpPr>
          <p:cNvPr id="138" name="Group 11"/>
          <p:cNvGrpSpPr>
            <a:grpSpLocks noChangeAspect="1"/>
          </p:cNvGrpSpPr>
          <p:nvPr/>
        </p:nvGrpSpPr>
        <p:grpSpPr bwMode="auto">
          <a:xfrm>
            <a:off x="5950273" y="2269785"/>
            <a:ext cx="1253814" cy="890206"/>
            <a:chOff x="1407" y="1098"/>
            <a:chExt cx="800" cy="568"/>
          </a:xfrm>
          <a:solidFill>
            <a:schemeClr val="bg1"/>
          </a:solidFill>
        </p:grpSpPr>
        <p:sp>
          <p:nvSpPr>
            <p:cNvPr id="139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0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1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2" name="Freeform 15"/>
            <p:cNvSpPr/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3" name="Freeform 16"/>
            <p:cNvSpPr/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4" name="Freeform 17"/>
            <p:cNvSpPr/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5" name="Freeform 18"/>
            <p:cNvSpPr/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6" name="Freeform 19"/>
            <p:cNvSpPr/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147" name="Group 32"/>
          <p:cNvGrpSpPr>
            <a:grpSpLocks noChangeAspect="1"/>
          </p:cNvGrpSpPr>
          <p:nvPr/>
        </p:nvGrpSpPr>
        <p:grpSpPr bwMode="auto">
          <a:xfrm>
            <a:off x="9643752" y="2269785"/>
            <a:ext cx="1160904" cy="824242"/>
            <a:chOff x="4354" y="1098"/>
            <a:chExt cx="800" cy="568"/>
          </a:xfrm>
          <a:solidFill>
            <a:schemeClr val="bg1"/>
          </a:solidFill>
        </p:grpSpPr>
        <p:sp>
          <p:nvSpPr>
            <p:cNvPr id="148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49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0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1" name="Freeform 36"/>
            <p:cNvSpPr/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2" name="Freeform 37"/>
            <p:cNvSpPr/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3" name="Freeform 38"/>
            <p:cNvSpPr/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154" name="Group 121"/>
          <p:cNvGrpSpPr>
            <a:grpSpLocks noChangeAspect="1"/>
          </p:cNvGrpSpPr>
          <p:nvPr/>
        </p:nvGrpSpPr>
        <p:grpSpPr bwMode="auto">
          <a:xfrm>
            <a:off x="2435639" y="2303653"/>
            <a:ext cx="964148" cy="820614"/>
            <a:chOff x="515" y="3088"/>
            <a:chExt cx="665" cy="566"/>
          </a:xfrm>
          <a:solidFill>
            <a:schemeClr val="bg1"/>
          </a:solidFill>
        </p:grpSpPr>
        <p:sp>
          <p:nvSpPr>
            <p:cNvPr id="155" name="Freeform 122"/>
            <p:cNvSpPr/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6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7" name="Freeform 124"/>
            <p:cNvSpPr/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8" name="Freeform 125"/>
            <p:cNvSpPr/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59" name="Freeform 126"/>
            <p:cNvSpPr/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0" name="Freeform 127"/>
            <p:cNvSpPr/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1" name="Freeform 128"/>
            <p:cNvSpPr/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2" name="Freeform 129"/>
            <p:cNvSpPr/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163" name="Freeform 130"/>
            <p:cNvSpPr/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sp>
        <p:nvSpPr>
          <p:cNvPr id="164" name="矩形 163"/>
          <p:cNvSpPr/>
          <p:nvPr/>
        </p:nvSpPr>
        <p:spPr>
          <a:xfrm>
            <a:off x="1925405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1610456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5613887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5298938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9205639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8890690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7" name="文本框 6"/>
          <p:cNvSpPr txBox="1"/>
          <p:nvPr/>
        </p:nvSpPr>
        <p:spPr>
          <a:xfrm>
            <a:off x="898082" y="605751"/>
            <a:ext cx="895245" cy="2088682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r>
              <a:rPr lang="zh-CN" altLang="en-US" sz="1200" dirty="0">
                <a:solidFill>
                  <a:prstClr val="white"/>
                </a:solidFill>
                <a:latin typeface="微软雅黑"/>
                <a:ea typeface="微软雅黑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/>
                <a:ea typeface="微软雅黑"/>
              </a:rPr>
              <a:t>更改</a:t>
            </a:r>
            <a:r>
              <a:rPr lang="zh-CN" altLang="en-US" sz="1200" dirty="0">
                <a:solidFill>
                  <a:prstClr val="white"/>
                </a:solidFill>
                <a:latin typeface="微软雅黑"/>
                <a:ea typeface="微软雅黑"/>
              </a:rPr>
              <a:t>。</a:t>
            </a:r>
            <a:endParaRPr lang="zh-CN" altLang="en-US" sz="120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0050" y="304800"/>
            <a:ext cx="1487908" cy="3582202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r>
              <a:rPr lang="zh-CN" altLang="en-US" sz="6600" b="1" smtClean="0">
                <a:solidFill>
                  <a:prstClr val="white"/>
                </a:solidFill>
                <a:latin typeface="微软雅黑"/>
                <a:ea typeface="微软雅黑"/>
              </a:rPr>
              <a:t>标题</a:t>
            </a:r>
            <a:endParaRPr lang="zh-CN" altLang="en-US" sz="6600" b="1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8" name="流程图: 磁盘 10"/>
          <p:cNvSpPr/>
          <p:nvPr/>
        </p:nvSpPr>
        <p:spPr>
          <a:xfrm>
            <a:off x="1750907" y="927113"/>
            <a:ext cx="3581400" cy="1090263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cxnSp>
        <p:nvCxnSpPr>
          <p:cNvPr id="9" name="直接连接符 17"/>
          <p:cNvCxnSpPr/>
          <p:nvPr/>
        </p:nvCxnSpPr>
        <p:spPr>
          <a:xfrm>
            <a:off x="5501640" y="1472244"/>
            <a:ext cx="2065867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矩形 9"/>
          <p:cNvSpPr/>
          <p:nvPr/>
        </p:nvSpPr>
        <p:spPr>
          <a:xfrm>
            <a:off x="7642133" y="946821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1.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42133" y="1305171"/>
            <a:ext cx="345258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5" name="流程图: 磁盘 10"/>
          <p:cNvSpPr/>
          <p:nvPr/>
        </p:nvSpPr>
        <p:spPr>
          <a:xfrm>
            <a:off x="1750907" y="2117506"/>
            <a:ext cx="3581400" cy="1090263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cxnSp>
        <p:nvCxnSpPr>
          <p:cNvPr id="16" name="直接连接符 17"/>
          <p:cNvCxnSpPr/>
          <p:nvPr/>
        </p:nvCxnSpPr>
        <p:spPr>
          <a:xfrm>
            <a:off x="5501640" y="2662637"/>
            <a:ext cx="2065867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7642133" y="2137214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2.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42133" y="2495564"/>
            <a:ext cx="345258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21" name="流程图: 磁盘 10"/>
          <p:cNvSpPr/>
          <p:nvPr/>
        </p:nvSpPr>
        <p:spPr>
          <a:xfrm>
            <a:off x="1750907" y="3307899"/>
            <a:ext cx="3581400" cy="1090263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cxnSp>
        <p:nvCxnSpPr>
          <p:cNvPr id="22" name="直接连接符 17"/>
          <p:cNvCxnSpPr/>
          <p:nvPr/>
        </p:nvCxnSpPr>
        <p:spPr>
          <a:xfrm>
            <a:off x="5501640" y="3853030"/>
            <a:ext cx="2065867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矩形 23"/>
          <p:cNvSpPr/>
          <p:nvPr/>
        </p:nvSpPr>
        <p:spPr>
          <a:xfrm>
            <a:off x="7642133" y="3327607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3.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642133" y="3685957"/>
            <a:ext cx="345258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27" name="流程图: 磁盘 10"/>
          <p:cNvSpPr/>
          <p:nvPr/>
        </p:nvSpPr>
        <p:spPr>
          <a:xfrm>
            <a:off x="1750907" y="4498291"/>
            <a:ext cx="3581400" cy="1090263"/>
          </a:xfrm>
          <a:prstGeom prst="flowChartMagneticDisk">
            <a:avLst/>
          </a:prstGeom>
          <a:solidFill>
            <a:schemeClr val="bg1">
              <a:lumMod val="50000"/>
            </a:schemeClr>
          </a:soli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cxnSp>
        <p:nvCxnSpPr>
          <p:cNvPr id="28" name="直接连接符 17"/>
          <p:cNvCxnSpPr/>
          <p:nvPr/>
        </p:nvCxnSpPr>
        <p:spPr>
          <a:xfrm>
            <a:off x="5501640" y="5043422"/>
            <a:ext cx="2065867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30" name="矩形 29"/>
          <p:cNvSpPr/>
          <p:nvPr/>
        </p:nvSpPr>
        <p:spPr>
          <a:xfrm>
            <a:off x="7642133" y="4517999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4.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42133" y="4876349"/>
            <a:ext cx="345258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zh-CN" dirty="0" smtClean="0"/>
              <a:t>6</a:t>
            </a:r>
            <a:endParaRPr kumimoji="1"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cxnSp>
        <p:nvCxnSpPr>
          <p:cNvPr id="37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grpSp>
        <p:nvGrpSpPr>
          <p:cNvPr id="40" name="组合 43"/>
          <p:cNvGrpSpPr/>
          <p:nvPr/>
        </p:nvGrpSpPr>
        <p:grpSpPr>
          <a:xfrm>
            <a:off x="4606703" y="2041352"/>
            <a:ext cx="2976210" cy="2692528"/>
            <a:chOff x="3296322" y="904463"/>
            <a:chExt cx="5581038" cy="5049074"/>
          </a:xfrm>
        </p:grpSpPr>
        <p:sp>
          <p:nvSpPr>
            <p:cNvPr id="42" name="六边形 41"/>
            <p:cNvSpPr/>
            <p:nvPr/>
          </p:nvSpPr>
          <p:spPr>
            <a:xfrm>
              <a:off x="4134522" y="1738071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3" name="六边形 42"/>
            <p:cNvSpPr/>
            <p:nvPr/>
          </p:nvSpPr>
          <p:spPr>
            <a:xfrm>
              <a:off x="3296322" y="1738071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4" name="六边形 43"/>
            <p:cNvSpPr/>
            <p:nvPr/>
          </p:nvSpPr>
          <p:spPr>
            <a:xfrm>
              <a:off x="3368788" y="1397144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5" name="六边形 44"/>
            <p:cNvSpPr/>
            <p:nvPr/>
          </p:nvSpPr>
          <p:spPr>
            <a:xfrm>
              <a:off x="3573657" y="1115167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6" name="六边形 45"/>
            <p:cNvSpPr/>
            <p:nvPr/>
          </p:nvSpPr>
          <p:spPr>
            <a:xfrm>
              <a:off x="3875504" y="940895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7" name="六边形 46"/>
            <p:cNvSpPr/>
            <p:nvPr/>
          </p:nvSpPr>
          <p:spPr>
            <a:xfrm>
              <a:off x="4222138" y="904463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8" name="六边形 47"/>
            <p:cNvSpPr/>
            <p:nvPr/>
          </p:nvSpPr>
          <p:spPr>
            <a:xfrm>
              <a:off x="4553622" y="1012169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49" name="六边形 48"/>
            <p:cNvSpPr/>
            <p:nvPr/>
          </p:nvSpPr>
          <p:spPr>
            <a:xfrm>
              <a:off x="4812640" y="1245389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0" name="六边形 49"/>
            <p:cNvSpPr/>
            <p:nvPr/>
          </p:nvSpPr>
          <p:spPr>
            <a:xfrm>
              <a:off x="4954405" y="1563800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1" name="六边形 50"/>
            <p:cNvSpPr/>
            <p:nvPr/>
          </p:nvSpPr>
          <p:spPr>
            <a:xfrm>
              <a:off x="4954405" y="1912343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2" name="六边形 51"/>
            <p:cNvSpPr/>
            <p:nvPr/>
          </p:nvSpPr>
          <p:spPr>
            <a:xfrm>
              <a:off x="4812640" y="2230753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3" name="六边形 52"/>
            <p:cNvSpPr/>
            <p:nvPr/>
          </p:nvSpPr>
          <p:spPr>
            <a:xfrm>
              <a:off x="4553622" y="2463974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4" name="六边形 53"/>
            <p:cNvSpPr/>
            <p:nvPr/>
          </p:nvSpPr>
          <p:spPr>
            <a:xfrm>
              <a:off x="4222138" y="2571679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5" name="六边形 54"/>
            <p:cNvSpPr/>
            <p:nvPr/>
          </p:nvSpPr>
          <p:spPr>
            <a:xfrm>
              <a:off x="3875504" y="2535247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6" name="六边形 55"/>
            <p:cNvSpPr/>
            <p:nvPr/>
          </p:nvSpPr>
          <p:spPr>
            <a:xfrm>
              <a:off x="3573657" y="2360975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  <p:sp>
          <p:nvSpPr>
            <p:cNvPr id="57" name="六边形 56"/>
            <p:cNvSpPr/>
            <p:nvPr/>
          </p:nvSpPr>
          <p:spPr>
            <a:xfrm>
              <a:off x="3368788" y="2078998"/>
              <a:ext cx="3922955" cy="3381858"/>
            </a:xfrm>
            <a:prstGeom prst="hexagon">
              <a:avLst/>
            </a:prstGeom>
            <a:noFill/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Microsoft YaHei" charset="0"/>
                <a:ea typeface="微软雅黑"/>
              </a:endParaRPr>
            </a:p>
          </p:txBody>
        </p:sp>
      </p:grpSp>
      <p:sp>
        <p:nvSpPr>
          <p:cNvPr id="58" name="燕尾形 57"/>
          <p:cNvSpPr/>
          <p:nvPr/>
        </p:nvSpPr>
        <p:spPr>
          <a:xfrm rot="-5400000">
            <a:off x="3450066" y="2783305"/>
            <a:ext cx="473254" cy="1180610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5863066" y="729644"/>
            <a:ext cx="473254" cy="1180610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60" name="燕尾形 59"/>
          <p:cNvSpPr/>
          <p:nvPr/>
        </p:nvSpPr>
        <p:spPr>
          <a:xfrm rot="5400000">
            <a:off x="8276066" y="2783305"/>
            <a:ext cx="473254" cy="1180610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61" name="燕尾形 60"/>
          <p:cNvSpPr/>
          <p:nvPr/>
        </p:nvSpPr>
        <p:spPr>
          <a:xfrm rot="10800000">
            <a:off x="5863066" y="4847868"/>
            <a:ext cx="473254" cy="1180610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398293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398292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540787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540786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98293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398292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540787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540786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pic>
        <p:nvPicPr>
          <p:cNvPr id="70" name="图片占位符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>
          <a:xfrm>
            <a:off x="4901437" y="2187060"/>
            <a:ext cx="2401111" cy="2401111"/>
          </a:xfrm>
          <a:custGeom>
            <a:avLst/>
            <a:gdLst>
              <a:gd name="connsiteX0" fmla="*/ 1094573 w 2189146"/>
              <a:gd name="connsiteY0" fmla="*/ 0 h 2189146"/>
              <a:gd name="connsiteX1" fmla="*/ 2189146 w 2189146"/>
              <a:gd name="connsiteY1" fmla="*/ 1094573 h 2189146"/>
              <a:gd name="connsiteX2" fmla="*/ 1094573 w 2189146"/>
              <a:gd name="connsiteY2" fmla="*/ 2189146 h 2189146"/>
              <a:gd name="connsiteX3" fmla="*/ 0 w 2189146"/>
              <a:gd name="connsiteY3" fmla="*/ 1094573 h 2189146"/>
              <a:gd name="connsiteX4" fmla="*/ 1094573 w 2189146"/>
              <a:gd name="connsiteY4" fmla="*/ 0 h 2189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9146" h="2189146">
                <a:moveTo>
                  <a:pt x="1094573" y="0"/>
                </a:moveTo>
                <a:cubicBezTo>
                  <a:pt x="1699089" y="0"/>
                  <a:pt x="2189146" y="490057"/>
                  <a:pt x="2189146" y="1094573"/>
                </a:cubicBezTo>
                <a:cubicBezTo>
                  <a:pt x="2189146" y="1699089"/>
                  <a:pt x="1699089" y="2189146"/>
                  <a:pt x="1094573" y="2189146"/>
                </a:cubicBezTo>
                <a:cubicBezTo>
                  <a:pt x="490057" y="2189146"/>
                  <a:pt x="0" y="1699089"/>
                  <a:pt x="0" y="1094573"/>
                </a:cubicBezTo>
                <a:cubicBezTo>
                  <a:pt x="0" y="490057"/>
                  <a:pt x="490057" y="0"/>
                  <a:pt x="1094573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smtClean="0"/>
              <a:t>主要结论</a:t>
            </a:r>
            <a:endParaRPr kumimoji="1" lang="zh-CN" altLang="en-US" dirty="0"/>
          </a:p>
        </p:txBody>
      </p:sp>
      <p:cxnSp>
        <p:nvCxnSpPr>
          <p:cNvPr id="37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106" name="燕尾形 105"/>
          <p:cNvSpPr/>
          <p:nvPr/>
        </p:nvSpPr>
        <p:spPr>
          <a:xfrm>
            <a:off x="2009811" y="2832099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07" name="燕尾形 106"/>
          <p:cNvSpPr/>
          <p:nvPr/>
        </p:nvSpPr>
        <p:spPr>
          <a:xfrm>
            <a:off x="2322056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08" name="燕尾形 107"/>
          <p:cNvSpPr/>
          <p:nvPr/>
        </p:nvSpPr>
        <p:spPr>
          <a:xfrm>
            <a:off x="2638534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09" name="燕尾形 108"/>
          <p:cNvSpPr/>
          <p:nvPr/>
        </p:nvSpPr>
        <p:spPr>
          <a:xfrm>
            <a:off x="2955012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3271491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1" name="燕尾形 110"/>
          <p:cNvSpPr/>
          <p:nvPr/>
        </p:nvSpPr>
        <p:spPr>
          <a:xfrm>
            <a:off x="3587969" y="2836333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2" name="燕尾形 111"/>
          <p:cNvSpPr/>
          <p:nvPr/>
        </p:nvSpPr>
        <p:spPr>
          <a:xfrm>
            <a:off x="3904447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3" name="燕尾形 112"/>
          <p:cNvSpPr/>
          <p:nvPr/>
        </p:nvSpPr>
        <p:spPr>
          <a:xfrm>
            <a:off x="4220925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4" name="燕尾形 113"/>
          <p:cNvSpPr/>
          <p:nvPr/>
        </p:nvSpPr>
        <p:spPr>
          <a:xfrm>
            <a:off x="4537403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5" name="燕尾形 114"/>
          <p:cNvSpPr/>
          <p:nvPr/>
        </p:nvSpPr>
        <p:spPr>
          <a:xfrm>
            <a:off x="4853882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6" name="燕尾形 115"/>
          <p:cNvSpPr/>
          <p:nvPr/>
        </p:nvSpPr>
        <p:spPr>
          <a:xfrm>
            <a:off x="5170360" y="2836333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7" name="燕尾形 116"/>
          <p:cNvSpPr/>
          <p:nvPr/>
        </p:nvSpPr>
        <p:spPr>
          <a:xfrm>
            <a:off x="5486838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8" name="燕尾形 117"/>
          <p:cNvSpPr/>
          <p:nvPr/>
        </p:nvSpPr>
        <p:spPr>
          <a:xfrm>
            <a:off x="5803316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19" name="燕尾形 118"/>
          <p:cNvSpPr/>
          <p:nvPr/>
        </p:nvSpPr>
        <p:spPr>
          <a:xfrm>
            <a:off x="6119794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0" name="燕尾形 119"/>
          <p:cNvSpPr/>
          <p:nvPr/>
        </p:nvSpPr>
        <p:spPr>
          <a:xfrm>
            <a:off x="6436272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1" name="燕尾形 120"/>
          <p:cNvSpPr/>
          <p:nvPr/>
        </p:nvSpPr>
        <p:spPr>
          <a:xfrm>
            <a:off x="6752750" y="2836333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2" name="燕尾形 121"/>
          <p:cNvSpPr/>
          <p:nvPr/>
        </p:nvSpPr>
        <p:spPr>
          <a:xfrm>
            <a:off x="7069229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3" name="燕尾形 122"/>
          <p:cNvSpPr/>
          <p:nvPr/>
        </p:nvSpPr>
        <p:spPr>
          <a:xfrm>
            <a:off x="7385707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4" name="燕尾形 123"/>
          <p:cNvSpPr/>
          <p:nvPr/>
        </p:nvSpPr>
        <p:spPr>
          <a:xfrm>
            <a:off x="7702185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5" name="燕尾形 124"/>
          <p:cNvSpPr/>
          <p:nvPr/>
        </p:nvSpPr>
        <p:spPr>
          <a:xfrm>
            <a:off x="8018663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6" name="燕尾形 125"/>
          <p:cNvSpPr/>
          <p:nvPr/>
        </p:nvSpPr>
        <p:spPr>
          <a:xfrm>
            <a:off x="8335141" y="2836333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7" name="燕尾形 126"/>
          <p:cNvSpPr/>
          <p:nvPr/>
        </p:nvSpPr>
        <p:spPr>
          <a:xfrm>
            <a:off x="8651620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8" name="燕尾形 127"/>
          <p:cNvSpPr/>
          <p:nvPr/>
        </p:nvSpPr>
        <p:spPr>
          <a:xfrm>
            <a:off x="8968097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29" name="燕尾形 128"/>
          <p:cNvSpPr/>
          <p:nvPr/>
        </p:nvSpPr>
        <p:spPr>
          <a:xfrm>
            <a:off x="9284576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0" name="燕尾形 129"/>
          <p:cNvSpPr/>
          <p:nvPr/>
        </p:nvSpPr>
        <p:spPr>
          <a:xfrm>
            <a:off x="9601054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1" name="燕尾形 130"/>
          <p:cNvSpPr/>
          <p:nvPr/>
        </p:nvSpPr>
        <p:spPr>
          <a:xfrm>
            <a:off x="9917532" y="2836333"/>
            <a:ext cx="330200" cy="982134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2" name="燕尾形 131"/>
          <p:cNvSpPr/>
          <p:nvPr/>
        </p:nvSpPr>
        <p:spPr>
          <a:xfrm>
            <a:off x="10234011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3" name="燕尾形 132"/>
          <p:cNvSpPr/>
          <p:nvPr/>
        </p:nvSpPr>
        <p:spPr>
          <a:xfrm>
            <a:off x="10550488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4" name="燕尾形 133"/>
          <p:cNvSpPr/>
          <p:nvPr/>
        </p:nvSpPr>
        <p:spPr>
          <a:xfrm>
            <a:off x="10866967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5" name="燕尾形 134"/>
          <p:cNvSpPr/>
          <p:nvPr/>
        </p:nvSpPr>
        <p:spPr>
          <a:xfrm>
            <a:off x="11183445" y="2836333"/>
            <a:ext cx="330200" cy="982134"/>
          </a:xfrm>
          <a:prstGeom prst="chevron">
            <a:avLst/>
          </a:pr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185909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1.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185909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5184082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3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5184081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834886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5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834886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3441483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2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3441482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6766472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4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.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6766471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6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6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cxnSp>
        <p:nvCxnSpPr>
          <p:cNvPr id="37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46" name="矩形 45"/>
          <p:cNvSpPr/>
          <p:nvPr/>
        </p:nvSpPr>
        <p:spPr>
          <a:xfrm>
            <a:off x="1746949" y="798629"/>
            <a:ext cx="9420923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1.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期刊类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[J].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刊名，出版年份，卷号（期号）：起止页码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2.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专著类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3.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报纸类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[N].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报纸名，出版日期（版次）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4.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论文集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[C].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5.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学位论文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[D].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出版地：保存者，出版年份：起始页码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6.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研究报告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[R].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7.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颁布单位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条例名称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发布日期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8.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原著作者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 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译者，译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THANK</a:t>
            </a:r>
            <a:r>
              <a:rPr lang="zh-CN" altLang="en-US" dirty="0" smtClean="0"/>
              <a:t> </a:t>
            </a:r>
            <a:r>
              <a:rPr lang="en-US" altLang="zh-CN" dirty="0" smtClean="0"/>
              <a:t>YOU</a:t>
            </a:r>
            <a:r>
              <a:rPr lang="zh-CN" altLang="en-US" dirty="0" smtClean="0"/>
              <a:t> </a:t>
            </a:r>
            <a:r>
              <a:rPr lang="en-US" altLang="zh-CN" dirty="0" smtClean="0"/>
              <a:t>FOR</a:t>
            </a:r>
            <a:r>
              <a:rPr lang="zh-CN" altLang="en-US" dirty="0" smtClean="0"/>
              <a:t> </a:t>
            </a:r>
            <a:r>
              <a:rPr lang="en-US" altLang="zh-CN" dirty="0" smtClean="0"/>
              <a:t>WATCHING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指导老师：</a:t>
            </a:r>
            <a:r>
              <a:rPr lang="en-US" altLang="zh-CN" dirty="0"/>
              <a:t>John Doe  </a:t>
            </a:r>
            <a:r>
              <a:rPr lang="zh-CN" altLang="en-US" dirty="0"/>
              <a:t>报告人：</a:t>
            </a:r>
            <a:r>
              <a:rPr lang="en-US" altLang="zh-CN" dirty="0"/>
              <a:t>Jane </a:t>
            </a:r>
            <a:r>
              <a:rPr lang="en-US" altLang="zh-CN" dirty="0" smtClean="0"/>
              <a:t>Doe</a:t>
            </a:r>
            <a:endParaRPr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/>
              <a:t>PRESENTED BY </a:t>
            </a:r>
            <a:r>
              <a:rPr lang="en-US" altLang="zh-CN" dirty="0" smtClean="0"/>
              <a:t>OfficePLUS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65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pic>
        <p:nvPicPr>
          <p:cNvPr id="4" name="图片 3">
            <a:hlinkClick r:id="rId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570" y="6288060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1" r="27491"/>
          <a:stretch>
            <a:fillRect/>
          </a:stretch>
        </p:blipFill>
        <p:spPr/>
      </p:pic>
      <p:sp>
        <p:nvSpPr>
          <p:cNvPr id="9" name="矩形 8"/>
          <p:cNvSpPr/>
          <p:nvPr/>
        </p:nvSpPr>
        <p:spPr>
          <a:xfrm>
            <a:off x="1383224" y="1730443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点击此处添加标题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72109" y="3040107"/>
            <a:ext cx="4376757" cy="2469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532466" y="2662348"/>
            <a:ext cx="956733" cy="84667"/>
          </a:xfrm>
          <a:prstGeom prst="roundRect">
            <a:avLst>
              <a:gd name="adj" fmla="val 44166"/>
            </a:avLst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crosoft YaHei" charset="0"/>
              <a:ea typeface="微软雅黑"/>
            </a:endParaRPr>
          </a:p>
        </p:txBody>
      </p:sp>
      <p:pic>
        <p:nvPicPr>
          <p:cNvPr id="12" name="图片 1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570" y="6288060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smtClean="0"/>
              <a:t>1</a:t>
            </a:r>
            <a:endParaRPr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CN" altLang="en-US" dirty="0" smtClean="0"/>
              <a:t>选题背景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1383224" y="113972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点击此处添加标题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83224" y="214700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72109" y="2533841"/>
            <a:ext cx="437675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charset="2"/>
              <a:buChar char="l"/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>
              <a:lnSpc>
                <a:spcPct val="130000"/>
              </a:lnSpc>
              <a:buFont typeface="Wingdings" charset="2"/>
              <a:buChar char="l"/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383224" y="46312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372109" y="5018061"/>
            <a:ext cx="437675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charset="2"/>
              <a:buChar char="l"/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Freeform 5"/>
          <p:cNvSpPr/>
          <p:nvPr/>
        </p:nvSpPr>
        <p:spPr bwMode="auto">
          <a:xfrm>
            <a:off x="7103558" y="1292920"/>
            <a:ext cx="758825" cy="906463"/>
          </a:xfrm>
          <a:custGeom>
            <a:avLst/>
            <a:gdLst>
              <a:gd name="T0" fmla="*/ 0 w 478"/>
              <a:gd name="T1" fmla="*/ 571 h 571"/>
              <a:gd name="T2" fmla="*/ 199 w 478"/>
              <a:gd name="T3" fmla="*/ 571 h 571"/>
              <a:gd name="T4" fmla="*/ 199 w 478"/>
              <a:gd name="T5" fmla="*/ 450 h 571"/>
              <a:gd name="T6" fmla="*/ 140 w 478"/>
              <a:gd name="T7" fmla="*/ 409 h 571"/>
              <a:gd name="T8" fmla="*/ 154 w 478"/>
              <a:gd name="T9" fmla="*/ 387 h 571"/>
              <a:gd name="T10" fmla="*/ 199 w 478"/>
              <a:gd name="T11" fmla="*/ 409 h 571"/>
              <a:gd name="T12" fmla="*/ 199 w 478"/>
              <a:gd name="T13" fmla="*/ 324 h 571"/>
              <a:gd name="T14" fmla="*/ 257 w 478"/>
              <a:gd name="T15" fmla="*/ 324 h 571"/>
              <a:gd name="T16" fmla="*/ 257 w 478"/>
              <a:gd name="T17" fmla="*/ 387 h 571"/>
              <a:gd name="T18" fmla="*/ 311 w 478"/>
              <a:gd name="T19" fmla="*/ 364 h 571"/>
              <a:gd name="T20" fmla="*/ 325 w 478"/>
              <a:gd name="T21" fmla="*/ 387 h 571"/>
              <a:gd name="T22" fmla="*/ 257 w 478"/>
              <a:gd name="T23" fmla="*/ 418 h 571"/>
              <a:gd name="T24" fmla="*/ 257 w 478"/>
              <a:gd name="T25" fmla="*/ 450 h 571"/>
              <a:gd name="T26" fmla="*/ 352 w 478"/>
              <a:gd name="T27" fmla="*/ 405 h 571"/>
              <a:gd name="T28" fmla="*/ 366 w 478"/>
              <a:gd name="T29" fmla="*/ 432 h 571"/>
              <a:gd name="T30" fmla="*/ 257 w 478"/>
              <a:gd name="T31" fmla="*/ 481 h 571"/>
              <a:gd name="T32" fmla="*/ 257 w 478"/>
              <a:gd name="T33" fmla="*/ 571 h 571"/>
              <a:gd name="T34" fmla="*/ 388 w 478"/>
              <a:gd name="T35" fmla="*/ 571 h 571"/>
              <a:gd name="T36" fmla="*/ 478 w 478"/>
              <a:gd name="T37" fmla="*/ 571 h 571"/>
              <a:gd name="T38" fmla="*/ 239 w 478"/>
              <a:gd name="T39" fmla="*/ 0 h 571"/>
              <a:gd name="T40" fmla="*/ 0 w 478"/>
              <a:gd name="T41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8" h="571">
                <a:moveTo>
                  <a:pt x="0" y="571"/>
                </a:moveTo>
                <a:lnTo>
                  <a:pt x="199" y="571"/>
                </a:lnTo>
                <a:lnTo>
                  <a:pt x="199" y="450"/>
                </a:lnTo>
                <a:lnTo>
                  <a:pt x="140" y="409"/>
                </a:lnTo>
                <a:lnTo>
                  <a:pt x="154" y="387"/>
                </a:lnTo>
                <a:lnTo>
                  <a:pt x="199" y="409"/>
                </a:lnTo>
                <a:lnTo>
                  <a:pt x="199" y="324"/>
                </a:lnTo>
                <a:lnTo>
                  <a:pt x="257" y="324"/>
                </a:lnTo>
                <a:lnTo>
                  <a:pt x="257" y="387"/>
                </a:lnTo>
                <a:lnTo>
                  <a:pt x="311" y="364"/>
                </a:lnTo>
                <a:lnTo>
                  <a:pt x="325" y="387"/>
                </a:lnTo>
                <a:lnTo>
                  <a:pt x="257" y="418"/>
                </a:lnTo>
                <a:lnTo>
                  <a:pt x="257" y="450"/>
                </a:lnTo>
                <a:lnTo>
                  <a:pt x="352" y="405"/>
                </a:lnTo>
                <a:lnTo>
                  <a:pt x="366" y="432"/>
                </a:lnTo>
                <a:lnTo>
                  <a:pt x="257" y="481"/>
                </a:lnTo>
                <a:lnTo>
                  <a:pt x="257" y="571"/>
                </a:lnTo>
                <a:lnTo>
                  <a:pt x="388" y="571"/>
                </a:lnTo>
                <a:lnTo>
                  <a:pt x="478" y="571"/>
                </a:lnTo>
                <a:lnTo>
                  <a:pt x="239" y="0"/>
                </a:lnTo>
                <a:lnTo>
                  <a:pt x="0" y="571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2" name="Freeform 9"/>
          <p:cNvSpPr>
            <a:spLocks noEditPoints="1"/>
          </p:cNvSpPr>
          <p:nvPr/>
        </p:nvSpPr>
        <p:spPr bwMode="auto">
          <a:xfrm>
            <a:off x="8415060" y="1299270"/>
            <a:ext cx="1036637" cy="893763"/>
          </a:xfrm>
          <a:custGeom>
            <a:avLst/>
            <a:gdLst>
              <a:gd name="T0" fmla="*/ 114 w 653"/>
              <a:gd name="T1" fmla="*/ 563 h 563"/>
              <a:gd name="T2" fmla="*/ 544 w 653"/>
              <a:gd name="T3" fmla="*/ 563 h 563"/>
              <a:gd name="T4" fmla="*/ 653 w 653"/>
              <a:gd name="T5" fmla="*/ 387 h 563"/>
              <a:gd name="T6" fmla="*/ 219 w 653"/>
              <a:gd name="T7" fmla="*/ 378 h 563"/>
              <a:gd name="T8" fmla="*/ 114 w 653"/>
              <a:gd name="T9" fmla="*/ 563 h 563"/>
              <a:gd name="T10" fmla="*/ 434 w 653"/>
              <a:gd name="T11" fmla="*/ 0 h 563"/>
              <a:gd name="T12" fmla="*/ 219 w 653"/>
              <a:gd name="T13" fmla="*/ 0 h 563"/>
              <a:gd name="T14" fmla="*/ 417 w 653"/>
              <a:gd name="T15" fmla="*/ 365 h 563"/>
              <a:gd name="T16" fmla="*/ 644 w 653"/>
              <a:gd name="T17" fmla="*/ 369 h 563"/>
              <a:gd name="T18" fmla="*/ 434 w 653"/>
              <a:gd name="T19" fmla="*/ 0 h 563"/>
              <a:gd name="T20" fmla="*/ 0 w 653"/>
              <a:gd name="T21" fmla="*/ 369 h 563"/>
              <a:gd name="T22" fmla="*/ 92 w 653"/>
              <a:gd name="T23" fmla="*/ 558 h 563"/>
              <a:gd name="T24" fmla="*/ 307 w 653"/>
              <a:gd name="T25" fmla="*/ 198 h 563"/>
              <a:gd name="T26" fmla="*/ 206 w 653"/>
              <a:gd name="T27" fmla="*/ 4 h 563"/>
              <a:gd name="T28" fmla="*/ 0 w 653"/>
              <a:gd name="T29" fmla="*/ 369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3" h="563">
                <a:moveTo>
                  <a:pt x="114" y="563"/>
                </a:moveTo>
                <a:lnTo>
                  <a:pt x="544" y="563"/>
                </a:lnTo>
                <a:lnTo>
                  <a:pt x="653" y="387"/>
                </a:lnTo>
                <a:lnTo>
                  <a:pt x="219" y="378"/>
                </a:lnTo>
                <a:lnTo>
                  <a:pt x="114" y="563"/>
                </a:lnTo>
                <a:close/>
                <a:moveTo>
                  <a:pt x="434" y="0"/>
                </a:moveTo>
                <a:lnTo>
                  <a:pt x="219" y="0"/>
                </a:lnTo>
                <a:lnTo>
                  <a:pt x="417" y="365"/>
                </a:lnTo>
                <a:lnTo>
                  <a:pt x="644" y="369"/>
                </a:lnTo>
                <a:lnTo>
                  <a:pt x="434" y="0"/>
                </a:lnTo>
                <a:close/>
                <a:moveTo>
                  <a:pt x="0" y="369"/>
                </a:moveTo>
                <a:lnTo>
                  <a:pt x="92" y="558"/>
                </a:lnTo>
                <a:lnTo>
                  <a:pt x="307" y="198"/>
                </a:lnTo>
                <a:lnTo>
                  <a:pt x="206" y="4"/>
                </a:lnTo>
                <a:lnTo>
                  <a:pt x="0" y="369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9797092" y="1307208"/>
            <a:ext cx="1266824" cy="884238"/>
          </a:xfrm>
          <a:custGeom>
            <a:avLst/>
            <a:gdLst>
              <a:gd name="T0" fmla="*/ 798 w 798"/>
              <a:gd name="T1" fmla="*/ 557 h 557"/>
              <a:gd name="T2" fmla="*/ 764 w 798"/>
              <a:gd name="T3" fmla="*/ 136 h 557"/>
              <a:gd name="T4" fmla="*/ 601 w 798"/>
              <a:gd name="T5" fmla="*/ 170 h 557"/>
              <a:gd name="T6" fmla="*/ 730 w 798"/>
              <a:gd name="T7" fmla="*/ 359 h 557"/>
              <a:gd name="T8" fmla="*/ 663 w 798"/>
              <a:gd name="T9" fmla="*/ 203 h 557"/>
              <a:gd name="T10" fmla="*/ 601 w 798"/>
              <a:gd name="T11" fmla="*/ 170 h 557"/>
              <a:gd name="T12" fmla="*/ 634 w 798"/>
              <a:gd name="T13" fmla="*/ 426 h 557"/>
              <a:gd name="T14" fmla="*/ 730 w 798"/>
              <a:gd name="T15" fmla="*/ 494 h 557"/>
              <a:gd name="T16" fmla="*/ 601 w 798"/>
              <a:gd name="T17" fmla="*/ 557 h 557"/>
              <a:gd name="T18" fmla="*/ 764 w 798"/>
              <a:gd name="T19" fmla="*/ 557 h 557"/>
              <a:gd name="T20" fmla="*/ 553 w 798"/>
              <a:gd name="T21" fmla="*/ 557 h 557"/>
              <a:gd name="T22" fmla="*/ 519 w 798"/>
              <a:gd name="T23" fmla="*/ 136 h 557"/>
              <a:gd name="T24" fmla="*/ 356 w 798"/>
              <a:gd name="T25" fmla="*/ 170 h 557"/>
              <a:gd name="T26" fmla="*/ 490 w 798"/>
              <a:gd name="T27" fmla="*/ 359 h 557"/>
              <a:gd name="T28" fmla="*/ 423 w 798"/>
              <a:gd name="T29" fmla="*/ 203 h 557"/>
              <a:gd name="T30" fmla="*/ 356 w 798"/>
              <a:gd name="T31" fmla="*/ 170 h 557"/>
              <a:gd name="T32" fmla="*/ 389 w 798"/>
              <a:gd name="T33" fmla="*/ 426 h 557"/>
              <a:gd name="T34" fmla="*/ 490 w 798"/>
              <a:gd name="T35" fmla="*/ 494 h 557"/>
              <a:gd name="T36" fmla="*/ 356 w 798"/>
              <a:gd name="T37" fmla="*/ 557 h 557"/>
              <a:gd name="T38" fmla="*/ 519 w 798"/>
              <a:gd name="T39" fmla="*/ 557 h 557"/>
              <a:gd name="T40" fmla="*/ 0 w 798"/>
              <a:gd name="T41" fmla="*/ 426 h 557"/>
              <a:gd name="T42" fmla="*/ 0 w 798"/>
              <a:gd name="T43" fmla="*/ 136 h 557"/>
              <a:gd name="T44" fmla="*/ 135 w 798"/>
              <a:gd name="T45" fmla="*/ 0 h 557"/>
              <a:gd name="T46" fmla="*/ 202 w 798"/>
              <a:gd name="T47" fmla="*/ 392 h 557"/>
              <a:gd name="T48" fmla="*/ 34 w 798"/>
              <a:gd name="T49" fmla="*/ 426 h 557"/>
              <a:gd name="T50" fmla="*/ 67 w 798"/>
              <a:gd name="T51" fmla="*/ 359 h 557"/>
              <a:gd name="T52" fmla="*/ 135 w 798"/>
              <a:gd name="T53" fmla="*/ 203 h 557"/>
              <a:gd name="T54" fmla="*/ 67 w 798"/>
              <a:gd name="T55" fmla="*/ 359 h 557"/>
              <a:gd name="T56" fmla="*/ 245 w 798"/>
              <a:gd name="T57" fmla="*/ 68 h 557"/>
              <a:gd name="T58" fmla="*/ 312 w 798"/>
              <a:gd name="T59" fmla="*/ 0 h 557"/>
              <a:gd name="T60" fmla="*/ 245 w 798"/>
              <a:gd name="T61" fmla="*/ 68 h 557"/>
              <a:gd name="T62" fmla="*/ 245 w 798"/>
              <a:gd name="T63" fmla="*/ 136 h 557"/>
              <a:gd name="T64" fmla="*/ 312 w 798"/>
              <a:gd name="T65" fmla="*/ 426 h 557"/>
              <a:gd name="T66" fmla="*/ 245 w 798"/>
              <a:gd name="T67" fmla="*/ 13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8" h="557">
                <a:moveTo>
                  <a:pt x="764" y="557"/>
                </a:moveTo>
                <a:lnTo>
                  <a:pt x="798" y="557"/>
                </a:lnTo>
                <a:lnTo>
                  <a:pt x="798" y="136"/>
                </a:lnTo>
                <a:lnTo>
                  <a:pt x="764" y="136"/>
                </a:lnTo>
                <a:lnTo>
                  <a:pt x="601" y="136"/>
                </a:lnTo>
                <a:lnTo>
                  <a:pt x="601" y="170"/>
                </a:lnTo>
                <a:lnTo>
                  <a:pt x="730" y="203"/>
                </a:lnTo>
                <a:lnTo>
                  <a:pt x="730" y="359"/>
                </a:lnTo>
                <a:lnTo>
                  <a:pt x="663" y="359"/>
                </a:lnTo>
                <a:lnTo>
                  <a:pt x="663" y="203"/>
                </a:lnTo>
                <a:lnTo>
                  <a:pt x="601" y="203"/>
                </a:lnTo>
                <a:lnTo>
                  <a:pt x="601" y="170"/>
                </a:lnTo>
                <a:lnTo>
                  <a:pt x="601" y="426"/>
                </a:lnTo>
                <a:lnTo>
                  <a:pt x="634" y="426"/>
                </a:lnTo>
                <a:lnTo>
                  <a:pt x="730" y="426"/>
                </a:lnTo>
                <a:lnTo>
                  <a:pt x="730" y="494"/>
                </a:lnTo>
                <a:lnTo>
                  <a:pt x="601" y="494"/>
                </a:lnTo>
                <a:lnTo>
                  <a:pt x="601" y="557"/>
                </a:lnTo>
                <a:lnTo>
                  <a:pt x="764" y="557"/>
                </a:lnTo>
                <a:lnTo>
                  <a:pt x="764" y="557"/>
                </a:lnTo>
                <a:close/>
                <a:moveTo>
                  <a:pt x="519" y="557"/>
                </a:moveTo>
                <a:lnTo>
                  <a:pt x="553" y="557"/>
                </a:lnTo>
                <a:lnTo>
                  <a:pt x="553" y="136"/>
                </a:lnTo>
                <a:lnTo>
                  <a:pt x="519" y="136"/>
                </a:lnTo>
                <a:lnTo>
                  <a:pt x="356" y="136"/>
                </a:lnTo>
                <a:lnTo>
                  <a:pt x="356" y="170"/>
                </a:lnTo>
                <a:lnTo>
                  <a:pt x="490" y="203"/>
                </a:lnTo>
                <a:lnTo>
                  <a:pt x="490" y="359"/>
                </a:lnTo>
                <a:lnTo>
                  <a:pt x="423" y="359"/>
                </a:lnTo>
                <a:lnTo>
                  <a:pt x="423" y="203"/>
                </a:lnTo>
                <a:lnTo>
                  <a:pt x="356" y="203"/>
                </a:lnTo>
                <a:lnTo>
                  <a:pt x="356" y="170"/>
                </a:lnTo>
                <a:lnTo>
                  <a:pt x="356" y="426"/>
                </a:lnTo>
                <a:lnTo>
                  <a:pt x="389" y="426"/>
                </a:lnTo>
                <a:lnTo>
                  <a:pt x="490" y="426"/>
                </a:lnTo>
                <a:lnTo>
                  <a:pt x="490" y="494"/>
                </a:lnTo>
                <a:lnTo>
                  <a:pt x="356" y="494"/>
                </a:lnTo>
                <a:lnTo>
                  <a:pt x="356" y="557"/>
                </a:lnTo>
                <a:lnTo>
                  <a:pt x="519" y="557"/>
                </a:lnTo>
                <a:lnTo>
                  <a:pt x="519" y="557"/>
                </a:lnTo>
                <a:close/>
                <a:moveTo>
                  <a:pt x="34" y="426"/>
                </a:moveTo>
                <a:lnTo>
                  <a:pt x="0" y="426"/>
                </a:lnTo>
                <a:lnTo>
                  <a:pt x="0" y="170"/>
                </a:lnTo>
                <a:lnTo>
                  <a:pt x="0" y="136"/>
                </a:lnTo>
                <a:lnTo>
                  <a:pt x="135" y="136"/>
                </a:lnTo>
                <a:lnTo>
                  <a:pt x="135" y="0"/>
                </a:lnTo>
                <a:lnTo>
                  <a:pt x="202" y="0"/>
                </a:lnTo>
                <a:lnTo>
                  <a:pt x="202" y="392"/>
                </a:lnTo>
                <a:lnTo>
                  <a:pt x="202" y="426"/>
                </a:lnTo>
                <a:lnTo>
                  <a:pt x="34" y="426"/>
                </a:lnTo>
                <a:lnTo>
                  <a:pt x="34" y="426"/>
                </a:lnTo>
                <a:close/>
                <a:moveTo>
                  <a:pt x="67" y="359"/>
                </a:moveTo>
                <a:lnTo>
                  <a:pt x="67" y="203"/>
                </a:lnTo>
                <a:lnTo>
                  <a:pt x="135" y="203"/>
                </a:lnTo>
                <a:lnTo>
                  <a:pt x="135" y="359"/>
                </a:lnTo>
                <a:lnTo>
                  <a:pt x="67" y="359"/>
                </a:lnTo>
                <a:lnTo>
                  <a:pt x="67" y="359"/>
                </a:lnTo>
                <a:close/>
                <a:moveTo>
                  <a:pt x="245" y="68"/>
                </a:moveTo>
                <a:lnTo>
                  <a:pt x="245" y="0"/>
                </a:lnTo>
                <a:lnTo>
                  <a:pt x="312" y="0"/>
                </a:lnTo>
                <a:lnTo>
                  <a:pt x="312" y="68"/>
                </a:lnTo>
                <a:lnTo>
                  <a:pt x="245" y="68"/>
                </a:lnTo>
                <a:lnTo>
                  <a:pt x="245" y="68"/>
                </a:lnTo>
                <a:close/>
                <a:moveTo>
                  <a:pt x="245" y="136"/>
                </a:moveTo>
                <a:lnTo>
                  <a:pt x="245" y="426"/>
                </a:lnTo>
                <a:lnTo>
                  <a:pt x="312" y="426"/>
                </a:lnTo>
                <a:lnTo>
                  <a:pt x="312" y="136"/>
                </a:lnTo>
                <a:lnTo>
                  <a:pt x="245" y="136"/>
                </a:lnTo>
                <a:lnTo>
                  <a:pt x="245" y="136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4" name="Freeform 21"/>
          <p:cNvSpPr>
            <a:spLocks noEditPoints="1"/>
          </p:cNvSpPr>
          <p:nvPr/>
        </p:nvSpPr>
        <p:spPr bwMode="auto">
          <a:xfrm>
            <a:off x="6932108" y="4211803"/>
            <a:ext cx="1101725" cy="900113"/>
          </a:xfrm>
          <a:custGeom>
            <a:avLst/>
            <a:gdLst>
              <a:gd name="T0" fmla="*/ 4 w 148"/>
              <a:gd name="T1" fmla="*/ 97 h 120"/>
              <a:gd name="T2" fmla="*/ 33 w 148"/>
              <a:gd name="T3" fmla="*/ 114 h 120"/>
              <a:gd name="T4" fmla="*/ 91 w 148"/>
              <a:gd name="T5" fmla="*/ 119 h 120"/>
              <a:gd name="T6" fmla="*/ 141 w 148"/>
              <a:gd name="T7" fmla="*/ 100 h 120"/>
              <a:gd name="T8" fmla="*/ 148 w 148"/>
              <a:gd name="T9" fmla="*/ 90 h 120"/>
              <a:gd name="T10" fmla="*/ 145 w 148"/>
              <a:gd name="T11" fmla="*/ 76 h 120"/>
              <a:gd name="T12" fmla="*/ 134 w 148"/>
              <a:gd name="T13" fmla="*/ 44 h 120"/>
              <a:gd name="T14" fmla="*/ 99 w 148"/>
              <a:gd name="T15" fmla="*/ 7 h 120"/>
              <a:gd name="T16" fmla="*/ 80 w 148"/>
              <a:gd name="T17" fmla="*/ 0 h 120"/>
              <a:gd name="T18" fmla="*/ 76 w 148"/>
              <a:gd name="T19" fmla="*/ 0 h 120"/>
              <a:gd name="T20" fmla="*/ 69 w 148"/>
              <a:gd name="T21" fmla="*/ 0 h 120"/>
              <a:gd name="T22" fmla="*/ 64 w 148"/>
              <a:gd name="T23" fmla="*/ 1 h 120"/>
              <a:gd name="T24" fmla="*/ 44 w 148"/>
              <a:gd name="T25" fmla="*/ 10 h 120"/>
              <a:gd name="T26" fmla="*/ 9 w 148"/>
              <a:gd name="T27" fmla="*/ 55 h 120"/>
              <a:gd name="T28" fmla="*/ 0 w 148"/>
              <a:gd name="T29" fmla="*/ 89 h 120"/>
              <a:gd name="T30" fmla="*/ 0 w 148"/>
              <a:gd name="T31" fmla="*/ 92 h 120"/>
              <a:gd name="T32" fmla="*/ 10 w 148"/>
              <a:gd name="T33" fmla="*/ 86 h 120"/>
              <a:gd name="T34" fmla="*/ 12 w 148"/>
              <a:gd name="T35" fmla="*/ 80 h 120"/>
              <a:gd name="T36" fmla="*/ 23 w 148"/>
              <a:gd name="T37" fmla="*/ 61 h 120"/>
              <a:gd name="T38" fmla="*/ 37 w 148"/>
              <a:gd name="T39" fmla="*/ 46 h 120"/>
              <a:gd name="T40" fmla="*/ 57 w 148"/>
              <a:gd name="T41" fmla="*/ 59 h 120"/>
              <a:gd name="T42" fmla="*/ 66 w 148"/>
              <a:gd name="T43" fmla="*/ 58 h 120"/>
              <a:gd name="T44" fmla="*/ 87 w 148"/>
              <a:gd name="T45" fmla="*/ 34 h 120"/>
              <a:gd name="T46" fmla="*/ 95 w 148"/>
              <a:gd name="T47" fmla="*/ 29 h 120"/>
              <a:gd name="T48" fmla="*/ 98 w 148"/>
              <a:gd name="T49" fmla="*/ 32 h 120"/>
              <a:gd name="T50" fmla="*/ 119 w 148"/>
              <a:gd name="T51" fmla="*/ 52 h 120"/>
              <a:gd name="T52" fmla="*/ 135 w 148"/>
              <a:gd name="T53" fmla="*/ 76 h 120"/>
              <a:gd name="T54" fmla="*/ 137 w 148"/>
              <a:gd name="T55" fmla="*/ 90 h 120"/>
              <a:gd name="T56" fmla="*/ 89 w 148"/>
              <a:gd name="T57" fmla="*/ 110 h 120"/>
              <a:gd name="T58" fmla="*/ 32 w 148"/>
              <a:gd name="T59" fmla="*/ 104 h 120"/>
              <a:gd name="T60" fmla="*/ 11 w 148"/>
              <a:gd name="T61" fmla="*/ 87 h 120"/>
              <a:gd name="T62" fmla="*/ 10 w 148"/>
              <a:gd name="T6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0">
                <a:moveTo>
                  <a:pt x="1" y="92"/>
                </a:moveTo>
                <a:cubicBezTo>
                  <a:pt x="2" y="94"/>
                  <a:pt x="3" y="95"/>
                  <a:pt x="4" y="97"/>
                </a:cubicBezTo>
                <a:cubicBezTo>
                  <a:pt x="7" y="99"/>
                  <a:pt x="9" y="102"/>
                  <a:pt x="12" y="104"/>
                </a:cubicBezTo>
                <a:cubicBezTo>
                  <a:pt x="18" y="109"/>
                  <a:pt x="25" y="112"/>
                  <a:pt x="33" y="114"/>
                </a:cubicBezTo>
                <a:cubicBezTo>
                  <a:pt x="42" y="117"/>
                  <a:pt x="51" y="119"/>
                  <a:pt x="60" y="119"/>
                </a:cubicBezTo>
                <a:cubicBezTo>
                  <a:pt x="70" y="120"/>
                  <a:pt x="81" y="120"/>
                  <a:pt x="91" y="119"/>
                </a:cubicBezTo>
                <a:cubicBezTo>
                  <a:pt x="101" y="118"/>
                  <a:pt x="110" y="116"/>
                  <a:pt x="119" y="113"/>
                </a:cubicBezTo>
                <a:cubicBezTo>
                  <a:pt x="127" y="110"/>
                  <a:pt x="135" y="105"/>
                  <a:pt x="141" y="100"/>
                </a:cubicBezTo>
                <a:cubicBezTo>
                  <a:pt x="143" y="98"/>
                  <a:pt x="144" y="97"/>
                  <a:pt x="146" y="95"/>
                </a:cubicBezTo>
                <a:cubicBezTo>
                  <a:pt x="147" y="93"/>
                  <a:pt x="148" y="92"/>
                  <a:pt x="148" y="90"/>
                </a:cubicBezTo>
                <a:cubicBezTo>
                  <a:pt x="148" y="88"/>
                  <a:pt x="148" y="85"/>
                  <a:pt x="147" y="83"/>
                </a:cubicBezTo>
                <a:cubicBezTo>
                  <a:pt x="147" y="81"/>
                  <a:pt x="146" y="79"/>
                  <a:pt x="145" y="76"/>
                </a:cubicBezTo>
                <a:cubicBezTo>
                  <a:pt x="145" y="75"/>
                  <a:pt x="145" y="75"/>
                  <a:pt x="145" y="74"/>
                </a:cubicBezTo>
                <a:cubicBezTo>
                  <a:pt x="142" y="64"/>
                  <a:pt x="139" y="54"/>
                  <a:pt x="134" y="44"/>
                </a:cubicBezTo>
                <a:cubicBezTo>
                  <a:pt x="130" y="37"/>
                  <a:pt x="125" y="29"/>
                  <a:pt x="119" y="23"/>
                </a:cubicBezTo>
                <a:cubicBezTo>
                  <a:pt x="113" y="16"/>
                  <a:pt x="107" y="11"/>
                  <a:pt x="99" y="7"/>
                </a:cubicBezTo>
                <a:cubicBezTo>
                  <a:pt x="95" y="5"/>
                  <a:pt x="91" y="3"/>
                  <a:pt x="87" y="2"/>
                </a:cubicBezTo>
                <a:cubicBezTo>
                  <a:pt x="85" y="1"/>
                  <a:pt x="82" y="1"/>
                  <a:pt x="80" y="0"/>
                </a:cubicBezTo>
                <a:cubicBezTo>
                  <a:pt x="79" y="0"/>
                  <a:pt x="79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0" y="0"/>
                  <a:pt x="70" y="0"/>
                  <a:pt x="69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6" y="1"/>
                  <a:pt x="65" y="1"/>
                  <a:pt x="64" y="1"/>
                </a:cubicBezTo>
                <a:cubicBezTo>
                  <a:pt x="61" y="2"/>
                  <a:pt x="59" y="2"/>
                  <a:pt x="57" y="3"/>
                </a:cubicBezTo>
                <a:cubicBezTo>
                  <a:pt x="52" y="5"/>
                  <a:pt x="48" y="7"/>
                  <a:pt x="44" y="10"/>
                </a:cubicBezTo>
                <a:cubicBezTo>
                  <a:pt x="36" y="15"/>
                  <a:pt x="29" y="22"/>
                  <a:pt x="24" y="29"/>
                </a:cubicBezTo>
                <a:cubicBezTo>
                  <a:pt x="18" y="37"/>
                  <a:pt x="13" y="46"/>
                  <a:pt x="9" y="55"/>
                </a:cubicBezTo>
                <a:cubicBezTo>
                  <a:pt x="5" y="64"/>
                  <a:pt x="2" y="74"/>
                  <a:pt x="1" y="85"/>
                </a:cubicBezTo>
                <a:cubicBezTo>
                  <a:pt x="0" y="86"/>
                  <a:pt x="0" y="87"/>
                  <a:pt x="0" y="8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1"/>
                  <a:pt x="0" y="91"/>
                  <a:pt x="0" y="92"/>
                </a:cubicBezTo>
                <a:cubicBezTo>
                  <a:pt x="0" y="92"/>
                  <a:pt x="1" y="92"/>
                  <a:pt x="1" y="92"/>
                </a:cubicBezTo>
                <a:close/>
                <a:moveTo>
                  <a:pt x="10" y="86"/>
                </a:moveTo>
                <a:cubicBezTo>
                  <a:pt x="11" y="85"/>
                  <a:pt x="11" y="85"/>
                  <a:pt x="11" y="84"/>
                </a:cubicBezTo>
                <a:cubicBezTo>
                  <a:pt x="11" y="83"/>
                  <a:pt x="12" y="81"/>
                  <a:pt x="12" y="80"/>
                </a:cubicBezTo>
                <a:cubicBezTo>
                  <a:pt x="14" y="75"/>
                  <a:pt x="16" y="71"/>
                  <a:pt x="19" y="67"/>
                </a:cubicBezTo>
                <a:cubicBezTo>
                  <a:pt x="20" y="65"/>
                  <a:pt x="21" y="63"/>
                  <a:pt x="23" y="61"/>
                </a:cubicBezTo>
                <a:cubicBezTo>
                  <a:pt x="24" y="58"/>
                  <a:pt x="26" y="56"/>
                  <a:pt x="27" y="54"/>
                </a:cubicBezTo>
                <a:cubicBezTo>
                  <a:pt x="30" y="51"/>
                  <a:pt x="33" y="48"/>
                  <a:pt x="37" y="46"/>
                </a:cubicBezTo>
                <a:cubicBezTo>
                  <a:pt x="43" y="45"/>
                  <a:pt x="47" y="50"/>
                  <a:pt x="51" y="54"/>
                </a:cubicBezTo>
                <a:cubicBezTo>
                  <a:pt x="52" y="56"/>
                  <a:pt x="54" y="58"/>
                  <a:pt x="57" y="59"/>
                </a:cubicBezTo>
                <a:cubicBezTo>
                  <a:pt x="58" y="60"/>
                  <a:pt x="60" y="60"/>
                  <a:pt x="61" y="60"/>
                </a:cubicBezTo>
                <a:cubicBezTo>
                  <a:pt x="63" y="60"/>
                  <a:pt x="65" y="59"/>
                  <a:pt x="66" y="58"/>
                </a:cubicBezTo>
                <a:cubicBezTo>
                  <a:pt x="70" y="54"/>
                  <a:pt x="73" y="50"/>
                  <a:pt x="76" y="46"/>
                </a:cubicBezTo>
                <a:cubicBezTo>
                  <a:pt x="80" y="42"/>
                  <a:pt x="83" y="38"/>
                  <a:pt x="87" y="34"/>
                </a:cubicBezTo>
                <a:cubicBezTo>
                  <a:pt x="88" y="32"/>
                  <a:pt x="90" y="30"/>
                  <a:pt x="92" y="29"/>
                </a:cubicBezTo>
                <a:cubicBezTo>
                  <a:pt x="93" y="29"/>
                  <a:pt x="94" y="29"/>
                  <a:pt x="95" y="29"/>
                </a:cubicBezTo>
                <a:cubicBezTo>
                  <a:pt x="96" y="30"/>
                  <a:pt x="96" y="30"/>
                  <a:pt x="97" y="30"/>
                </a:cubicBezTo>
                <a:cubicBezTo>
                  <a:pt x="97" y="31"/>
                  <a:pt x="98" y="31"/>
                  <a:pt x="98" y="32"/>
                </a:cubicBezTo>
                <a:cubicBezTo>
                  <a:pt x="103" y="35"/>
                  <a:pt x="106" y="38"/>
                  <a:pt x="110" y="42"/>
                </a:cubicBezTo>
                <a:cubicBezTo>
                  <a:pt x="113" y="45"/>
                  <a:pt x="116" y="48"/>
                  <a:pt x="119" y="52"/>
                </a:cubicBezTo>
                <a:cubicBezTo>
                  <a:pt x="122" y="55"/>
                  <a:pt x="124" y="58"/>
                  <a:pt x="127" y="62"/>
                </a:cubicBezTo>
                <a:cubicBezTo>
                  <a:pt x="130" y="66"/>
                  <a:pt x="132" y="71"/>
                  <a:pt x="135" y="76"/>
                </a:cubicBezTo>
                <a:cubicBezTo>
                  <a:pt x="137" y="80"/>
                  <a:pt x="139" y="85"/>
                  <a:pt x="137" y="89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2" y="97"/>
                  <a:pt x="125" y="101"/>
                  <a:pt x="117" y="104"/>
                </a:cubicBezTo>
                <a:cubicBezTo>
                  <a:pt x="108" y="108"/>
                  <a:pt x="98" y="109"/>
                  <a:pt x="89" y="110"/>
                </a:cubicBezTo>
                <a:cubicBezTo>
                  <a:pt x="79" y="111"/>
                  <a:pt x="69" y="111"/>
                  <a:pt x="59" y="110"/>
                </a:cubicBezTo>
                <a:cubicBezTo>
                  <a:pt x="50" y="109"/>
                  <a:pt x="41" y="107"/>
                  <a:pt x="32" y="104"/>
                </a:cubicBezTo>
                <a:cubicBezTo>
                  <a:pt x="25" y="101"/>
                  <a:pt x="18" y="97"/>
                  <a:pt x="14" y="92"/>
                </a:cubicBezTo>
                <a:cubicBezTo>
                  <a:pt x="13" y="90"/>
                  <a:pt x="12" y="89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6"/>
                  <a:pt x="10" y="86"/>
                  <a:pt x="10" y="86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5" name="Freeform 25"/>
          <p:cNvSpPr>
            <a:spLocks noEditPoints="1"/>
          </p:cNvSpPr>
          <p:nvPr/>
        </p:nvSpPr>
        <p:spPr bwMode="auto">
          <a:xfrm>
            <a:off x="8490466" y="4225078"/>
            <a:ext cx="885825" cy="887413"/>
          </a:xfrm>
          <a:custGeom>
            <a:avLst/>
            <a:gdLst>
              <a:gd name="T0" fmla="*/ 9 w 148"/>
              <a:gd name="T1" fmla="*/ 109 h 148"/>
              <a:gd name="T2" fmla="*/ 32 w 148"/>
              <a:gd name="T3" fmla="*/ 86 h 148"/>
              <a:gd name="T4" fmla="*/ 32 w 148"/>
              <a:gd name="T5" fmla="*/ 135 h 148"/>
              <a:gd name="T6" fmla="*/ 9 w 148"/>
              <a:gd name="T7" fmla="*/ 109 h 148"/>
              <a:gd name="T8" fmla="*/ 0 w 148"/>
              <a:gd name="T9" fmla="*/ 74 h 148"/>
              <a:gd name="T10" fmla="*/ 39 w 148"/>
              <a:gd name="T11" fmla="*/ 9 h 148"/>
              <a:gd name="T12" fmla="*/ 64 w 148"/>
              <a:gd name="T13" fmla="*/ 35 h 148"/>
              <a:gd name="T14" fmla="*/ 3 w 148"/>
              <a:gd name="T15" fmla="*/ 96 h 148"/>
              <a:gd name="T16" fmla="*/ 0 w 148"/>
              <a:gd name="T17" fmla="*/ 74 h 148"/>
              <a:gd name="T18" fmla="*/ 74 w 148"/>
              <a:gd name="T19" fmla="*/ 0 h 148"/>
              <a:gd name="T20" fmla="*/ 102 w 148"/>
              <a:gd name="T21" fmla="*/ 6 h 148"/>
              <a:gd name="T22" fmla="*/ 102 w 148"/>
              <a:gd name="T23" fmla="*/ 53 h 148"/>
              <a:gd name="T24" fmla="*/ 52 w 148"/>
              <a:gd name="T25" fmla="*/ 3 h 148"/>
              <a:gd name="T26" fmla="*/ 74 w 148"/>
              <a:gd name="T27" fmla="*/ 0 h 148"/>
              <a:gd name="T28" fmla="*/ 148 w 148"/>
              <a:gd name="T29" fmla="*/ 74 h 148"/>
              <a:gd name="T30" fmla="*/ 142 w 148"/>
              <a:gd name="T31" fmla="*/ 102 h 148"/>
              <a:gd name="T32" fmla="*/ 116 w 148"/>
              <a:gd name="T33" fmla="*/ 102 h 148"/>
              <a:gd name="T34" fmla="*/ 116 w 148"/>
              <a:gd name="T35" fmla="*/ 13 h 148"/>
              <a:gd name="T36" fmla="*/ 148 w 148"/>
              <a:gd name="T37" fmla="*/ 74 h 148"/>
              <a:gd name="T38" fmla="*/ 46 w 148"/>
              <a:gd name="T39" fmla="*/ 142 h 148"/>
              <a:gd name="T40" fmla="*/ 46 w 148"/>
              <a:gd name="T41" fmla="*/ 116 h 148"/>
              <a:gd name="T42" fmla="*/ 135 w 148"/>
              <a:gd name="T43" fmla="*/ 116 h 148"/>
              <a:gd name="T44" fmla="*/ 74 w 148"/>
              <a:gd name="T45" fmla="*/ 148 h 148"/>
              <a:gd name="T46" fmla="*/ 46 w 148"/>
              <a:gd name="T47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8">
                <a:moveTo>
                  <a:pt x="9" y="109"/>
                </a:moveTo>
                <a:cubicBezTo>
                  <a:pt x="32" y="86"/>
                  <a:pt x="32" y="86"/>
                  <a:pt x="32" y="8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23" y="128"/>
                  <a:pt x="15" y="120"/>
                  <a:pt x="9" y="109"/>
                </a:cubicBezTo>
                <a:close/>
                <a:moveTo>
                  <a:pt x="0" y="74"/>
                </a:moveTo>
                <a:cubicBezTo>
                  <a:pt x="0" y="46"/>
                  <a:pt x="16" y="22"/>
                  <a:pt x="39" y="9"/>
                </a:cubicBezTo>
                <a:cubicBezTo>
                  <a:pt x="64" y="35"/>
                  <a:pt x="64" y="35"/>
                  <a:pt x="64" y="35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89"/>
                  <a:pt x="0" y="82"/>
                  <a:pt x="0" y="74"/>
                </a:cubicBezTo>
                <a:close/>
                <a:moveTo>
                  <a:pt x="74" y="0"/>
                </a:moveTo>
                <a:cubicBezTo>
                  <a:pt x="84" y="0"/>
                  <a:pt x="93" y="2"/>
                  <a:pt x="102" y="6"/>
                </a:cubicBezTo>
                <a:cubicBezTo>
                  <a:pt x="102" y="53"/>
                  <a:pt x="102" y="53"/>
                  <a:pt x="102" y="53"/>
                </a:cubicBezTo>
                <a:cubicBezTo>
                  <a:pt x="52" y="3"/>
                  <a:pt x="52" y="3"/>
                  <a:pt x="52" y="3"/>
                </a:cubicBezTo>
                <a:cubicBezTo>
                  <a:pt x="59" y="1"/>
                  <a:pt x="66" y="0"/>
                  <a:pt x="74" y="0"/>
                </a:cubicBezTo>
                <a:close/>
                <a:moveTo>
                  <a:pt x="148" y="74"/>
                </a:moveTo>
                <a:cubicBezTo>
                  <a:pt x="148" y="84"/>
                  <a:pt x="146" y="93"/>
                  <a:pt x="142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35" y="26"/>
                  <a:pt x="148" y="49"/>
                  <a:pt x="148" y="74"/>
                </a:cubicBezTo>
                <a:close/>
                <a:moveTo>
                  <a:pt x="46" y="142"/>
                </a:moveTo>
                <a:cubicBezTo>
                  <a:pt x="46" y="116"/>
                  <a:pt x="46" y="116"/>
                  <a:pt x="46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22" y="135"/>
                  <a:pt x="99" y="148"/>
                  <a:pt x="74" y="148"/>
                </a:cubicBezTo>
                <a:cubicBezTo>
                  <a:pt x="64" y="148"/>
                  <a:pt x="55" y="146"/>
                  <a:pt x="46" y="142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6" name="Freeform 33"/>
          <p:cNvSpPr>
            <a:spLocks noEditPoints="1"/>
          </p:cNvSpPr>
          <p:nvPr/>
        </p:nvSpPr>
        <p:spPr bwMode="auto">
          <a:xfrm>
            <a:off x="9896411" y="4349078"/>
            <a:ext cx="1068186" cy="731488"/>
          </a:xfrm>
          <a:custGeom>
            <a:avLst/>
            <a:gdLst>
              <a:gd name="T0" fmla="*/ 94 w 145"/>
              <a:gd name="T1" fmla="*/ 5 h 98"/>
              <a:gd name="T2" fmla="*/ 94 w 145"/>
              <a:gd name="T3" fmla="*/ 15 h 98"/>
              <a:gd name="T4" fmla="*/ 131 w 145"/>
              <a:gd name="T5" fmla="*/ 15 h 98"/>
              <a:gd name="T6" fmla="*/ 131 w 145"/>
              <a:gd name="T7" fmla="*/ 5 h 98"/>
              <a:gd name="T8" fmla="*/ 94 w 145"/>
              <a:gd name="T9" fmla="*/ 5 h 98"/>
              <a:gd name="T10" fmla="*/ 0 w 145"/>
              <a:gd name="T11" fmla="*/ 1 h 98"/>
              <a:gd name="T12" fmla="*/ 43 w 145"/>
              <a:gd name="T13" fmla="*/ 1 h 98"/>
              <a:gd name="T14" fmla="*/ 70 w 145"/>
              <a:gd name="T15" fmla="*/ 18 h 98"/>
              <a:gd name="T16" fmla="*/ 58 w 145"/>
              <a:gd name="T17" fmla="*/ 41 h 98"/>
              <a:gd name="T18" fmla="*/ 74 w 145"/>
              <a:gd name="T19" fmla="*/ 67 h 98"/>
              <a:gd name="T20" fmla="*/ 46 w 145"/>
              <a:gd name="T21" fmla="*/ 89 h 98"/>
              <a:gd name="T22" fmla="*/ 0 w 145"/>
              <a:gd name="T23" fmla="*/ 89 h 98"/>
              <a:gd name="T24" fmla="*/ 0 w 145"/>
              <a:gd name="T25" fmla="*/ 1 h 98"/>
              <a:gd name="T26" fmla="*/ 20 w 145"/>
              <a:gd name="T27" fmla="*/ 36 h 98"/>
              <a:gd name="T28" fmla="*/ 37 w 145"/>
              <a:gd name="T29" fmla="*/ 36 h 98"/>
              <a:gd name="T30" fmla="*/ 44 w 145"/>
              <a:gd name="T31" fmla="*/ 35 h 98"/>
              <a:gd name="T32" fmla="*/ 48 w 145"/>
              <a:gd name="T33" fmla="*/ 33 h 98"/>
              <a:gd name="T34" fmla="*/ 51 w 145"/>
              <a:gd name="T35" fmla="*/ 29 h 98"/>
              <a:gd name="T36" fmla="*/ 52 w 145"/>
              <a:gd name="T37" fmla="*/ 25 h 98"/>
              <a:gd name="T38" fmla="*/ 51 w 145"/>
              <a:gd name="T39" fmla="*/ 21 h 98"/>
              <a:gd name="T40" fmla="*/ 48 w 145"/>
              <a:gd name="T41" fmla="*/ 18 h 98"/>
              <a:gd name="T42" fmla="*/ 45 w 145"/>
              <a:gd name="T43" fmla="*/ 16 h 98"/>
              <a:gd name="T44" fmla="*/ 39 w 145"/>
              <a:gd name="T45" fmla="*/ 15 h 98"/>
              <a:gd name="T46" fmla="*/ 20 w 145"/>
              <a:gd name="T47" fmla="*/ 15 h 98"/>
              <a:gd name="T48" fmla="*/ 20 w 145"/>
              <a:gd name="T49" fmla="*/ 36 h 98"/>
              <a:gd name="T50" fmla="*/ 20 w 145"/>
              <a:gd name="T51" fmla="*/ 73 h 98"/>
              <a:gd name="T52" fmla="*/ 39 w 145"/>
              <a:gd name="T53" fmla="*/ 73 h 98"/>
              <a:gd name="T54" fmla="*/ 46 w 145"/>
              <a:gd name="T55" fmla="*/ 73 h 98"/>
              <a:gd name="T56" fmla="*/ 51 w 145"/>
              <a:gd name="T57" fmla="*/ 70 h 98"/>
              <a:gd name="T58" fmla="*/ 54 w 145"/>
              <a:gd name="T59" fmla="*/ 66 h 98"/>
              <a:gd name="T60" fmla="*/ 54 w 145"/>
              <a:gd name="T61" fmla="*/ 61 h 98"/>
              <a:gd name="T62" fmla="*/ 54 w 145"/>
              <a:gd name="T63" fmla="*/ 57 h 98"/>
              <a:gd name="T64" fmla="*/ 51 w 145"/>
              <a:gd name="T65" fmla="*/ 53 h 98"/>
              <a:gd name="T66" fmla="*/ 47 w 145"/>
              <a:gd name="T67" fmla="*/ 51 h 98"/>
              <a:gd name="T68" fmla="*/ 41 w 145"/>
              <a:gd name="T69" fmla="*/ 50 h 98"/>
              <a:gd name="T70" fmla="*/ 20 w 145"/>
              <a:gd name="T71" fmla="*/ 50 h 98"/>
              <a:gd name="T72" fmla="*/ 20 w 145"/>
              <a:gd name="T73" fmla="*/ 73 h 98"/>
              <a:gd name="T74" fmla="*/ 98 w 145"/>
              <a:gd name="T75" fmla="*/ 61 h 98"/>
              <a:gd name="T76" fmla="*/ 108 w 145"/>
              <a:gd name="T77" fmla="*/ 78 h 98"/>
              <a:gd name="T78" fmla="*/ 126 w 145"/>
              <a:gd name="T79" fmla="*/ 70 h 98"/>
              <a:gd name="T80" fmla="*/ 142 w 145"/>
              <a:gd name="T81" fmla="*/ 70 h 98"/>
              <a:gd name="T82" fmla="*/ 100 w 145"/>
              <a:gd name="T83" fmla="*/ 89 h 98"/>
              <a:gd name="T84" fmla="*/ 80 w 145"/>
              <a:gd name="T85" fmla="*/ 56 h 98"/>
              <a:gd name="T86" fmla="*/ 88 w 145"/>
              <a:gd name="T87" fmla="*/ 34 h 98"/>
              <a:gd name="T88" fmla="*/ 112 w 145"/>
              <a:gd name="T89" fmla="*/ 24 h 98"/>
              <a:gd name="T90" fmla="*/ 135 w 145"/>
              <a:gd name="T91" fmla="*/ 33 h 98"/>
              <a:gd name="T92" fmla="*/ 143 w 145"/>
              <a:gd name="T93" fmla="*/ 62 h 98"/>
              <a:gd name="T94" fmla="*/ 98 w 145"/>
              <a:gd name="T95" fmla="*/ 61 h 98"/>
              <a:gd name="T96" fmla="*/ 126 w 145"/>
              <a:gd name="T97" fmla="*/ 50 h 98"/>
              <a:gd name="T98" fmla="*/ 124 w 145"/>
              <a:gd name="T99" fmla="*/ 45 h 98"/>
              <a:gd name="T100" fmla="*/ 122 w 145"/>
              <a:gd name="T101" fmla="*/ 40 h 98"/>
              <a:gd name="T102" fmla="*/ 117 w 145"/>
              <a:gd name="T103" fmla="*/ 37 h 98"/>
              <a:gd name="T104" fmla="*/ 112 w 145"/>
              <a:gd name="T105" fmla="*/ 36 h 98"/>
              <a:gd name="T106" fmla="*/ 107 w 145"/>
              <a:gd name="T107" fmla="*/ 37 h 98"/>
              <a:gd name="T108" fmla="*/ 102 w 145"/>
              <a:gd name="T109" fmla="*/ 41 h 98"/>
              <a:gd name="T110" fmla="*/ 100 w 145"/>
              <a:gd name="T111" fmla="*/ 45 h 98"/>
              <a:gd name="T112" fmla="*/ 98 w 145"/>
              <a:gd name="T113" fmla="*/ 50 h 98"/>
              <a:gd name="T114" fmla="*/ 126 w 145"/>
              <a:gd name="T115" fmla="*/ 5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98">
                <a:moveTo>
                  <a:pt x="94" y="5"/>
                </a:moveTo>
                <a:cubicBezTo>
                  <a:pt x="94" y="15"/>
                  <a:pt x="94" y="15"/>
                  <a:pt x="94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5"/>
                  <a:pt x="131" y="5"/>
                  <a:pt x="131" y="5"/>
                </a:cubicBezTo>
                <a:lnTo>
                  <a:pt x="94" y="5"/>
                </a:lnTo>
                <a:close/>
                <a:moveTo>
                  <a:pt x="0" y="1"/>
                </a:move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66" y="0"/>
                  <a:pt x="70" y="18"/>
                </a:cubicBezTo>
                <a:cubicBezTo>
                  <a:pt x="73" y="37"/>
                  <a:pt x="58" y="41"/>
                  <a:pt x="58" y="41"/>
                </a:cubicBezTo>
                <a:cubicBezTo>
                  <a:pt x="58" y="41"/>
                  <a:pt x="76" y="46"/>
                  <a:pt x="74" y="67"/>
                </a:cubicBezTo>
                <a:cubicBezTo>
                  <a:pt x="71" y="89"/>
                  <a:pt x="46" y="89"/>
                  <a:pt x="46" y="89"/>
                </a:cubicBezTo>
                <a:cubicBezTo>
                  <a:pt x="0" y="89"/>
                  <a:pt x="0" y="89"/>
                  <a:pt x="0" y="89"/>
                </a:cubicBezTo>
                <a:lnTo>
                  <a:pt x="0" y="1"/>
                </a:lnTo>
                <a:close/>
                <a:moveTo>
                  <a:pt x="20" y="36"/>
                </a:move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2" y="36"/>
                  <a:pt x="44" y="35"/>
                </a:cubicBezTo>
                <a:cubicBezTo>
                  <a:pt x="45" y="35"/>
                  <a:pt x="47" y="34"/>
                  <a:pt x="48" y="33"/>
                </a:cubicBezTo>
                <a:cubicBezTo>
                  <a:pt x="49" y="33"/>
                  <a:pt x="50" y="31"/>
                  <a:pt x="51" y="29"/>
                </a:cubicBezTo>
                <a:cubicBezTo>
                  <a:pt x="51" y="28"/>
                  <a:pt x="52" y="26"/>
                  <a:pt x="52" y="25"/>
                </a:cubicBezTo>
                <a:cubicBezTo>
                  <a:pt x="52" y="24"/>
                  <a:pt x="51" y="22"/>
                  <a:pt x="51" y="21"/>
                </a:cubicBezTo>
                <a:cubicBezTo>
                  <a:pt x="50" y="20"/>
                  <a:pt x="50" y="19"/>
                  <a:pt x="48" y="18"/>
                </a:cubicBezTo>
                <a:cubicBezTo>
                  <a:pt x="47" y="17"/>
                  <a:pt x="46" y="16"/>
                  <a:pt x="45" y="16"/>
                </a:cubicBezTo>
                <a:cubicBezTo>
                  <a:pt x="43" y="15"/>
                  <a:pt x="41" y="15"/>
                  <a:pt x="39" y="15"/>
                </a:cubicBezTo>
                <a:cubicBezTo>
                  <a:pt x="20" y="15"/>
                  <a:pt x="20" y="15"/>
                  <a:pt x="20" y="15"/>
                </a:cubicBezTo>
                <a:lnTo>
                  <a:pt x="20" y="36"/>
                </a:lnTo>
                <a:close/>
                <a:moveTo>
                  <a:pt x="20" y="73"/>
                </a:move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4" y="73"/>
                  <a:pt x="46" y="73"/>
                </a:cubicBezTo>
                <a:cubicBezTo>
                  <a:pt x="47" y="72"/>
                  <a:pt x="50" y="72"/>
                  <a:pt x="51" y="70"/>
                </a:cubicBezTo>
                <a:cubicBezTo>
                  <a:pt x="52" y="70"/>
                  <a:pt x="53" y="68"/>
                  <a:pt x="54" y="66"/>
                </a:cubicBezTo>
                <a:cubicBezTo>
                  <a:pt x="54" y="64"/>
                  <a:pt x="54" y="62"/>
                  <a:pt x="54" y="61"/>
                </a:cubicBezTo>
                <a:cubicBezTo>
                  <a:pt x="54" y="60"/>
                  <a:pt x="54" y="58"/>
                  <a:pt x="54" y="57"/>
                </a:cubicBezTo>
                <a:cubicBezTo>
                  <a:pt x="53" y="55"/>
                  <a:pt x="52" y="54"/>
                  <a:pt x="51" y="53"/>
                </a:cubicBezTo>
                <a:cubicBezTo>
                  <a:pt x="50" y="52"/>
                  <a:pt x="49" y="52"/>
                  <a:pt x="47" y="51"/>
                </a:cubicBezTo>
                <a:cubicBezTo>
                  <a:pt x="45" y="51"/>
                  <a:pt x="43" y="50"/>
                  <a:pt x="41" y="50"/>
                </a:cubicBezTo>
                <a:cubicBezTo>
                  <a:pt x="20" y="50"/>
                  <a:pt x="20" y="50"/>
                  <a:pt x="20" y="50"/>
                </a:cubicBezTo>
                <a:lnTo>
                  <a:pt x="20" y="73"/>
                </a:lnTo>
                <a:close/>
                <a:moveTo>
                  <a:pt x="98" y="61"/>
                </a:moveTo>
                <a:cubicBezTo>
                  <a:pt x="98" y="62"/>
                  <a:pt x="98" y="75"/>
                  <a:pt x="108" y="78"/>
                </a:cubicBezTo>
                <a:cubicBezTo>
                  <a:pt x="120" y="81"/>
                  <a:pt x="126" y="71"/>
                  <a:pt x="126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2"/>
                  <a:pt x="135" y="98"/>
                  <a:pt x="100" y="89"/>
                </a:cubicBezTo>
                <a:cubicBezTo>
                  <a:pt x="79" y="84"/>
                  <a:pt x="80" y="58"/>
                  <a:pt x="80" y="56"/>
                </a:cubicBezTo>
                <a:cubicBezTo>
                  <a:pt x="80" y="54"/>
                  <a:pt x="80" y="44"/>
                  <a:pt x="88" y="34"/>
                </a:cubicBezTo>
                <a:cubicBezTo>
                  <a:pt x="97" y="24"/>
                  <a:pt x="109" y="24"/>
                  <a:pt x="112" y="24"/>
                </a:cubicBezTo>
                <a:cubicBezTo>
                  <a:pt x="114" y="24"/>
                  <a:pt x="127" y="24"/>
                  <a:pt x="135" y="33"/>
                </a:cubicBezTo>
                <a:cubicBezTo>
                  <a:pt x="145" y="44"/>
                  <a:pt x="143" y="62"/>
                  <a:pt x="143" y="62"/>
                </a:cubicBezTo>
                <a:lnTo>
                  <a:pt x="98" y="61"/>
                </a:lnTo>
                <a:close/>
                <a:moveTo>
                  <a:pt x="126" y="50"/>
                </a:moveTo>
                <a:cubicBezTo>
                  <a:pt x="125" y="48"/>
                  <a:pt x="125" y="46"/>
                  <a:pt x="124" y="45"/>
                </a:cubicBezTo>
                <a:cubicBezTo>
                  <a:pt x="124" y="43"/>
                  <a:pt x="123" y="42"/>
                  <a:pt x="122" y="40"/>
                </a:cubicBezTo>
                <a:cubicBezTo>
                  <a:pt x="120" y="39"/>
                  <a:pt x="119" y="38"/>
                  <a:pt x="117" y="37"/>
                </a:cubicBezTo>
                <a:cubicBezTo>
                  <a:pt x="116" y="37"/>
                  <a:pt x="114" y="36"/>
                  <a:pt x="112" y="36"/>
                </a:cubicBezTo>
                <a:cubicBezTo>
                  <a:pt x="110" y="36"/>
                  <a:pt x="108" y="37"/>
                  <a:pt x="107" y="37"/>
                </a:cubicBezTo>
                <a:cubicBezTo>
                  <a:pt x="105" y="38"/>
                  <a:pt x="104" y="39"/>
                  <a:pt x="102" y="41"/>
                </a:cubicBezTo>
                <a:cubicBezTo>
                  <a:pt x="101" y="42"/>
                  <a:pt x="100" y="43"/>
                  <a:pt x="100" y="45"/>
                </a:cubicBezTo>
                <a:cubicBezTo>
                  <a:pt x="99" y="47"/>
                  <a:pt x="98" y="48"/>
                  <a:pt x="98" y="50"/>
                </a:cubicBezTo>
                <a:lnTo>
                  <a:pt x="126" y="5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7" name="Freeform 49"/>
          <p:cNvSpPr>
            <a:spLocks noEditPoints="1"/>
          </p:cNvSpPr>
          <p:nvPr/>
        </p:nvSpPr>
        <p:spPr bwMode="auto">
          <a:xfrm>
            <a:off x="9969335" y="2756827"/>
            <a:ext cx="922338" cy="917576"/>
          </a:xfrm>
          <a:custGeom>
            <a:avLst/>
            <a:gdLst>
              <a:gd name="T0" fmla="*/ 24 w 111"/>
              <a:gd name="T1" fmla="*/ 110 h 110"/>
              <a:gd name="T2" fmla="*/ 24 w 111"/>
              <a:gd name="T3" fmla="*/ 37 h 110"/>
              <a:gd name="T4" fmla="*/ 1 w 111"/>
              <a:gd name="T5" fmla="*/ 37 h 110"/>
              <a:gd name="T6" fmla="*/ 1 w 111"/>
              <a:gd name="T7" fmla="*/ 110 h 110"/>
              <a:gd name="T8" fmla="*/ 24 w 111"/>
              <a:gd name="T9" fmla="*/ 110 h 110"/>
              <a:gd name="T10" fmla="*/ 24 w 111"/>
              <a:gd name="T11" fmla="*/ 11 h 110"/>
              <a:gd name="T12" fmla="*/ 12 w 111"/>
              <a:gd name="T13" fmla="*/ 0 h 110"/>
              <a:gd name="T14" fmla="*/ 0 w 111"/>
              <a:gd name="T15" fmla="*/ 11 h 110"/>
              <a:gd name="T16" fmla="*/ 12 w 111"/>
              <a:gd name="T17" fmla="*/ 23 h 110"/>
              <a:gd name="T18" fmla="*/ 12 w 111"/>
              <a:gd name="T19" fmla="*/ 23 h 110"/>
              <a:gd name="T20" fmla="*/ 24 w 111"/>
              <a:gd name="T21" fmla="*/ 11 h 110"/>
              <a:gd name="T22" fmla="*/ 60 w 111"/>
              <a:gd name="T23" fmla="*/ 110 h 110"/>
              <a:gd name="T24" fmla="*/ 60 w 111"/>
              <a:gd name="T25" fmla="*/ 69 h 110"/>
              <a:gd name="T26" fmla="*/ 61 w 111"/>
              <a:gd name="T27" fmla="*/ 63 h 110"/>
              <a:gd name="T28" fmla="*/ 74 w 111"/>
              <a:gd name="T29" fmla="*/ 53 h 110"/>
              <a:gd name="T30" fmla="*/ 89 w 111"/>
              <a:gd name="T31" fmla="*/ 69 h 110"/>
              <a:gd name="T32" fmla="*/ 89 w 111"/>
              <a:gd name="T33" fmla="*/ 110 h 110"/>
              <a:gd name="T34" fmla="*/ 111 w 111"/>
              <a:gd name="T35" fmla="*/ 110 h 110"/>
              <a:gd name="T36" fmla="*/ 111 w 111"/>
              <a:gd name="T37" fmla="*/ 67 h 110"/>
              <a:gd name="T38" fmla="*/ 83 w 111"/>
              <a:gd name="T39" fmla="*/ 34 h 110"/>
              <a:gd name="T40" fmla="*/ 60 w 111"/>
              <a:gd name="T41" fmla="*/ 46 h 110"/>
              <a:gd name="T42" fmla="*/ 60 w 111"/>
              <a:gd name="T43" fmla="*/ 37 h 110"/>
              <a:gd name="T44" fmla="*/ 38 w 111"/>
              <a:gd name="T45" fmla="*/ 37 h 110"/>
              <a:gd name="T46" fmla="*/ 38 w 111"/>
              <a:gd name="T47" fmla="*/ 110 h 110"/>
              <a:gd name="T48" fmla="*/ 60 w 111"/>
              <a:gd name="T4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0">
                <a:moveTo>
                  <a:pt x="24" y="110"/>
                </a:moveTo>
                <a:cubicBezTo>
                  <a:pt x="24" y="37"/>
                  <a:pt x="24" y="37"/>
                  <a:pt x="24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110"/>
                  <a:pt x="1" y="110"/>
                  <a:pt x="1" y="110"/>
                </a:cubicBezTo>
                <a:lnTo>
                  <a:pt x="24" y="110"/>
                </a:lnTo>
                <a:close/>
                <a:moveTo>
                  <a:pt x="24" y="11"/>
                </a:moveTo>
                <a:cubicBezTo>
                  <a:pt x="23" y="5"/>
                  <a:pt x="19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8"/>
                  <a:pt x="5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9" y="23"/>
                  <a:pt x="24" y="18"/>
                  <a:pt x="24" y="11"/>
                </a:cubicBezTo>
                <a:close/>
                <a:moveTo>
                  <a:pt x="60" y="110"/>
                </a:moveTo>
                <a:cubicBezTo>
                  <a:pt x="60" y="69"/>
                  <a:pt x="60" y="69"/>
                  <a:pt x="60" y="69"/>
                </a:cubicBezTo>
                <a:cubicBezTo>
                  <a:pt x="60" y="66"/>
                  <a:pt x="61" y="64"/>
                  <a:pt x="61" y="63"/>
                </a:cubicBezTo>
                <a:cubicBezTo>
                  <a:pt x="63" y="58"/>
                  <a:pt x="67" y="53"/>
                  <a:pt x="74" y="53"/>
                </a:cubicBezTo>
                <a:cubicBezTo>
                  <a:pt x="83" y="53"/>
                  <a:pt x="89" y="59"/>
                  <a:pt x="89" y="6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1" y="45"/>
                  <a:pt x="99" y="34"/>
                  <a:pt x="83" y="34"/>
                </a:cubicBezTo>
                <a:cubicBezTo>
                  <a:pt x="69" y="34"/>
                  <a:pt x="64" y="41"/>
                  <a:pt x="60" y="46"/>
                </a:cubicBezTo>
                <a:cubicBezTo>
                  <a:pt x="60" y="37"/>
                  <a:pt x="60" y="37"/>
                  <a:pt x="60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44"/>
                  <a:pt x="38" y="110"/>
                  <a:pt x="38" y="110"/>
                </a:cubicBezTo>
                <a:lnTo>
                  <a:pt x="60" y="11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8" name="Freeform 53"/>
          <p:cNvSpPr>
            <a:spLocks noEditPoints="1"/>
          </p:cNvSpPr>
          <p:nvPr/>
        </p:nvSpPr>
        <p:spPr bwMode="auto">
          <a:xfrm>
            <a:off x="8359497" y="2764763"/>
            <a:ext cx="1147763" cy="900113"/>
          </a:xfrm>
          <a:custGeom>
            <a:avLst/>
            <a:gdLst>
              <a:gd name="T0" fmla="*/ 56 w 154"/>
              <a:gd name="T1" fmla="*/ 106 h 120"/>
              <a:gd name="T2" fmla="*/ 56 w 154"/>
              <a:gd name="T3" fmla="*/ 0 h 120"/>
              <a:gd name="T4" fmla="*/ 113 w 154"/>
              <a:gd name="T5" fmla="*/ 30 h 120"/>
              <a:gd name="T6" fmla="*/ 105 w 154"/>
              <a:gd name="T7" fmla="*/ 65 h 120"/>
              <a:gd name="T8" fmla="*/ 93 w 154"/>
              <a:gd name="T9" fmla="*/ 59 h 120"/>
              <a:gd name="T10" fmla="*/ 93 w 154"/>
              <a:gd name="T11" fmla="*/ 28 h 120"/>
              <a:gd name="T12" fmla="*/ 79 w 154"/>
              <a:gd name="T13" fmla="*/ 24 h 120"/>
              <a:gd name="T14" fmla="*/ 79 w 154"/>
              <a:gd name="T15" fmla="*/ 120 h 120"/>
              <a:gd name="T16" fmla="*/ 56 w 154"/>
              <a:gd name="T17" fmla="*/ 106 h 120"/>
              <a:gd name="T18" fmla="*/ 88 w 154"/>
              <a:gd name="T19" fmla="*/ 105 h 120"/>
              <a:gd name="T20" fmla="*/ 88 w 154"/>
              <a:gd name="T21" fmla="*/ 117 h 120"/>
              <a:gd name="T22" fmla="*/ 146 w 154"/>
              <a:gd name="T23" fmla="*/ 93 h 120"/>
              <a:gd name="T24" fmla="*/ 114 w 154"/>
              <a:gd name="T25" fmla="*/ 72 h 120"/>
              <a:gd name="T26" fmla="*/ 88 w 154"/>
              <a:gd name="T27" fmla="*/ 78 h 120"/>
              <a:gd name="T28" fmla="*/ 88 w 154"/>
              <a:gd name="T29" fmla="*/ 90 h 120"/>
              <a:gd name="T30" fmla="*/ 120 w 154"/>
              <a:gd name="T31" fmla="*/ 82 h 120"/>
              <a:gd name="T32" fmla="*/ 132 w 154"/>
              <a:gd name="T33" fmla="*/ 88 h 120"/>
              <a:gd name="T34" fmla="*/ 88 w 154"/>
              <a:gd name="T35" fmla="*/ 105 h 120"/>
              <a:gd name="T36" fmla="*/ 29 w 154"/>
              <a:gd name="T37" fmla="*/ 107 h 120"/>
              <a:gd name="T38" fmla="*/ 0 w 154"/>
              <a:gd name="T39" fmla="*/ 93 h 120"/>
              <a:gd name="T40" fmla="*/ 46 w 154"/>
              <a:gd name="T41" fmla="*/ 69 h 120"/>
              <a:gd name="T42" fmla="*/ 46 w 154"/>
              <a:gd name="T43" fmla="*/ 82 h 120"/>
              <a:gd name="T44" fmla="*/ 24 w 154"/>
              <a:gd name="T45" fmla="*/ 89 h 120"/>
              <a:gd name="T46" fmla="*/ 26 w 154"/>
              <a:gd name="T47" fmla="*/ 96 h 120"/>
              <a:gd name="T48" fmla="*/ 46 w 154"/>
              <a:gd name="T49" fmla="*/ 93 h 120"/>
              <a:gd name="T50" fmla="*/ 46 w 154"/>
              <a:gd name="T51" fmla="*/ 105 h 120"/>
              <a:gd name="T52" fmla="*/ 29 w 154"/>
              <a:gd name="T53" fmla="*/ 10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0">
                <a:moveTo>
                  <a:pt x="56" y="106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106" y="9"/>
                  <a:pt x="113" y="30"/>
                </a:cubicBezTo>
                <a:cubicBezTo>
                  <a:pt x="120" y="51"/>
                  <a:pt x="109" y="65"/>
                  <a:pt x="105" y="65"/>
                </a:cubicBezTo>
                <a:cubicBezTo>
                  <a:pt x="95" y="67"/>
                  <a:pt x="93" y="59"/>
                  <a:pt x="93" y="59"/>
                </a:cubicBezTo>
                <a:cubicBezTo>
                  <a:pt x="93" y="28"/>
                  <a:pt x="93" y="28"/>
                  <a:pt x="93" y="28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120"/>
                  <a:pt x="79" y="120"/>
                  <a:pt x="79" y="120"/>
                </a:cubicBezTo>
                <a:lnTo>
                  <a:pt x="56" y="106"/>
                </a:lnTo>
                <a:close/>
                <a:moveTo>
                  <a:pt x="88" y="105"/>
                </a:moveTo>
                <a:cubicBezTo>
                  <a:pt x="88" y="117"/>
                  <a:pt x="88" y="117"/>
                  <a:pt x="88" y="117"/>
                </a:cubicBezTo>
                <a:cubicBezTo>
                  <a:pt x="88" y="117"/>
                  <a:pt x="139" y="100"/>
                  <a:pt x="146" y="93"/>
                </a:cubicBezTo>
                <a:cubicBezTo>
                  <a:pt x="154" y="86"/>
                  <a:pt x="128" y="69"/>
                  <a:pt x="114" y="72"/>
                </a:cubicBezTo>
                <a:cubicBezTo>
                  <a:pt x="114" y="72"/>
                  <a:pt x="102" y="72"/>
                  <a:pt x="88" y="78"/>
                </a:cubicBezTo>
                <a:cubicBezTo>
                  <a:pt x="88" y="78"/>
                  <a:pt x="88" y="90"/>
                  <a:pt x="88" y="90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05"/>
                </a:lnTo>
                <a:close/>
                <a:moveTo>
                  <a:pt x="29" y="107"/>
                </a:moveTo>
                <a:cubicBezTo>
                  <a:pt x="14" y="107"/>
                  <a:pt x="0" y="103"/>
                  <a:pt x="0" y="93"/>
                </a:cubicBezTo>
                <a:cubicBezTo>
                  <a:pt x="0" y="83"/>
                  <a:pt x="21" y="73"/>
                  <a:pt x="46" y="69"/>
                </a:cubicBezTo>
                <a:cubicBezTo>
                  <a:pt x="46" y="82"/>
                  <a:pt x="46" y="82"/>
                  <a:pt x="46" y="82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19" y="96"/>
                  <a:pt x="26" y="96"/>
                </a:cubicBezTo>
                <a:cubicBezTo>
                  <a:pt x="40" y="96"/>
                  <a:pt x="46" y="93"/>
                  <a:pt x="46" y="93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5" y="108"/>
                  <a:pt x="29" y="107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49" name="Freeform 57"/>
          <p:cNvSpPr/>
          <p:nvPr/>
        </p:nvSpPr>
        <p:spPr bwMode="auto">
          <a:xfrm>
            <a:off x="7122608" y="2764763"/>
            <a:ext cx="720725" cy="919163"/>
          </a:xfrm>
          <a:custGeom>
            <a:avLst/>
            <a:gdLst>
              <a:gd name="T0" fmla="*/ 66 w 110"/>
              <a:gd name="T1" fmla="*/ 105 h 141"/>
              <a:gd name="T2" fmla="*/ 110 w 110"/>
              <a:gd name="T3" fmla="*/ 48 h 141"/>
              <a:gd name="T4" fmla="*/ 58 w 110"/>
              <a:gd name="T5" fmla="*/ 0 h 141"/>
              <a:gd name="T6" fmla="*/ 0 w 110"/>
              <a:gd name="T7" fmla="*/ 52 h 141"/>
              <a:gd name="T8" fmla="*/ 16 w 110"/>
              <a:gd name="T9" fmla="*/ 84 h 141"/>
              <a:gd name="T10" fmla="*/ 21 w 110"/>
              <a:gd name="T11" fmla="*/ 82 h 141"/>
              <a:gd name="T12" fmla="*/ 22 w 110"/>
              <a:gd name="T13" fmla="*/ 75 h 141"/>
              <a:gd name="T14" fmla="*/ 21 w 110"/>
              <a:gd name="T15" fmla="*/ 71 h 141"/>
              <a:gd name="T16" fmla="*/ 16 w 110"/>
              <a:gd name="T17" fmla="*/ 54 h 141"/>
              <a:gd name="T18" fmla="*/ 56 w 110"/>
              <a:gd name="T19" fmla="*/ 14 h 141"/>
              <a:gd name="T20" fmla="*/ 90 w 110"/>
              <a:gd name="T21" fmla="*/ 46 h 141"/>
              <a:gd name="T22" fmla="*/ 64 w 110"/>
              <a:gd name="T23" fmla="*/ 91 h 141"/>
              <a:gd name="T24" fmla="*/ 51 w 110"/>
              <a:gd name="T25" fmla="*/ 75 h 141"/>
              <a:gd name="T26" fmla="*/ 59 w 110"/>
              <a:gd name="T27" fmla="*/ 45 h 141"/>
              <a:gd name="T28" fmla="*/ 47 w 110"/>
              <a:gd name="T29" fmla="*/ 32 h 141"/>
              <a:gd name="T30" fmla="*/ 32 w 110"/>
              <a:gd name="T31" fmla="*/ 54 h 141"/>
              <a:gd name="T32" fmla="*/ 34 w 110"/>
              <a:gd name="T33" fmla="*/ 67 h 141"/>
              <a:gd name="T34" fmla="*/ 24 w 110"/>
              <a:gd name="T35" fmla="*/ 113 h 141"/>
              <a:gd name="T36" fmla="*/ 22 w 110"/>
              <a:gd name="T37" fmla="*/ 132 h 141"/>
              <a:gd name="T38" fmla="*/ 32 w 110"/>
              <a:gd name="T39" fmla="*/ 136 h 141"/>
              <a:gd name="T40" fmla="*/ 40 w 110"/>
              <a:gd name="T41" fmla="*/ 118 h 141"/>
              <a:gd name="T42" fmla="*/ 46 w 110"/>
              <a:gd name="T43" fmla="*/ 95 h 141"/>
              <a:gd name="T44" fmla="*/ 66 w 110"/>
              <a:gd name="T4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41">
                <a:moveTo>
                  <a:pt x="66" y="105"/>
                </a:moveTo>
                <a:cubicBezTo>
                  <a:pt x="92" y="105"/>
                  <a:pt x="110" y="81"/>
                  <a:pt x="110" y="48"/>
                </a:cubicBezTo>
                <a:cubicBezTo>
                  <a:pt x="110" y="23"/>
                  <a:pt x="90" y="0"/>
                  <a:pt x="58" y="0"/>
                </a:cubicBezTo>
                <a:cubicBezTo>
                  <a:pt x="19" y="0"/>
                  <a:pt x="0" y="28"/>
                  <a:pt x="0" y="52"/>
                </a:cubicBezTo>
                <a:cubicBezTo>
                  <a:pt x="0" y="67"/>
                  <a:pt x="5" y="79"/>
                  <a:pt x="16" y="84"/>
                </a:cubicBezTo>
                <a:cubicBezTo>
                  <a:pt x="18" y="85"/>
                  <a:pt x="20" y="84"/>
                  <a:pt x="21" y="82"/>
                </a:cubicBezTo>
                <a:cubicBezTo>
                  <a:pt x="21" y="81"/>
                  <a:pt x="22" y="77"/>
                  <a:pt x="22" y="75"/>
                </a:cubicBezTo>
                <a:cubicBezTo>
                  <a:pt x="23" y="73"/>
                  <a:pt x="23" y="73"/>
                  <a:pt x="21" y="71"/>
                </a:cubicBezTo>
                <a:cubicBezTo>
                  <a:pt x="18" y="67"/>
                  <a:pt x="16" y="62"/>
                  <a:pt x="16" y="54"/>
                </a:cubicBezTo>
                <a:cubicBezTo>
                  <a:pt x="16" y="33"/>
                  <a:pt x="31" y="14"/>
                  <a:pt x="56" y="14"/>
                </a:cubicBezTo>
                <a:cubicBezTo>
                  <a:pt x="78" y="14"/>
                  <a:pt x="90" y="28"/>
                  <a:pt x="90" y="46"/>
                </a:cubicBezTo>
                <a:cubicBezTo>
                  <a:pt x="90" y="70"/>
                  <a:pt x="80" y="91"/>
                  <a:pt x="64" y="91"/>
                </a:cubicBezTo>
                <a:cubicBezTo>
                  <a:pt x="56" y="91"/>
                  <a:pt x="49" y="84"/>
                  <a:pt x="51" y="75"/>
                </a:cubicBezTo>
                <a:cubicBezTo>
                  <a:pt x="54" y="64"/>
                  <a:pt x="59" y="53"/>
                  <a:pt x="59" y="45"/>
                </a:cubicBezTo>
                <a:cubicBezTo>
                  <a:pt x="59" y="38"/>
                  <a:pt x="55" y="32"/>
                  <a:pt x="47" y="32"/>
                </a:cubicBezTo>
                <a:cubicBezTo>
                  <a:pt x="39" y="32"/>
                  <a:pt x="32" y="42"/>
                  <a:pt x="32" y="54"/>
                </a:cubicBezTo>
                <a:cubicBezTo>
                  <a:pt x="32" y="62"/>
                  <a:pt x="34" y="67"/>
                  <a:pt x="34" y="67"/>
                </a:cubicBezTo>
                <a:cubicBezTo>
                  <a:pt x="34" y="67"/>
                  <a:pt x="25" y="106"/>
                  <a:pt x="24" y="113"/>
                </a:cubicBezTo>
                <a:cubicBezTo>
                  <a:pt x="22" y="119"/>
                  <a:pt x="22" y="126"/>
                  <a:pt x="22" y="132"/>
                </a:cubicBezTo>
                <a:cubicBezTo>
                  <a:pt x="23" y="137"/>
                  <a:pt x="28" y="141"/>
                  <a:pt x="32" y="136"/>
                </a:cubicBezTo>
                <a:cubicBezTo>
                  <a:pt x="35" y="131"/>
                  <a:pt x="38" y="124"/>
                  <a:pt x="40" y="118"/>
                </a:cubicBezTo>
                <a:cubicBezTo>
                  <a:pt x="41" y="114"/>
                  <a:pt x="46" y="95"/>
                  <a:pt x="46" y="95"/>
                </a:cubicBezTo>
                <a:cubicBezTo>
                  <a:pt x="49" y="100"/>
                  <a:pt x="57" y="105"/>
                  <a:pt x="66" y="105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234344" y="1445319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1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8684752" y="1445319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2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181878" y="1445319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3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232741" y="2914485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4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683149" y="2914485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5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180275" y="2914485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6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232741" y="434907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7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683149" y="434907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8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0180275" y="434907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/>
              </a:rPr>
              <a:t>9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ea typeface="微软雅黑"/>
            </a:endParaRPr>
          </a:p>
        </p:txBody>
      </p:sp>
      <p:sp>
        <p:nvSpPr>
          <p:cNvPr id="59" name="文本框 8"/>
          <p:cNvSpPr txBox="1"/>
          <p:nvPr/>
        </p:nvSpPr>
        <p:spPr>
          <a:xfrm>
            <a:off x="6726868" y="2237881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0" name="文本框 8"/>
          <p:cNvSpPr txBox="1"/>
          <p:nvPr/>
        </p:nvSpPr>
        <p:spPr>
          <a:xfrm>
            <a:off x="8177276" y="22406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1" name="文本框 8"/>
          <p:cNvSpPr txBox="1"/>
          <p:nvPr/>
        </p:nvSpPr>
        <p:spPr>
          <a:xfrm>
            <a:off x="9674402" y="22406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2" name="文本框 8"/>
          <p:cNvSpPr txBox="1"/>
          <p:nvPr/>
        </p:nvSpPr>
        <p:spPr>
          <a:xfrm>
            <a:off x="6726868" y="36884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3" name="文本框 8"/>
          <p:cNvSpPr txBox="1"/>
          <p:nvPr/>
        </p:nvSpPr>
        <p:spPr>
          <a:xfrm>
            <a:off x="8177276" y="36884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4" name="文本框 8"/>
          <p:cNvSpPr txBox="1"/>
          <p:nvPr/>
        </p:nvSpPr>
        <p:spPr>
          <a:xfrm>
            <a:off x="9674402" y="36884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5" name="文本框 8"/>
          <p:cNvSpPr txBox="1"/>
          <p:nvPr/>
        </p:nvSpPr>
        <p:spPr>
          <a:xfrm>
            <a:off x="6726868" y="51362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6" name="文本框 8"/>
          <p:cNvSpPr txBox="1"/>
          <p:nvPr/>
        </p:nvSpPr>
        <p:spPr>
          <a:xfrm>
            <a:off x="8177276" y="51362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  <p:sp>
        <p:nvSpPr>
          <p:cNvPr id="67" name="文本框 8"/>
          <p:cNvSpPr txBox="1"/>
          <p:nvPr/>
        </p:nvSpPr>
        <p:spPr>
          <a:xfrm>
            <a:off x="9674402" y="513621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335" b="1" dirty="0">
                <a:solidFill>
                  <a:schemeClr val="tx1">
                    <a:lumMod val="85000"/>
                    <a:lumOff val="15000"/>
                  </a:schemeClr>
                </a:solidFill>
                <a:latin typeface="Microsoft YaHei" charset="0"/>
                <a:ea typeface="微软雅黑"/>
              </a:rPr>
              <a:t>TEXT HERE</a:t>
            </a:r>
            <a:endParaRPr lang="en-US" altLang="zh-CN" sz="1335" b="1" dirty="0">
              <a:solidFill>
                <a:schemeClr val="tx1">
                  <a:lumMod val="85000"/>
                  <a:lumOff val="15000"/>
                </a:schemeClr>
              </a:solidFill>
              <a:latin typeface="Microsoft YaHei" charset="0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CN" altLang="en-US" dirty="0"/>
              <a:t>选题</a:t>
            </a:r>
            <a:r>
              <a:rPr lang="zh-CN" altLang="en-US" dirty="0" smtClean="0"/>
              <a:t>背景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746639" y="1139720"/>
            <a:ext cx="46987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a typeface="微软雅黑"/>
              </a:rPr>
              <a:t>点击此处添加标题</a:t>
            </a:r>
            <a:endParaRPr lang="zh-CN" altLang="en-US" sz="4400" b="1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49231" y="1849159"/>
            <a:ext cx="4493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a typeface="微软雅黑"/>
              </a:rPr>
              <a:t>标题数字等都可以通过点击和重新输入进行更改</a:t>
            </a:r>
            <a:endParaRPr lang="zh-CN" altLang="en-US" sz="1600" b="1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57316" y="2557542"/>
            <a:ext cx="687736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ea typeface="微软雅黑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ea typeface="微软雅黑"/>
              </a:rPr>
              <a:t>。标题</a:t>
            </a: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ea typeface="微软雅黑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ea typeface="微软雅黑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倍字间距。</a:t>
            </a:r>
            <a:endParaRPr lang="zh-CN" altLang="en-US" sz="1200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80338" y="37645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ea typeface="微软雅黑"/>
              </a:rPr>
              <a:t>点击此处添加标题</a:t>
            </a:r>
            <a:endParaRPr lang="zh-CN" altLang="en-US" b="1" dirty="0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387840" y="4133855"/>
            <a:ext cx="3416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ea typeface="微软雅黑"/>
              </a:rPr>
              <a:t>标题数字等都可以通过点击和重新输入进行更改</a:t>
            </a:r>
            <a:endParaRPr lang="zh-CN" altLang="en-US" sz="1200" dirty="0">
              <a:solidFill>
                <a:schemeClr val="bg1"/>
              </a:solidFill>
              <a:ea typeface="微软雅黑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575651" y="4926095"/>
            <a:ext cx="1245176" cy="1245176"/>
            <a:chOff x="2448431" y="4826448"/>
            <a:chExt cx="1499616" cy="1499616"/>
          </a:xfrm>
        </p:grpSpPr>
        <p:sp>
          <p:nvSpPr>
            <p:cNvPr id="20" name="椭圆 19"/>
            <p:cNvSpPr/>
            <p:nvPr/>
          </p:nvSpPr>
          <p:spPr>
            <a:xfrm>
              <a:off x="2448431" y="4826448"/>
              <a:ext cx="1499616" cy="14996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Freeform 57"/>
            <p:cNvSpPr/>
            <p:nvPr/>
          </p:nvSpPr>
          <p:spPr bwMode="auto">
            <a:xfrm>
              <a:off x="2837877" y="5116675"/>
              <a:ext cx="720725" cy="919163"/>
            </a:xfrm>
            <a:custGeom>
              <a:avLst/>
              <a:gdLst>
                <a:gd name="T0" fmla="*/ 66 w 110"/>
                <a:gd name="T1" fmla="*/ 105 h 141"/>
                <a:gd name="T2" fmla="*/ 110 w 110"/>
                <a:gd name="T3" fmla="*/ 48 h 141"/>
                <a:gd name="T4" fmla="*/ 58 w 110"/>
                <a:gd name="T5" fmla="*/ 0 h 141"/>
                <a:gd name="T6" fmla="*/ 0 w 110"/>
                <a:gd name="T7" fmla="*/ 52 h 141"/>
                <a:gd name="T8" fmla="*/ 16 w 110"/>
                <a:gd name="T9" fmla="*/ 84 h 141"/>
                <a:gd name="T10" fmla="*/ 21 w 110"/>
                <a:gd name="T11" fmla="*/ 82 h 141"/>
                <a:gd name="T12" fmla="*/ 22 w 110"/>
                <a:gd name="T13" fmla="*/ 75 h 141"/>
                <a:gd name="T14" fmla="*/ 21 w 110"/>
                <a:gd name="T15" fmla="*/ 71 h 141"/>
                <a:gd name="T16" fmla="*/ 16 w 110"/>
                <a:gd name="T17" fmla="*/ 54 h 141"/>
                <a:gd name="T18" fmla="*/ 56 w 110"/>
                <a:gd name="T19" fmla="*/ 14 h 141"/>
                <a:gd name="T20" fmla="*/ 90 w 110"/>
                <a:gd name="T21" fmla="*/ 46 h 141"/>
                <a:gd name="T22" fmla="*/ 64 w 110"/>
                <a:gd name="T23" fmla="*/ 91 h 141"/>
                <a:gd name="T24" fmla="*/ 51 w 110"/>
                <a:gd name="T25" fmla="*/ 75 h 141"/>
                <a:gd name="T26" fmla="*/ 59 w 110"/>
                <a:gd name="T27" fmla="*/ 45 h 141"/>
                <a:gd name="T28" fmla="*/ 47 w 110"/>
                <a:gd name="T29" fmla="*/ 32 h 141"/>
                <a:gd name="T30" fmla="*/ 32 w 110"/>
                <a:gd name="T31" fmla="*/ 54 h 141"/>
                <a:gd name="T32" fmla="*/ 34 w 110"/>
                <a:gd name="T33" fmla="*/ 67 h 141"/>
                <a:gd name="T34" fmla="*/ 24 w 110"/>
                <a:gd name="T35" fmla="*/ 113 h 141"/>
                <a:gd name="T36" fmla="*/ 22 w 110"/>
                <a:gd name="T37" fmla="*/ 132 h 141"/>
                <a:gd name="T38" fmla="*/ 32 w 110"/>
                <a:gd name="T39" fmla="*/ 136 h 141"/>
                <a:gd name="T40" fmla="*/ 40 w 110"/>
                <a:gd name="T41" fmla="*/ 118 h 141"/>
                <a:gd name="T42" fmla="*/ 46 w 110"/>
                <a:gd name="T43" fmla="*/ 95 h 141"/>
                <a:gd name="T44" fmla="*/ 66 w 110"/>
                <a:gd name="T45" fmla="*/ 10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41">
                  <a:moveTo>
                    <a:pt x="66" y="105"/>
                  </a:moveTo>
                  <a:cubicBezTo>
                    <a:pt x="92" y="105"/>
                    <a:pt x="110" y="81"/>
                    <a:pt x="110" y="48"/>
                  </a:cubicBezTo>
                  <a:cubicBezTo>
                    <a:pt x="110" y="23"/>
                    <a:pt x="90" y="0"/>
                    <a:pt x="58" y="0"/>
                  </a:cubicBezTo>
                  <a:cubicBezTo>
                    <a:pt x="19" y="0"/>
                    <a:pt x="0" y="28"/>
                    <a:pt x="0" y="52"/>
                  </a:cubicBezTo>
                  <a:cubicBezTo>
                    <a:pt x="0" y="67"/>
                    <a:pt x="5" y="79"/>
                    <a:pt x="16" y="84"/>
                  </a:cubicBezTo>
                  <a:cubicBezTo>
                    <a:pt x="18" y="85"/>
                    <a:pt x="20" y="84"/>
                    <a:pt x="21" y="82"/>
                  </a:cubicBezTo>
                  <a:cubicBezTo>
                    <a:pt x="21" y="81"/>
                    <a:pt x="22" y="77"/>
                    <a:pt x="22" y="75"/>
                  </a:cubicBezTo>
                  <a:cubicBezTo>
                    <a:pt x="23" y="73"/>
                    <a:pt x="23" y="73"/>
                    <a:pt x="21" y="71"/>
                  </a:cubicBezTo>
                  <a:cubicBezTo>
                    <a:pt x="18" y="67"/>
                    <a:pt x="16" y="62"/>
                    <a:pt x="16" y="54"/>
                  </a:cubicBezTo>
                  <a:cubicBezTo>
                    <a:pt x="16" y="33"/>
                    <a:pt x="31" y="14"/>
                    <a:pt x="56" y="14"/>
                  </a:cubicBezTo>
                  <a:cubicBezTo>
                    <a:pt x="78" y="14"/>
                    <a:pt x="90" y="28"/>
                    <a:pt x="90" y="46"/>
                  </a:cubicBezTo>
                  <a:cubicBezTo>
                    <a:pt x="90" y="70"/>
                    <a:pt x="80" y="91"/>
                    <a:pt x="64" y="91"/>
                  </a:cubicBezTo>
                  <a:cubicBezTo>
                    <a:pt x="56" y="91"/>
                    <a:pt x="49" y="84"/>
                    <a:pt x="51" y="75"/>
                  </a:cubicBezTo>
                  <a:cubicBezTo>
                    <a:pt x="54" y="64"/>
                    <a:pt x="59" y="53"/>
                    <a:pt x="59" y="45"/>
                  </a:cubicBezTo>
                  <a:cubicBezTo>
                    <a:pt x="59" y="38"/>
                    <a:pt x="55" y="32"/>
                    <a:pt x="47" y="32"/>
                  </a:cubicBezTo>
                  <a:cubicBezTo>
                    <a:pt x="39" y="32"/>
                    <a:pt x="32" y="42"/>
                    <a:pt x="32" y="54"/>
                  </a:cubicBezTo>
                  <a:cubicBezTo>
                    <a:pt x="32" y="62"/>
                    <a:pt x="34" y="67"/>
                    <a:pt x="34" y="67"/>
                  </a:cubicBezTo>
                  <a:cubicBezTo>
                    <a:pt x="34" y="67"/>
                    <a:pt x="25" y="106"/>
                    <a:pt x="24" y="113"/>
                  </a:cubicBezTo>
                  <a:cubicBezTo>
                    <a:pt x="22" y="119"/>
                    <a:pt x="22" y="126"/>
                    <a:pt x="22" y="132"/>
                  </a:cubicBezTo>
                  <a:cubicBezTo>
                    <a:pt x="23" y="137"/>
                    <a:pt x="28" y="141"/>
                    <a:pt x="32" y="136"/>
                  </a:cubicBezTo>
                  <a:cubicBezTo>
                    <a:pt x="35" y="131"/>
                    <a:pt x="38" y="124"/>
                    <a:pt x="40" y="118"/>
                  </a:cubicBezTo>
                  <a:cubicBezTo>
                    <a:pt x="41" y="114"/>
                    <a:pt x="46" y="95"/>
                    <a:pt x="46" y="95"/>
                  </a:cubicBezTo>
                  <a:cubicBezTo>
                    <a:pt x="49" y="100"/>
                    <a:pt x="57" y="105"/>
                    <a:pt x="66" y="1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微软雅黑"/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32580" y="4926095"/>
            <a:ext cx="1245176" cy="1245176"/>
            <a:chOff x="5320109" y="4826448"/>
            <a:chExt cx="1499616" cy="1499616"/>
          </a:xfrm>
        </p:grpSpPr>
        <p:sp>
          <p:nvSpPr>
            <p:cNvPr id="18" name="Freeform 53"/>
            <p:cNvSpPr>
              <a:spLocks noEditPoints="1"/>
            </p:cNvSpPr>
            <p:nvPr/>
          </p:nvSpPr>
          <p:spPr bwMode="auto">
            <a:xfrm>
              <a:off x="5631004" y="5232046"/>
              <a:ext cx="877826" cy="688420"/>
            </a:xfrm>
            <a:custGeom>
              <a:avLst/>
              <a:gdLst>
                <a:gd name="T0" fmla="*/ 56 w 154"/>
                <a:gd name="T1" fmla="*/ 106 h 120"/>
                <a:gd name="T2" fmla="*/ 56 w 154"/>
                <a:gd name="T3" fmla="*/ 0 h 120"/>
                <a:gd name="T4" fmla="*/ 113 w 154"/>
                <a:gd name="T5" fmla="*/ 30 h 120"/>
                <a:gd name="T6" fmla="*/ 105 w 154"/>
                <a:gd name="T7" fmla="*/ 65 h 120"/>
                <a:gd name="T8" fmla="*/ 93 w 154"/>
                <a:gd name="T9" fmla="*/ 59 h 120"/>
                <a:gd name="T10" fmla="*/ 93 w 154"/>
                <a:gd name="T11" fmla="*/ 28 h 120"/>
                <a:gd name="T12" fmla="*/ 79 w 154"/>
                <a:gd name="T13" fmla="*/ 24 h 120"/>
                <a:gd name="T14" fmla="*/ 79 w 154"/>
                <a:gd name="T15" fmla="*/ 120 h 120"/>
                <a:gd name="T16" fmla="*/ 56 w 154"/>
                <a:gd name="T17" fmla="*/ 106 h 120"/>
                <a:gd name="T18" fmla="*/ 88 w 154"/>
                <a:gd name="T19" fmla="*/ 105 h 120"/>
                <a:gd name="T20" fmla="*/ 88 w 154"/>
                <a:gd name="T21" fmla="*/ 117 h 120"/>
                <a:gd name="T22" fmla="*/ 146 w 154"/>
                <a:gd name="T23" fmla="*/ 93 h 120"/>
                <a:gd name="T24" fmla="*/ 114 w 154"/>
                <a:gd name="T25" fmla="*/ 72 h 120"/>
                <a:gd name="T26" fmla="*/ 88 w 154"/>
                <a:gd name="T27" fmla="*/ 78 h 120"/>
                <a:gd name="T28" fmla="*/ 88 w 154"/>
                <a:gd name="T29" fmla="*/ 90 h 120"/>
                <a:gd name="T30" fmla="*/ 120 w 154"/>
                <a:gd name="T31" fmla="*/ 82 h 120"/>
                <a:gd name="T32" fmla="*/ 132 w 154"/>
                <a:gd name="T33" fmla="*/ 88 h 120"/>
                <a:gd name="T34" fmla="*/ 88 w 154"/>
                <a:gd name="T35" fmla="*/ 105 h 120"/>
                <a:gd name="T36" fmla="*/ 29 w 154"/>
                <a:gd name="T37" fmla="*/ 107 h 120"/>
                <a:gd name="T38" fmla="*/ 0 w 154"/>
                <a:gd name="T39" fmla="*/ 93 h 120"/>
                <a:gd name="T40" fmla="*/ 46 w 154"/>
                <a:gd name="T41" fmla="*/ 69 h 120"/>
                <a:gd name="T42" fmla="*/ 46 w 154"/>
                <a:gd name="T43" fmla="*/ 82 h 120"/>
                <a:gd name="T44" fmla="*/ 24 w 154"/>
                <a:gd name="T45" fmla="*/ 89 h 120"/>
                <a:gd name="T46" fmla="*/ 26 w 154"/>
                <a:gd name="T47" fmla="*/ 96 h 120"/>
                <a:gd name="T48" fmla="*/ 46 w 154"/>
                <a:gd name="T49" fmla="*/ 93 h 120"/>
                <a:gd name="T50" fmla="*/ 46 w 154"/>
                <a:gd name="T51" fmla="*/ 105 h 120"/>
                <a:gd name="T52" fmla="*/ 29 w 154"/>
                <a:gd name="T53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120">
                  <a:moveTo>
                    <a:pt x="56" y="106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106" y="9"/>
                    <a:pt x="113" y="30"/>
                  </a:cubicBezTo>
                  <a:cubicBezTo>
                    <a:pt x="120" y="51"/>
                    <a:pt x="109" y="65"/>
                    <a:pt x="105" y="65"/>
                  </a:cubicBezTo>
                  <a:cubicBezTo>
                    <a:pt x="95" y="67"/>
                    <a:pt x="93" y="59"/>
                    <a:pt x="93" y="59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56" y="106"/>
                  </a:lnTo>
                  <a:close/>
                  <a:moveTo>
                    <a:pt x="88" y="105"/>
                  </a:moveTo>
                  <a:cubicBezTo>
                    <a:pt x="88" y="117"/>
                    <a:pt x="88" y="117"/>
                    <a:pt x="88" y="117"/>
                  </a:cubicBezTo>
                  <a:cubicBezTo>
                    <a:pt x="88" y="117"/>
                    <a:pt x="139" y="100"/>
                    <a:pt x="146" y="93"/>
                  </a:cubicBezTo>
                  <a:cubicBezTo>
                    <a:pt x="154" y="86"/>
                    <a:pt x="128" y="69"/>
                    <a:pt x="114" y="72"/>
                  </a:cubicBezTo>
                  <a:cubicBezTo>
                    <a:pt x="114" y="72"/>
                    <a:pt x="102" y="72"/>
                    <a:pt x="88" y="78"/>
                  </a:cubicBezTo>
                  <a:cubicBezTo>
                    <a:pt x="88" y="78"/>
                    <a:pt x="88" y="90"/>
                    <a:pt x="88" y="90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32" y="88"/>
                    <a:pt x="132" y="88"/>
                    <a:pt x="132" y="88"/>
                  </a:cubicBezTo>
                  <a:lnTo>
                    <a:pt x="88" y="105"/>
                  </a:lnTo>
                  <a:close/>
                  <a:moveTo>
                    <a:pt x="29" y="107"/>
                  </a:moveTo>
                  <a:cubicBezTo>
                    <a:pt x="14" y="107"/>
                    <a:pt x="0" y="103"/>
                    <a:pt x="0" y="93"/>
                  </a:cubicBezTo>
                  <a:cubicBezTo>
                    <a:pt x="0" y="83"/>
                    <a:pt x="21" y="73"/>
                    <a:pt x="46" y="69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19" y="96"/>
                    <a:pt x="26" y="96"/>
                  </a:cubicBezTo>
                  <a:cubicBezTo>
                    <a:pt x="40" y="96"/>
                    <a:pt x="46" y="93"/>
                    <a:pt x="46" y="93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5" y="108"/>
                    <a:pt x="29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320109" y="4826448"/>
              <a:ext cx="1499616" cy="14996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289509" y="4926095"/>
            <a:ext cx="1245176" cy="1245176"/>
            <a:chOff x="8162289" y="4826448"/>
            <a:chExt cx="1499616" cy="1499616"/>
          </a:xfrm>
        </p:grpSpPr>
        <p:sp>
          <p:nvSpPr>
            <p:cNvPr id="17" name="Freeform 25"/>
            <p:cNvSpPr>
              <a:spLocks noEditPoints="1"/>
            </p:cNvSpPr>
            <p:nvPr/>
          </p:nvSpPr>
          <p:spPr bwMode="auto">
            <a:xfrm>
              <a:off x="8558274" y="5221799"/>
              <a:ext cx="707646" cy="708914"/>
            </a:xfrm>
            <a:custGeom>
              <a:avLst/>
              <a:gdLst>
                <a:gd name="T0" fmla="*/ 9 w 148"/>
                <a:gd name="T1" fmla="*/ 109 h 148"/>
                <a:gd name="T2" fmla="*/ 32 w 148"/>
                <a:gd name="T3" fmla="*/ 86 h 148"/>
                <a:gd name="T4" fmla="*/ 32 w 148"/>
                <a:gd name="T5" fmla="*/ 135 h 148"/>
                <a:gd name="T6" fmla="*/ 9 w 148"/>
                <a:gd name="T7" fmla="*/ 109 h 148"/>
                <a:gd name="T8" fmla="*/ 0 w 148"/>
                <a:gd name="T9" fmla="*/ 74 h 148"/>
                <a:gd name="T10" fmla="*/ 39 w 148"/>
                <a:gd name="T11" fmla="*/ 9 h 148"/>
                <a:gd name="T12" fmla="*/ 64 w 148"/>
                <a:gd name="T13" fmla="*/ 35 h 148"/>
                <a:gd name="T14" fmla="*/ 3 w 148"/>
                <a:gd name="T15" fmla="*/ 96 h 148"/>
                <a:gd name="T16" fmla="*/ 0 w 148"/>
                <a:gd name="T17" fmla="*/ 74 h 148"/>
                <a:gd name="T18" fmla="*/ 74 w 148"/>
                <a:gd name="T19" fmla="*/ 0 h 148"/>
                <a:gd name="T20" fmla="*/ 102 w 148"/>
                <a:gd name="T21" fmla="*/ 6 h 148"/>
                <a:gd name="T22" fmla="*/ 102 w 148"/>
                <a:gd name="T23" fmla="*/ 53 h 148"/>
                <a:gd name="T24" fmla="*/ 52 w 148"/>
                <a:gd name="T25" fmla="*/ 3 h 148"/>
                <a:gd name="T26" fmla="*/ 74 w 148"/>
                <a:gd name="T27" fmla="*/ 0 h 148"/>
                <a:gd name="T28" fmla="*/ 148 w 148"/>
                <a:gd name="T29" fmla="*/ 74 h 148"/>
                <a:gd name="T30" fmla="*/ 142 w 148"/>
                <a:gd name="T31" fmla="*/ 102 h 148"/>
                <a:gd name="T32" fmla="*/ 116 w 148"/>
                <a:gd name="T33" fmla="*/ 102 h 148"/>
                <a:gd name="T34" fmla="*/ 116 w 148"/>
                <a:gd name="T35" fmla="*/ 13 h 148"/>
                <a:gd name="T36" fmla="*/ 148 w 148"/>
                <a:gd name="T37" fmla="*/ 74 h 148"/>
                <a:gd name="T38" fmla="*/ 46 w 148"/>
                <a:gd name="T39" fmla="*/ 142 h 148"/>
                <a:gd name="T40" fmla="*/ 46 w 148"/>
                <a:gd name="T41" fmla="*/ 116 h 148"/>
                <a:gd name="T42" fmla="*/ 135 w 148"/>
                <a:gd name="T43" fmla="*/ 116 h 148"/>
                <a:gd name="T44" fmla="*/ 74 w 148"/>
                <a:gd name="T45" fmla="*/ 148 h 148"/>
                <a:gd name="T46" fmla="*/ 46 w 148"/>
                <a:gd name="T47" fmla="*/ 1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8" h="148">
                  <a:moveTo>
                    <a:pt x="9" y="109"/>
                  </a:moveTo>
                  <a:cubicBezTo>
                    <a:pt x="32" y="86"/>
                    <a:pt x="32" y="86"/>
                    <a:pt x="32" y="86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23" y="128"/>
                    <a:pt x="15" y="120"/>
                    <a:pt x="9" y="109"/>
                  </a:cubicBezTo>
                  <a:close/>
                  <a:moveTo>
                    <a:pt x="0" y="74"/>
                  </a:moveTo>
                  <a:cubicBezTo>
                    <a:pt x="0" y="46"/>
                    <a:pt x="16" y="22"/>
                    <a:pt x="39" y="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1" y="89"/>
                    <a:pt x="0" y="82"/>
                    <a:pt x="0" y="74"/>
                  </a:cubicBezTo>
                  <a:close/>
                  <a:moveTo>
                    <a:pt x="74" y="0"/>
                  </a:moveTo>
                  <a:cubicBezTo>
                    <a:pt x="84" y="0"/>
                    <a:pt x="93" y="2"/>
                    <a:pt x="102" y="6"/>
                  </a:cubicBezTo>
                  <a:cubicBezTo>
                    <a:pt x="102" y="53"/>
                    <a:pt x="102" y="53"/>
                    <a:pt x="102" y="5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9" y="1"/>
                    <a:pt x="66" y="0"/>
                    <a:pt x="74" y="0"/>
                  </a:cubicBezTo>
                  <a:close/>
                  <a:moveTo>
                    <a:pt x="148" y="74"/>
                  </a:moveTo>
                  <a:cubicBezTo>
                    <a:pt x="148" y="84"/>
                    <a:pt x="146" y="93"/>
                    <a:pt x="142" y="102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35" y="26"/>
                    <a:pt x="148" y="49"/>
                    <a:pt x="148" y="74"/>
                  </a:cubicBezTo>
                  <a:close/>
                  <a:moveTo>
                    <a:pt x="46" y="142"/>
                  </a:moveTo>
                  <a:cubicBezTo>
                    <a:pt x="46" y="116"/>
                    <a:pt x="46" y="116"/>
                    <a:pt x="46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22" y="135"/>
                    <a:pt x="99" y="148"/>
                    <a:pt x="74" y="148"/>
                  </a:cubicBezTo>
                  <a:cubicBezTo>
                    <a:pt x="64" y="148"/>
                    <a:pt x="55" y="146"/>
                    <a:pt x="46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8162289" y="4826448"/>
              <a:ext cx="1499616" cy="149961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7" r="21907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6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sp>
        <p:nvSpPr>
          <p:cNvPr id="16" name="矩形 15"/>
          <p:cNvSpPr/>
          <p:nvPr/>
        </p:nvSpPr>
        <p:spPr>
          <a:xfrm>
            <a:off x="1793790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420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8411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5121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 输入标题 」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63395" y="4736097"/>
            <a:ext cx="18836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 输入标题 」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462495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</a:rPr>
              <a:t>「 输入标题 」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1" r="21901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9" r="21889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6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" r="275"/>
          <a:stretch>
            <a:fillRect/>
          </a:stretch>
        </p:blipFill>
        <p:spPr/>
      </p:pic>
      <p:sp>
        <p:nvSpPr>
          <p:cNvPr id="12" name="矩形 11"/>
          <p:cNvSpPr/>
          <p:nvPr/>
        </p:nvSpPr>
        <p:spPr>
          <a:xfrm>
            <a:off x="8000899" y="3475627"/>
            <a:ext cx="30887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</a:rPr>
              <a:t>「点击此处添加</a:t>
            </a:r>
            <a:r>
              <a:rPr lang="zh-CN" altLang="en-US" sz="2400" b="1" dirty="0" smtClean="0">
                <a:solidFill>
                  <a:prstClr val="black"/>
                </a:solidFill>
                <a:latin typeface="微软雅黑"/>
                <a:ea typeface="微软雅黑"/>
              </a:rPr>
              <a:t>标题」</a:t>
            </a:r>
            <a:endParaRPr lang="zh-CN" altLang="en-US" sz="2400" b="1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83778" y="3987137"/>
            <a:ext cx="359369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3640</Words>
  <Application>WPS 演示</Application>
  <PresentationFormat>宽屏</PresentationFormat>
  <Paragraphs>358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25</cp:revision>
  <dcterms:created xsi:type="dcterms:W3CDTF">2015-08-18T02:51:00Z</dcterms:created>
  <dcterms:modified xsi:type="dcterms:W3CDTF">2016-06-15T09:06:20Z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