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1" r:id="rId3"/>
  </p:sldMasterIdLst>
  <p:sldIdLst>
    <p:sldId id="256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4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7"/>
    <p:restoredTop sz="93699"/>
  </p:normalViewPr>
  <p:slideViewPr>
    <p:cSldViewPr snapToGrid="0" snapToObjects="1">
      <p:cViewPr>
        <p:scale>
          <a:sx n="108" d="100"/>
          <a:sy n="108" d="100"/>
        </p:scale>
        <p:origin x="66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50000"/>
                </a:schemeClr>
              </a:gs>
              <a:gs pos="41000">
                <a:schemeClr val="accent1">
                  <a:lumMod val="75000"/>
                </a:schemeClr>
              </a:gs>
              <a:gs pos="0">
                <a:schemeClr val="accent3">
                  <a:lumMod val="75000"/>
                </a:schemeClr>
              </a:gs>
              <a:gs pos="72000">
                <a:schemeClr val="accent2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2915213" y="2128074"/>
            <a:ext cx="8084654" cy="1041761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00000"/>
              </a:lnSpc>
              <a:buNone/>
              <a:defRPr sz="5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grpSp>
        <p:nvGrpSpPr>
          <p:cNvPr id="9" name="组 8"/>
          <p:cNvGrpSpPr/>
          <p:nvPr userDrawn="1"/>
        </p:nvGrpSpPr>
        <p:grpSpPr>
          <a:xfrm rot="18636342">
            <a:off x="-4842314" y="-4768554"/>
            <a:ext cx="9526783" cy="8018066"/>
            <a:chOff x="-1833690" y="-2141397"/>
            <a:chExt cx="9526783" cy="9526783"/>
          </a:xfrm>
        </p:grpSpPr>
        <p:sp>
          <p:nvSpPr>
            <p:cNvPr id="7" name="椭圆 1"/>
            <p:cNvSpPr/>
            <p:nvPr userDrawn="1"/>
          </p:nvSpPr>
          <p:spPr>
            <a:xfrm rot="19800000">
              <a:off x="-1833690" y="-1857884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8" name="椭圆 1"/>
            <p:cNvSpPr/>
            <p:nvPr userDrawn="1"/>
          </p:nvSpPr>
          <p:spPr>
            <a:xfrm rot="16690395">
              <a:off x="-1479391" y="-1768634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10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2915213" y="3169834"/>
            <a:ext cx="8084654" cy="58864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 rot="18636342">
            <a:off x="7423535" y="5313870"/>
            <a:ext cx="9526783" cy="8018066"/>
            <a:chOff x="-1833690" y="-2141397"/>
            <a:chExt cx="9526783" cy="9526783"/>
          </a:xfrm>
        </p:grpSpPr>
        <p:sp>
          <p:nvSpPr>
            <p:cNvPr id="12" name="椭圆 1"/>
            <p:cNvSpPr/>
            <p:nvPr userDrawn="1"/>
          </p:nvSpPr>
          <p:spPr>
            <a:xfrm rot="19800000">
              <a:off x="-1833690" y="-1857884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3" name="椭圆 1"/>
            <p:cNvSpPr/>
            <p:nvPr userDrawn="1"/>
          </p:nvSpPr>
          <p:spPr>
            <a:xfrm rot="16690395">
              <a:off x="-1479391" y="-1768634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14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2915213" y="4033466"/>
            <a:ext cx="8084654" cy="588643"/>
          </a:xfrm>
          <a:prstGeom prst="rect">
            <a:avLst/>
          </a:prstGeom>
        </p:spPr>
        <p:txBody>
          <a:bodyPr anchor="t"/>
          <a:lstStyle>
            <a:lvl1pPr marL="285750" indent="-285750" algn="l">
              <a:lnSpc>
                <a:spcPct val="100000"/>
              </a:lnSpc>
              <a:buFont typeface="Arial" charset="0"/>
              <a:buChar char="•"/>
              <a:defRPr sz="1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 userDrawn="1"/>
        </p:nvGrpSpPr>
        <p:grpSpPr>
          <a:xfrm>
            <a:off x="1955282" y="-1803666"/>
            <a:ext cx="7870890" cy="6691365"/>
            <a:chOff x="5067768" y="-852735"/>
            <a:chExt cx="9613786" cy="9526783"/>
          </a:xfrm>
        </p:grpSpPr>
        <p:sp>
          <p:nvSpPr>
            <p:cNvPr id="5" name="椭圆 1"/>
            <p:cNvSpPr/>
            <p:nvPr userDrawn="1"/>
          </p:nvSpPr>
          <p:spPr>
            <a:xfrm rot="19800000">
              <a:off x="5067768" y="-247745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 rot="17526771">
              <a:off x="5527534" y="-479972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40704" y="660100"/>
            <a:ext cx="2910592" cy="237303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16600" b="1">
                <a:solidFill>
                  <a:schemeClr val="accent5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724507" y="3033133"/>
            <a:ext cx="4742986" cy="8251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accent5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 userDrawn="1"/>
        </p:nvGrpSpPr>
        <p:grpSpPr>
          <a:xfrm rot="17100000" flipH="1">
            <a:off x="1415669" y="-1088262"/>
            <a:ext cx="12969854" cy="15178844"/>
            <a:chOff x="-3533241" y="-1493421"/>
            <a:chExt cx="10611835" cy="9526783"/>
          </a:xfrm>
        </p:grpSpPr>
        <p:sp>
          <p:nvSpPr>
            <p:cNvPr id="3" name="椭圆 1"/>
            <p:cNvSpPr/>
            <p:nvPr userDrawn="1"/>
          </p:nvSpPr>
          <p:spPr>
            <a:xfrm rot="19800000">
              <a:off x="-3533241" y="-1061330"/>
              <a:ext cx="10611835" cy="8841402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4" name="椭圆 1"/>
            <p:cNvSpPr/>
            <p:nvPr userDrawn="1"/>
          </p:nvSpPr>
          <p:spPr>
            <a:xfrm rot="17526771">
              <a:off x="-3623933" y="-1120658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10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1"/>
          <p:cNvSpPr/>
          <p:nvPr userDrawn="1"/>
        </p:nvSpPr>
        <p:spPr>
          <a:xfrm rot="19800000">
            <a:off x="5067768" y="-247745"/>
            <a:ext cx="9526783" cy="8781257"/>
          </a:xfrm>
          <a:custGeom>
            <a:avLst/>
            <a:gdLst>
              <a:gd name="connsiteX0" fmla="*/ 0 w 5312228"/>
              <a:gd name="connsiteY0" fmla="*/ 2656114 h 5312228"/>
              <a:gd name="connsiteX1" fmla="*/ 2656114 w 5312228"/>
              <a:gd name="connsiteY1" fmla="*/ 0 h 5312228"/>
              <a:gd name="connsiteX2" fmla="*/ 5312228 w 5312228"/>
              <a:gd name="connsiteY2" fmla="*/ 2656114 h 5312228"/>
              <a:gd name="connsiteX3" fmla="*/ 2656114 w 5312228"/>
              <a:gd name="connsiteY3" fmla="*/ 5312228 h 5312228"/>
              <a:gd name="connsiteX4" fmla="*/ 0 w 5312228"/>
              <a:gd name="connsiteY4" fmla="*/ 2656114 h 5312228"/>
              <a:gd name="connsiteX0-1" fmla="*/ 108839 w 5421067"/>
              <a:gd name="connsiteY0-2" fmla="*/ 2712298 h 5368412"/>
              <a:gd name="connsiteX1-3" fmla="*/ 732953 w 5421067"/>
              <a:gd name="connsiteY1-4" fmla="*/ 1043155 h 5368412"/>
              <a:gd name="connsiteX2-5" fmla="*/ 2764953 w 5421067"/>
              <a:gd name="connsiteY2-6" fmla="*/ 56184 h 5368412"/>
              <a:gd name="connsiteX3-7" fmla="*/ 5421067 w 5421067"/>
              <a:gd name="connsiteY3-8" fmla="*/ 2712298 h 5368412"/>
              <a:gd name="connsiteX4-9" fmla="*/ 2764953 w 5421067"/>
              <a:gd name="connsiteY4-10" fmla="*/ 5368412 h 5368412"/>
              <a:gd name="connsiteX5" fmla="*/ 108839 w 5421067"/>
              <a:gd name="connsiteY5" fmla="*/ 2712298 h 5368412"/>
              <a:gd name="connsiteX0-11" fmla="*/ 108839 w 5480256"/>
              <a:gd name="connsiteY0-12" fmla="*/ 2656720 h 5312834"/>
              <a:gd name="connsiteX1-13" fmla="*/ 732953 w 5480256"/>
              <a:gd name="connsiteY1-14" fmla="*/ 987577 h 5312834"/>
              <a:gd name="connsiteX2-15" fmla="*/ 2764953 w 5480256"/>
              <a:gd name="connsiteY2-16" fmla="*/ 606 h 5312834"/>
              <a:gd name="connsiteX3-17" fmla="*/ 4303469 w 5480256"/>
              <a:gd name="connsiteY3-18" fmla="*/ 871463 h 5312834"/>
              <a:gd name="connsiteX4-19" fmla="*/ 5421067 w 5480256"/>
              <a:gd name="connsiteY4-20" fmla="*/ 2656720 h 5312834"/>
              <a:gd name="connsiteX5-21" fmla="*/ 2764953 w 5480256"/>
              <a:gd name="connsiteY5-22" fmla="*/ 5312834 h 5312834"/>
              <a:gd name="connsiteX6" fmla="*/ 108839 w 5480256"/>
              <a:gd name="connsiteY6" fmla="*/ 2656720 h 5312834"/>
              <a:gd name="connsiteX0-23" fmla="*/ 108839 w 5544800"/>
              <a:gd name="connsiteY0-24" fmla="*/ 2666351 h 5322465"/>
              <a:gd name="connsiteX1-25" fmla="*/ 732953 w 5544800"/>
              <a:gd name="connsiteY1-26" fmla="*/ 997208 h 5322465"/>
              <a:gd name="connsiteX2-27" fmla="*/ 2764953 w 5544800"/>
              <a:gd name="connsiteY2-28" fmla="*/ 10237 h 5322465"/>
              <a:gd name="connsiteX3-29" fmla="*/ 4971126 w 5544800"/>
              <a:gd name="connsiteY3-30" fmla="*/ 619837 h 5322465"/>
              <a:gd name="connsiteX4-31" fmla="*/ 5421067 w 5544800"/>
              <a:gd name="connsiteY4-32" fmla="*/ 2666351 h 5322465"/>
              <a:gd name="connsiteX5-33" fmla="*/ 2764953 w 5544800"/>
              <a:gd name="connsiteY5-34" fmla="*/ 5322465 h 5322465"/>
              <a:gd name="connsiteX6-35" fmla="*/ 108839 w 5544800"/>
              <a:gd name="connsiteY6-36" fmla="*/ 2666351 h 5322465"/>
              <a:gd name="connsiteX0-37" fmla="*/ 108839 w 5237336"/>
              <a:gd name="connsiteY0-38" fmla="*/ 2666351 h 5322940"/>
              <a:gd name="connsiteX1-39" fmla="*/ 732953 w 5237336"/>
              <a:gd name="connsiteY1-40" fmla="*/ 997208 h 5322940"/>
              <a:gd name="connsiteX2-41" fmla="*/ 2764953 w 5237336"/>
              <a:gd name="connsiteY2-42" fmla="*/ 10237 h 5322940"/>
              <a:gd name="connsiteX3-43" fmla="*/ 4971126 w 5237336"/>
              <a:gd name="connsiteY3-44" fmla="*/ 619837 h 5322940"/>
              <a:gd name="connsiteX4-45" fmla="*/ 4927582 w 5237336"/>
              <a:gd name="connsiteY4-46" fmla="*/ 2869551 h 5322940"/>
              <a:gd name="connsiteX5-47" fmla="*/ 2764953 w 5237336"/>
              <a:gd name="connsiteY5-48" fmla="*/ 5322465 h 5322940"/>
              <a:gd name="connsiteX6-49" fmla="*/ 108839 w 5237336"/>
              <a:gd name="connsiteY6-50" fmla="*/ 2666351 h 5322940"/>
              <a:gd name="connsiteX0-51" fmla="*/ 108839 w 5705147"/>
              <a:gd name="connsiteY0-52" fmla="*/ 2666351 h 5325044"/>
              <a:gd name="connsiteX1-53" fmla="*/ 732953 w 5705147"/>
              <a:gd name="connsiteY1-54" fmla="*/ 997208 h 5325044"/>
              <a:gd name="connsiteX2-55" fmla="*/ 2764953 w 5705147"/>
              <a:gd name="connsiteY2-56" fmla="*/ 10237 h 5325044"/>
              <a:gd name="connsiteX3-57" fmla="*/ 4971126 w 5705147"/>
              <a:gd name="connsiteY3-58" fmla="*/ 619837 h 5325044"/>
              <a:gd name="connsiteX4-59" fmla="*/ 5609754 w 5705147"/>
              <a:gd name="connsiteY4-60" fmla="*/ 3116294 h 5325044"/>
              <a:gd name="connsiteX5-61" fmla="*/ 2764953 w 5705147"/>
              <a:gd name="connsiteY5-62" fmla="*/ 5322465 h 5325044"/>
              <a:gd name="connsiteX6-63" fmla="*/ 108839 w 5705147"/>
              <a:gd name="connsiteY6-64" fmla="*/ 2666351 h 5325044"/>
              <a:gd name="connsiteX0-65" fmla="*/ 49424 w 5645732"/>
              <a:gd name="connsiteY0-66" fmla="*/ 2666351 h 5343874"/>
              <a:gd name="connsiteX1-67" fmla="*/ 673538 w 5645732"/>
              <a:gd name="connsiteY1-68" fmla="*/ 997208 h 5343874"/>
              <a:gd name="connsiteX2-69" fmla="*/ 2705538 w 5645732"/>
              <a:gd name="connsiteY2-70" fmla="*/ 10237 h 5343874"/>
              <a:gd name="connsiteX3-71" fmla="*/ 4911711 w 5645732"/>
              <a:gd name="connsiteY3-72" fmla="*/ 619837 h 5343874"/>
              <a:gd name="connsiteX4-73" fmla="*/ 5550339 w 5645732"/>
              <a:gd name="connsiteY4-74" fmla="*/ 3116294 h 5343874"/>
              <a:gd name="connsiteX5-75" fmla="*/ 2705538 w 5645732"/>
              <a:gd name="connsiteY5-76" fmla="*/ 5322465 h 5343874"/>
              <a:gd name="connsiteX6-77" fmla="*/ 339710 w 5645732"/>
              <a:gd name="connsiteY6-78" fmla="*/ 4146808 h 5343874"/>
              <a:gd name="connsiteX7" fmla="*/ 49424 w 5645732"/>
              <a:gd name="connsiteY7" fmla="*/ 2666351 h 5343874"/>
              <a:gd name="connsiteX0-79" fmla="*/ 180841 w 5777149"/>
              <a:gd name="connsiteY0-80" fmla="*/ 2666351 h 5335133"/>
              <a:gd name="connsiteX1-81" fmla="*/ 804955 w 5777149"/>
              <a:gd name="connsiteY1-82" fmla="*/ 997208 h 5335133"/>
              <a:gd name="connsiteX2-83" fmla="*/ 2836955 w 5777149"/>
              <a:gd name="connsiteY2-84" fmla="*/ 10237 h 5335133"/>
              <a:gd name="connsiteX3-85" fmla="*/ 5043128 w 5777149"/>
              <a:gd name="connsiteY3-86" fmla="*/ 619837 h 5335133"/>
              <a:gd name="connsiteX4-87" fmla="*/ 5681756 w 5777149"/>
              <a:gd name="connsiteY4-88" fmla="*/ 3116294 h 5335133"/>
              <a:gd name="connsiteX5-89" fmla="*/ 2836955 w 5777149"/>
              <a:gd name="connsiteY5-90" fmla="*/ 5322465 h 5335133"/>
              <a:gd name="connsiteX6-91" fmla="*/ 238898 w 5777149"/>
              <a:gd name="connsiteY6-92" fmla="*/ 3958122 h 5335133"/>
              <a:gd name="connsiteX7-93" fmla="*/ 180841 w 5777149"/>
              <a:gd name="connsiteY7-94" fmla="*/ 2666351 h 5335133"/>
              <a:gd name="connsiteX0-95" fmla="*/ 162747 w 5788084"/>
              <a:gd name="connsiteY0-96" fmla="*/ 2274466 h 5335133"/>
              <a:gd name="connsiteX1-97" fmla="*/ 815890 w 5788084"/>
              <a:gd name="connsiteY1-98" fmla="*/ 997208 h 5335133"/>
              <a:gd name="connsiteX2-99" fmla="*/ 2847890 w 5788084"/>
              <a:gd name="connsiteY2-100" fmla="*/ 10237 h 5335133"/>
              <a:gd name="connsiteX3-101" fmla="*/ 5054063 w 5788084"/>
              <a:gd name="connsiteY3-102" fmla="*/ 619837 h 5335133"/>
              <a:gd name="connsiteX4-103" fmla="*/ 5692691 w 5788084"/>
              <a:gd name="connsiteY4-104" fmla="*/ 3116294 h 5335133"/>
              <a:gd name="connsiteX5-105" fmla="*/ 2847890 w 5788084"/>
              <a:gd name="connsiteY5-106" fmla="*/ 5322465 h 5335133"/>
              <a:gd name="connsiteX6-107" fmla="*/ 249833 w 5788084"/>
              <a:gd name="connsiteY6-108" fmla="*/ 3958122 h 5335133"/>
              <a:gd name="connsiteX7-109" fmla="*/ 162747 w 5788084"/>
              <a:gd name="connsiteY7-110" fmla="*/ 2274466 h 5335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</a:cxnLst>
            <a:rect l="l" t="t" r="r" b="b"/>
            <a:pathLst>
              <a:path w="5788084" h="5335133">
                <a:moveTo>
                  <a:pt x="162747" y="2274466"/>
                </a:moveTo>
                <a:cubicBezTo>
                  <a:pt x="257090" y="1780980"/>
                  <a:pt x="373204" y="1439894"/>
                  <a:pt x="815890" y="997208"/>
                </a:cubicBezTo>
                <a:cubicBezTo>
                  <a:pt x="1258576" y="554522"/>
                  <a:pt x="2141528" y="73132"/>
                  <a:pt x="2847890" y="10237"/>
                </a:cubicBezTo>
                <a:cubicBezTo>
                  <a:pt x="3554252" y="-52658"/>
                  <a:pt x="4611377" y="177151"/>
                  <a:pt x="5054063" y="619837"/>
                </a:cubicBezTo>
                <a:cubicBezTo>
                  <a:pt x="5496749" y="1062523"/>
                  <a:pt x="6002329" y="2414770"/>
                  <a:pt x="5692691" y="3116294"/>
                </a:cubicBezTo>
                <a:cubicBezTo>
                  <a:pt x="5383053" y="3817818"/>
                  <a:pt x="3755033" y="5182160"/>
                  <a:pt x="2847890" y="5322465"/>
                </a:cubicBezTo>
                <a:cubicBezTo>
                  <a:pt x="1940747" y="5462770"/>
                  <a:pt x="692519" y="4400808"/>
                  <a:pt x="249833" y="3958122"/>
                </a:cubicBezTo>
                <a:cubicBezTo>
                  <a:pt x="-192853" y="3515436"/>
                  <a:pt x="68404" y="2767952"/>
                  <a:pt x="162747" y="2274466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5" name="椭圆 1"/>
          <p:cNvSpPr/>
          <p:nvPr userDrawn="1"/>
        </p:nvSpPr>
        <p:spPr>
          <a:xfrm rot="17526771">
            <a:off x="5527534" y="-479972"/>
            <a:ext cx="9526783" cy="8781257"/>
          </a:xfrm>
          <a:custGeom>
            <a:avLst/>
            <a:gdLst>
              <a:gd name="connsiteX0" fmla="*/ 0 w 5312228"/>
              <a:gd name="connsiteY0" fmla="*/ 2656114 h 5312228"/>
              <a:gd name="connsiteX1" fmla="*/ 2656114 w 5312228"/>
              <a:gd name="connsiteY1" fmla="*/ 0 h 5312228"/>
              <a:gd name="connsiteX2" fmla="*/ 5312228 w 5312228"/>
              <a:gd name="connsiteY2" fmla="*/ 2656114 h 5312228"/>
              <a:gd name="connsiteX3" fmla="*/ 2656114 w 5312228"/>
              <a:gd name="connsiteY3" fmla="*/ 5312228 h 5312228"/>
              <a:gd name="connsiteX4" fmla="*/ 0 w 5312228"/>
              <a:gd name="connsiteY4" fmla="*/ 2656114 h 5312228"/>
              <a:gd name="connsiteX0-1" fmla="*/ 108839 w 5421067"/>
              <a:gd name="connsiteY0-2" fmla="*/ 2712298 h 5368412"/>
              <a:gd name="connsiteX1-3" fmla="*/ 732953 w 5421067"/>
              <a:gd name="connsiteY1-4" fmla="*/ 1043155 h 5368412"/>
              <a:gd name="connsiteX2-5" fmla="*/ 2764953 w 5421067"/>
              <a:gd name="connsiteY2-6" fmla="*/ 56184 h 5368412"/>
              <a:gd name="connsiteX3-7" fmla="*/ 5421067 w 5421067"/>
              <a:gd name="connsiteY3-8" fmla="*/ 2712298 h 5368412"/>
              <a:gd name="connsiteX4-9" fmla="*/ 2764953 w 5421067"/>
              <a:gd name="connsiteY4-10" fmla="*/ 5368412 h 5368412"/>
              <a:gd name="connsiteX5" fmla="*/ 108839 w 5421067"/>
              <a:gd name="connsiteY5" fmla="*/ 2712298 h 5368412"/>
              <a:gd name="connsiteX0-11" fmla="*/ 108839 w 5480256"/>
              <a:gd name="connsiteY0-12" fmla="*/ 2656720 h 5312834"/>
              <a:gd name="connsiteX1-13" fmla="*/ 732953 w 5480256"/>
              <a:gd name="connsiteY1-14" fmla="*/ 987577 h 5312834"/>
              <a:gd name="connsiteX2-15" fmla="*/ 2764953 w 5480256"/>
              <a:gd name="connsiteY2-16" fmla="*/ 606 h 5312834"/>
              <a:gd name="connsiteX3-17" fmla="*/ 4303469 w 5480256"/>
              <a:gd name="connsiteY3-18" fmla="*/ 871463 h 5312834"/>
              <a:gd name="connsiteX4-19" fmla="*/ 5421067 w 5480256"/>
              <a:gd name="connsiteY4-20" fmla="*/ 2656720 h 5312834"/>
              <a:gd name="connsiteX5-21" fmla="*/ 2764953 w 5480256"/>
              <a:gd name="connsiteY5-22" fmla="*/ 5312834 h 5312834"/>
              <a:gd name="connsiteX6" fmla="*/ 108839 w 5480256"/>
              <a:gd name="connsiteY6" fmla="*/ 2656720 h 5312834"/>
              <a:gd name="connsiteX0-23" fmla="*/ 108839 w 5544800"/>
              <a:gd name="connsiteY0-24" fmla="*/ 2666351 h 5322465"/>
              <a:gd name="connsiteX1-25" fmla="*/ 732953 w 5544800"/>
              <a:gd name="connsiteY1-26" fmla="*/ 997208 h 5322465"/>
              <a:gd name="connsiteX2-27" fmla="*/ 2764953 w 5544800"/>
              <a:gd name="connsiteY2-28" fmla="*/ 10237 h 5322465"/>
              <a:gd name="connsiteX3-29" fmla="*/ 4971126 w 5544800"/>
              <a:gd name="connsiteY3-30" fmla="*/ 619837 h 5322465"/>
              <a:gd name="connsiteX4-31" fmla="*/ 5421067 w 5544800"/>
              <a:gd name="connsiteY4-32" fmla="*/ 2666351 h 5322465"/>
              <a:gd name="connsiteX5-33" fmla="*/ 2764953 w 5544800"/>
              <a:gd name="connsiteY5-34" fmla="*/ 5322465 h 5322465"/>
              <a:gd name="connsiteX6-35" fmla="*/ 108839 w 5544800"/>
              <a:gd name="connsiteY6-36" fmla="*/ 2666351 h 5322465"/>
              <a:gd name="connsiteX0-37" fmla="*/ 108839 w 5237336"/>
              <a:gd name="connsiteY0-38" fmla="*/ 2666351 h 5322940"/>
              <a:gd name="connsiteX1-39" fmla="*/ 732953 w 5237336"/>
              <a:gd name="connsiteY1-40" fmla="*/ 997208 h 5322940"/>
              <a:gd name="connsiteX2-41" fmla="*/ 2764953 w 5237336"/>
              <a:gd name="connsiteY2-42" fmla="*/ 10237 h 5322940"/>
              <a:gd name="connsiteX3-43" fmla="*/ 4971126 w 5237336"/>
              <a:gd name="connsiteY3-44" fmla="*/ 619837 h 5322940"/>
              <a:gd name="connsiteX4-45" fmla="*/ 4927582 w 5237336"/>
              <a:gd name="connsiteY4-46" fmla="*/ 2869551 h 5322940"/>
              <a:gd name="connsiteX5-47" fmla="*/ 2764953 w 5237336"/>
              <a:gd name="connsiteY5-48" fmla="*/ 5322465 h 5322940"/>
              <a:gd name="connsiteX6-49" fmla="*/ 108839 w 5237336"/>
              <a:gd name="connsiteY6-50" fmla="*/ 2666351 h 5322940"/>
              <a:gd name="connsiteX0-51" fmla="*/ 108839 w 5705147"/>
              <a:gd name="connsiteY0-52" fmla="*/ 2666351 h 5325044"/>
              <a:gd name="connsiteX1-53" fmla="*/ 732953 w 5705147"/>
              <a:gd name="connsiteY1-54" fmla="*/ 997208 h 5325044"/>
              <a:gd name="connsiteX2-55" fmla="*/ 2764953 w 5705147"/>
              <a:gd name="connsiteY2-56" fmla="*/ 10237 h 5325044"/>
              <a:gd name="connsiteX3-57" fmla="*/ 4971126 w 5705147"/>
              <a:gd name="connsiteY3-58" fmla="*/ 619837 h 5325044"/>
              <a:gd name="connsiteX4-59" fmla="*/ 5609754 w 5705147"/>
              <a:gd name="connsiteY4-60" fmla="*/ 3116294 h 5325044"/>
              <a:gd name="connsiteX5-61" fmla="*/ 2764953 w 5705147"/>
              <a:gd name="connsiteY5-62" fmla="*/ 5322465 h 5325044"/>
              <a:gd name="connsiteX6-63" fmla="*/ 108839 w 5705147"/>
              <a:gd name="connsiteY6-64" fmla="*/ 2666351 h 5325044"/>
              <a:gd name="connsiteX0-65" fmla="*/ 49424 w 5645732"/>
              <a:gd name="connsiteY0-66" fmla="*/ 2666351 h 5343874"/>
              <a:gd name="connsiteX1-67" fmla="*/ 673538 w 5645732"/>
              <a:gd name="connsiteY1-68" fmla="*/ 997208 h 5343874"/>
              <a:gd name="connsiteX2-69" fmla="*/ 2705538 w 5645732"/>
              <a:gd name="connsiteY2-70" fmla="*/ 10237 h 5343874"/>
              <a:gd name="connsiteX3-71" fmla="*/ 4911711 w 5645732"/>
              <a:gd name="connsiteY3-72" fmla="*/ 619837 h 5343874"/>
              <a:gd name="connsiteX4-73" fmla="*/ 5550339 w 5645732"/>
              <a:gd name="connsiteY4-74" fmla="*/ 3116294 h 5343874"/>
              <a:gd name="connsiteX5-75" fmla="*/ 2705538 w 5645732"/>
              <a:gd name="connsiteY5-76" fmla="*/ 5322465 h 5343874"/>
              <a:gd name="connsiteX6-77" fmla="*/ 339710 w 5645732"/>
              <a:gd name="connsiteY6-78" fmla="*/ 4146808 h 5343874"/>
              <a:gd name="connsiteX7" fmla="*/ 49424 w 5645732"/>
              <a:gd name="connsiteY7" fmla="*/ 2666351 h 5343874"/>
              <a:gd name="connsiteX0-79" fmla="*/ 180841 w 5777149"/>
              <a:gd name="connsiteY0-80" fmla="*/ 2666351 h 5335133"/>
              <a:gd name="connsiteX1-81" fmla="*/ 804955 w 5777149"/>
              <a:gd name="connsiteY1-82" fmla="*/ 997208 h 5335133"/>
              <a:gd name="connsiteX2-83" fmla="*/ 2836955 w 5777149"/>
              <a:gd name="connsiteY2-84" fmla="*/ 10237 h 5335133"/>
              <a:gd name="connsiteX3-85" fmla="*/ 5043128 w 5777149"/>
              <a:gd name="connsiteY3-86" fmla="*/ 619837 h 5335133"/>
              <a:gd name="connsiteX4-87" fmla="*/ 5681756 w 5777149"/>
              <a:gd name="connsiteY4-88" fmla="*/ 3116294 h 5335133"/>
              <a:gd name="connsiteX5-89" fmla="*/ 2836955 w 5777149"/>
              <a:gd name="connsiteY5-90" fmla="*/ 5322465 h 5335133"/>
              <a:gd name="connsiteX6-91" fmla="*/ 238898 w 5777149"/>
              <a:gd name="connsiteY6-92" fmla="*/ 3958122 h 5335133"/>
              <a:gd name="connsiteX7-93" fmla="*/ 180841 w 5777149"/>
              <a:gd name="connsiteY7-94" fmla="*/ 2666351 h 5335133"/>
              <a:gd name="connsiteX0-95" fmla="*/ 162747 w 5788084"/>
              <a:gd name="connsiteY0-96" fmla="*/ 2274466 h 5335133"/>
              <a:gd name="connsiteX1-97" fmla="*/ 815890 w 5788084"/>
              <a:gd name="connsiteY1-98" fmla="*/ 997208 h 5335133"/>
              <a:gd name="connsiteX2-99" fmla="*/ 2847890 w 5788084"/>
              <a:gd name="connsiteY2-100" fmla="*/ 10237 h 5335133"/>
              <a:gd name="connsiteX3-101" fmla="*/ 5054063 w 5788084"/>
              <a:gd name="connsiteY3-102" fmla="*/ 619837 h 5335133"/>
              <a:gd name="connsiteX4-103" fmla="*/ 5692691 w 5788084"/>
              <a:gd name="connsiteY4-104" fmla="*/ 3116294 h 5335133"/>
              <a:gd name="connsiteX5-105" fmla="*/ 2847890 w 5788084"/>
              <a:gd name="connsiteY5-106" fmla="*/ 5322465 h 5335133"/>
              <a:gd name="connsiteX6-107" fmla="*/ 249833 w 5788084"/>
              <a:gd name="connsiteY6-108" fmla="*/ 3958122 h 5335133"/>
              <a:gd name="connsiteX7-109" fmla="*/ 162747 w 5788084"/>
              <a:gd name="connsiteY7-110" fmla="*/ 2274466 h 5335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</a:cxnLst>
            <a:rect l="l" t="t" r="r" b="b"/>
            <a:pathLst>
              <a:path w="5788084" h="5335133">
                <a:moveTo>
                  <a:pt x="162747" y="2274466"/>
                </a:moveTo>
                <a:cubicBezTo>
                  <a:pt x="257090" y="1780980"/>
                  <a:pt x="373204" y="1439894"/>
                  <a:pt x="815890" y="997208"/>
                </a:cubicBezTo>
                <a:cubicBezTo>
                  <a:pt x="1258576" y="554522"/>
                  <a:pt x="2141528" y="73132"/>
                  <a:pt x="2847890" y="10237"/>
                </a:cubicBezTo>
                <a:cubicBezTo>
                  <a:pt x="3554252" y="-52658"/>
                  <a:pt x="4611377" y="177151"/>
                  <a:pt x="5054063" y="619837"/>
                </a:cubicBezTo>
                <a:cubicBezTo>
                  <a:pt x="5496749" y="1062523"/>
                  <a:pt x="6002329" y="2414770"/>
                  <a:pt x="5692691" y="3116294"/>
                </a:cubicBezTo>
                <a:cubicBezTo>
                  <a:pt x="5383053" y="3817818"/>
                  <a:pt x="3755033" y="5182160"/>
                  <a:pt x="2847890" y="5322465"/>
                </a:cubicBezTo>
                <a:cubicBezTo>
                  <a:pt x="1940747" y="5462770"/>
                  <a:pt x="692519" y="4400808"/>
                  <a:pt x="249833" y="3958122"/>
                </a:cubicBezTo>
                <a:cubicBezTo>
                  <a:pt x="-192853" y="3515436"/>
                  <a:pt x="68404" y="2767952"/>
                  <a:pt x="162747" y="2274466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 userDrawn="1"/>
        </p:nvGrpSpPr>
        <p:grpSpPr>
          <a:xfrm rot="21247073">
            <a:off x="-1761892" y="-334537"/>
            <a:ext cx="19187532" cy="9077094"/>
            <a:chOff x="-2207941" y="334536"/>
            <a:chExt cx="19187532" cy="9077094"/>
          </a:xfrm>
        </p:grpSpPr>
        <p:sp>
          <p:nvSpPr>
            <p:cNvPr id="3" name="椭圆 1"/>
            <p:cNvSpPr/>
            <p:nvPr userDrawn="1"/>
          </p:nvSpPr>
          <p:spPr>
            <a:xfrm rot="354265">
              <a:off x="-2207941" y="334536"/>
              <a:ext cx="18689444" cy="9077094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>
              <a:off x="-1709853" y="334536"/>
              <a:ext cx="18689444" cy="9077094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607140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r">
              <a:buNone/>
              <a:defRPr sz="2400" b="1">
                <a:solidFill>
                  <a:schemeClr val="accent3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" name="组 8"/>
          <p:cNvGrpSpPr/>
          <p:nvPr userDrawn="1"/>
        </p:nvGrpSpPr>
        <p:grpSpPr>
          <a:xfrm rot="17100000" flipH="1">
            <a:off x="-1996604" y="-2649433"/>
            <a:ext cx="12969854" cy="15178844"/>
            <a:chOff x="-3533241" y="-1493421"/>
            <a:chExt cx="10611835" cy="9526783"/>
          </a:xfrm>
        </p:grpSpPr>
        <p:sp>
          <p:nvSpPr>
            <p:cNvPr id="10" name="椭圆 1"/>
            <p:cNvSpPr/>
            <p:nvPr userDrawn="1"/>
          </p:nvSpPr>
          <p:spPr>
            <a:xfrm rot="19800000">
              <a:off x="-3533241" y="-1061330"/>
              <a:ext cx="10611835" cy="8841402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1" name="椭圆 1"/>
            <p:cNvSpPr/>
            <p:nvPr userDrawn="1"/>
          </p:nvSpPr>
          <p:spPr>
            <a:xfrm rot="17526771">
              <a:off x="-3623933" y="-1120658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1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50000"/>
                </a:schemeClr>
              </a:gs>
              <a:gs pos="41000">
                <a:schemeClr val="accent1">
                  <a:lumMod val="75000"/>
                  <a:alpha val="80000"/>
                </a:schemeClr>
              </a:gs>
              <a:gs pos="0">
                <a:schemeClr val="accent3">
                  <a:lumMod val="75000"/>
                  <a:alpha val="80000"/>
                </a:schemeClr>
              </a:gs>
              <a:gs pos="72000">
                <a:schemeClr val="accent2">
                  <a:lumMod val="75000"/>
                  <a:alpha val="8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182028"/>
            <a:ext cx="12192000" cy="567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7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182028"/>
            <a:ext cx="12192000" cy="567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8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182028"/>
            <a:ext cx="12192000" cy="567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 userDrawn="1"/>
        </p:nvGrpSpPr>
        <p:grpSpPr>
          <a:xfrm rot="21247073">
            <a:off x="-1761892" y="-334537"/>
            <a:ext cx="19187532" cy="9077094"/>
            <a:chOff x="-2207941" y="334536"/>
            <a:chExt cx="19187532" cy="9077094"/>
          </a:xfrm>
        </p:grpSpPr>
        <p:sp>
          <p:nvSpPr>
            <p:cNvPr id="3" name="椭圆 1"/>
            <p:cNvSpPr/>
            <p:nvPr userDrawn="1"/>
          </p:nvSpPr>
          <p:spPr>
            <a:xfrm rot="354265">
              <a:off x="-2207941" y="334536"/>
              <a:ext cx="18689444" cy="9077094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>
              <a:off x="-1709853" y="334536"/>
              <a:ext cx="18689444" cy="9077094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607140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r">
              <a:buNone/>
              <a:defRPr sz="2400" b="1">
                <a:solidFill>
                  <a:schemeClr val="accent4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 userDrawn="1"/>
        </p:nvGrpSpPr>
        <p:grpSpPr>
          <a:xfrm>
            <a:off x="-2024818" y="-1006438"/>
            <a:ext cx="8744932" cy="8460344"/>
            <a:chOff x="3447068" y="836877"/>
            <a:chExt cx="5039295" cy="4875300"/>
          </a:xfrm>
        </p:grpSpPr>
        <p:sp>
          <p:nvSpPr>
            <p:cNvPr id="2" name="椭圆 1"/>
            <p:cNvSpPr/>
            <p:nvPr userDrawn="1"/>
          </p:nvSpPr>
          <p:spPr>
            <a:xfrm>
              <a:off x="3447068" y="836877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4" name="椭圆 1"/>
            <p:cNvSpPr/>
            <p:nvPr userDrawn="1"/>
          </p:nvSpPr>
          <p:spPr>
            <a:xfrm rot="8851590">
              <a:off x="3612779" y="1219979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604397" y="2011116"/>
            <a:ext cx="2776216" cy="152952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96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604397" y="3545510"/>
            <a:ext cx="2776216" cy="59055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7082848" y="1693799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8015489" y="1693799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7082848" y="3093408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8015489" y="3093408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7086211" y="4493017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8018852" y="4493017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1"/>
          <p:cNvSpPr/>
          <p:nvPr userDrawn="1"/>
        </p:nvSpPr>
        <p:spPr>
          <a:xfrm rot="19800000">
            <a:off x="5067768" y="-247745"/>
            <a:ext cx="9526783" cy="8781257"/>
          </a:xfrm>
          <a:custGeom>
            <a:avLst/>
            <a:gdLst>
              <a:gd name="connsiteX0" fmla="*/ 0 w 5312228"/>
              <a:gd name="connsiteY0" fmla="*/ 2656114 h 5312228"/>
              <a:gd name="connsiteX1" fmla="*/ 2656114 w 5312228"/>
              <a:gd name="connsiteY1" fmla="*/ 0 h 5312228"/>
              <a:gd name="connsiteX2" fmla="*/ 5312228 w 5312228"/>
              <a:gd name="connsiteY2" fmla="*/ 2656114 h 5312228"/>
              <a:gd name="connsiteX3" fmla="*/ 2656114 w 5312228"/>
              <a:gd name="connsiteY3" fmla="*/ 5312228 h 5312228"/>
              <a:gd name="connsiteX4" fmla="*/ 0 w 5312228"/>
              <a:gd name="connsiteY4" fmla="*/ 2656114 h 5312228"/>
              <a:gd name="connsiteX0-1" fmla="*/ 108839 w 5421067"/>
              <a:gd name="connsiteY0-2" fmla="*/ 2712298 h 5368412"/>
              <a:gd name="connsiteX1-3" fmla="*/ 732953 w 5421067"/>
              <a:gd name="connsiteY1-4" fmla="*/ 1043155 h 5368412"/>
              <a:gd name="connsiteX2-5" fmla="*/ 2764953 w 5421067"/>
              <a:gd name="connsiteY2-6" fmla="*/ 56184 h 5368412"/>
              <a:gd name="connsiteX3-7" fmla="*/ 5421067 w 5421067"/>
              <a:gd name="connsiteY3-8" fmla="*/ 2712298 h 5368412"/>
              <a:gd name="connsiteX4-9" fmla="*/ 2764953 w 5421067"/>
              <a:gd name="connsiteY4-10" fmla="*/ 5368412 h 5368412"/>
              <a:gd name="connsiteX5" fmla="*/ 108839 w 5421067"/>
              <a:gd name="connsiteY5" fmla="*/ 2712298 h 5368412"/>
              <a:gd name="connsiteX0-11" fmla="*/ 108839 w 5480256"/>
              <a:gd name="connsiteY0-12" fmla="*/ 2656720 h 5312834"/>
              <a:gd name="connsiteX1-13" fmla="*/ 732953 w 5480256"/>
              <a:gd name="connsiteY1-14" fmla="*/ 987577 h 5312834"/>
              <a:gd name="connsiteX2-15" fmla="*/ 2764953 w 5480256"/>
              <a:gd name="connsiteY2-16" fmla="*/ 606 h 5312834"/>
              <a:gd name="connsiteX3-17" fmla="*/ 4303469 w 5480256"/>
              <a:gd name="connsiteY3-18" fmla="*/ 871463 h 5312834"/>
              <a:gd name="connsiteX4-19" fmla="*/ 5421067 w 5480256"/>
              <a:gd name="connsiteY4-20" fmla="*/ 2656720 h 5312834"/>
              <a:gd name="connsiteX5-21" fmla="*/ 2764953 w 5480256"/>
              <a:gd name="connsiteY5-22" fmla="*/ 5312834 h 5312834"/>
              <a:gd name="connsiteX6" fmla="*/ 108839 w 5480256"/>
              <a:gd name="connsiteY6" fmla="*/ 2656720 h 5312834"/>
              <a:gd name="connsiteX0-23" fmla="*/ 108839 w 5544800"/>
              <a:gd name="connsiteY0-24" fmla="*/ 2666351 h 5322465"/>
              <a:gd name="connsiteX1-25" fmla="*/ 732953 w 5544800"/>
              <a:gd name="connsiteY1-26" fmla="*/ 997208 h 5322465"/>
              <a:gd name="connsiteX2-27" fmla="*/ 2764953 w 5544800"/>
              <a:gd name="connsiteY2-28" fmla="*/ 10237 h 5322465"/>
              <a:gd name="connsiteX3-29" fmla="*/ 4971126 w 5544800"/>
              <a:gd name="connsiteY3-30" fmla="*/ 619837 h 5322465"/>
              <a:gd name="connsiteX4-31" fmla="*/ 5421067 w 5544800"/>
              <a:gd name="connsiteY4-32" fmla="*/ 2666351 h 5322465"/>
              <a:gd name="connsiteX5-33" fmla="*/ 2764953 w 5544800"/>
              <a:gd name="connsiteY5-34" fmla="*/ 5322465 h 5322465"/>
              <a:gd name="connsiteX6-35" fmla="*/ 108839 w 5544800"/>
              <a:gd name="connsiteY6-36" fmla="*/ 2666351 h 5322465"/>
              <a:gd name="connsiteX0-37" fmla="*/ 108839 w 5237336"/>
              <a:gd name="connsiteY0-38" fmla="*/ 2666351 h 5322940"/>
              <a:gd name="connsiteX1-39" fmla="*/ 732953 w 5237336"/>
              <a:gd name="connsiteY1-40" fmla="*/ 997208 h 5322940"/>
              <a:gd name="connsiteX2-41" fmla="*/ 2764953 w 5237336"/>
              <a:gd name="connsiteY2-42" fmla="*/ 10237 h 5322940"/>
              <a:gd name="connsiteX3-43" fmla="*/ 4971126 w 5237336"/>
              <a:gd name="connsiteY3-44" fmla="*/ 619837 h 5322940"/>
              <a:gd name="connsiteX4-45" fmla="*/ 4927582 w 5237336"/>
              <a:gd name="connsiteY4-46" fmla="*/ 2869551 h 5322940"/>
              <a:gd name="connsiteX5-47" fmla="*/ 2764953 w 5237336"/>
              <a:gd name="connsiteY5-48" fmla="*/ 5322465 h 5322940"/>
              <a:gd name="connsiteX6-49" fmla="*/ 108839 w 5237336"/>
              <a:gd name="connsiteY6-50" fmla="*/ 2666351 h 5322940"/>
              <a:gd name="connsiteX0-51" fmla="*/ 108839 w 5705147"/>
              <a:gd name="connsiteY0-52" fmla="*/ 2666351 h 5325044"/>
              <a:gd name="connsiteX1-53" fmla="*/ 732953 w 5705147"/>
              <a:gd name="connsiteY1-54" fmla="*/ 997208 h 5325044"/>
              <a:gd name="connsiteX2-55" fmla="*/ 2764953 w 5705147"/>
              <a:gd name="connsiteY2-56" fmla="*/ 10237 h 5325044"/>
              <a:gd name="connsiteX3-57" fmla="*/ 4971126 w 5705147"/>
              <a:gd name="connsiteY3-58" fmla="*/ 619837 h 5325044"/>
              <a:gd name="connsiteX4-59" fmla="*/ 5609754 w 5705147"/>
              <a:gd name="connsiteY4-60" fmla="*/ 3116294 h 5325044"/>
              <a:gd name="connsiteX5-61" fmla="*/ 2764953 w 5705147"/>
              <a:gd name="connsiteY5-62" fmla="*/ 5322465 h 5325044"/>
              <a:gd name="connsiteX6-63" fmla="*/ 108839 w 5705147"/>
              <a:gd name="connsiteY6-64" fmla="*/ 2666351 h 5325044"/>
              <a:gd name="connsiteX0-65" fmla="*/ 49424 w 5645732"/>
              <a:gd name="connsiteY0-66" fmla="*/ 2666351 h 5343874"/>
              <a:gd name="connsiteX1-67" fmla="*/ 673538 w 5645732"/>
              <a:gd name="connsiteY1-68" fmla="*/ 997208 h 5343874"/>
              <a:gd name="connsiteX2-69" fmla="*/ 2705538 w 5645732"/>
              <a:gd name="connsiteY2-70" fmla="*/ 10237 h 5343874"/>
              <a:gd name="connsiteX3-71" fmla="*/ 4911711 w 5645732"/>
              <a:gd name="connsiteY3-72" fmla="*/ 619837 h 5343874"/>
              <a:gd name="connsiteX4-73" fmla="*/ 5550339 w 5645732"/>
              <a:gd name="connsiteY4-74" fmla="*/ 3116294 h 5343874"/>
              <a:gd name="connsiteX5-75" fmla="*/ 2705538 w 5645732"/>
              <a:gd name="connsiteY5-76" fmla="*/ 5322465 h 5343874"/>
              <a:gd name="connsiteX6-77" fmla="*/ 339710 w 5645732"/>
              <a:gd name="connsiteY6-78" fmla="*/ 4146808 h 5343874"/>
              <a:gd name="connsiteX7" fmla="*/ 49424 w 5645732"/>
              <a:gd name="connsiteY7" fmla="*/ 2666351 h 5343874"/>
              <a:gd name="connsiteX0-79" fmla="*/ 180841 w 5777149"/>
              <a:gd name="connsiteY0-80" fmla="*/ 2666351 h 5335133"/>
              <a:gd name="connsiteX1-81" fmla="*/ 804955 w 5777149"/>
              <a:gd name="connsiteY1-82" fmla="*/ 997208 h 5335133"/>
              <a:gd name="connsiteX2-83" fmla="*/ 2836955 w 5777149"/>
              <a:gd name="connsiteY2-84" fmla="*/ 10237 h 5335133"/>
              <a:gd name="connsiteX3-85" fmla="*/ 5043128 w 5777149"/>
              <a:gd name="connsiteY3-86" fmla="*/ 619837 h 5335133"/>
              <a:gd name="connsiteX4-87" fmla="*/ 5681756 w 5777149"/>
              <a:gd name="connsiteY4-88" fmla="*/ 3116294 h 5335133"/>
              <a:gd name="connsiteX5-89" fmla="*/ 2836955 w 5777149"/>
              <a:gd name="connsiteY5-90" fmla="*/ 5322465 h 5335133"/>
              <a:gd name="connsiteX6-91" fmla="*/ 238898 w 5777149"/>
              <a:gd name="connsiteY6-92" fmla="*/ 3958122 h 5335133"/>
              <a:gd name="connsiteX7-93" fmla="*/ 180841 w 5777149"/>
              <a:gd name="connsiteY7-94" fmla="*/ 2666351 h 5335133"/>
              <a:gd name="connsiteX0-95" fmla="*/ 162747 w 5788084"/>
              <a:gd name="connsiteY0-96" fmla="*/ 2274466 h 5335133"/>
              <a:gd name="connsiteX1-97" fmla="*/ 815890 w 5788084"/>
              <a:gd name="connsiteY1-98" fmla="*/ 997208 h 5335133"/>
              <a:gd name="connsiteX2-99" fmla="*/ 2847890 w 5788084"/>
              <a:gd name="connsiteY2-100" fmla="*/ 10237 h 5335133"/>
              <a:gd name="connsiteX3-101" fmla="*/ 5054063 w 5788084"/>
              <a:gd name="connsiteY3-102" fmla="*/ 619837 h 5335133"/>
              <a:gd name="connsiteX4-103" fmla="*/ 5692691 w 5788084"/>
              <a:gd name="connsiteY4-104" fmla="*/ 3116294 h 5335133"/>
              <a:gd name="connsiteX5-105" fmla="*/ 2847890 w 5788084"/>
              <a:gd name="connsiteY5-106" fmla="*/ 5322465 h 5335133"/>
              <a:gd name="connsiteX6-107" fmla="*/ 249833 w 5788084"/>
              <a:gd name="connsiteY6-108" fmla="*/ 3958122 h 5335133"/>
              <a:gd name="connsiteX7-109" fmla="*/ 162747 w 5788084"/>
              <a:gd name="connsiteY7-110" fmla="*/ 2274466 h 5335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</a:cxnLst>
            <a:rect l="l" t="t" r="r" b="b"/>
            <a:pathLst>
              <a:path w="5788084" h="5335133">
                <a:moveTo>
                  <a:pt x="162747" y="2274466"/>
                </a:moveTo>
                <a:cubicBezTo>
                  <a:pt x="257090" y="1780980"/>
                  <a:pt x="373204" y="1439894"/>
                  <a:pt x="815890" y="997208"/>
                </a:cubicBezTo>
                <a:cubicBezTo>
                  <a:pt x="1258576" y="554522"/>
                  <a:pt x="2141528" y="73132"/>
                  <a:pt x="2847890" y="10237"/>
                </a:cubicBezTo>
                <a:cubicBezTo>
                  <a:pt x="3554252" y="-52658"/>
                  <a:pt x="4611377" y="177151"/>
                  <a:pt x="5054063" y="619837"/>
                </a:cubicBezTo>
                <a:cubicBezTo>
                  <a:pt x="5496749" y="1062523"/>
                  <a:pt x="6002329" y="2414770"/>
                  <a:pt x="5692691" y="3116294"/>
                </a:cubicBezTo>
                <a:cubicBezTo>
                  <a:pt x="5383053" y="3817818"/>
                  <a:pt x="3755033" y="5182160"/>
                  <a:pt x="2847890" y="5322465"/>
                </a:cubicBezTo>
                <a:cubicBezTo>
                  <a:pt x="1940747" y="5462770"/>
                  <a:pt x="692519" y="4400808"/>
                  <a:pt x="249833" y="3958122"/>
                </a:cubicBezTo>
                <a:cubicBezTo>
                  <a:pt x="-192853" y="3515436"/>
                  <a:pt x="68404" y="2767952"/>
                  <a:pt x="162747" y="2274466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5" name="椭圆 1"/>
          <p:cNvSpPr/>
          <p:nvPr userDrawn="1"/>
        </p:nvSpPr>
        <p:spPr>
          <a:xfrm rot="17526771">
            <a:off x="5527534" y="-479972"/>
            <a:ext cx="9526783" cy="8781257"/>
          </a:xfrm>
          <a:custGeom>
            <a:avLst/>
            <a:gdLst>
              <a:gd name="connsiteX0" fmla="*/ 0 w 5312228"/>
              <a:gd name="connsiteY0" fmla="*/ 2656114 h 5312228"/>
              <a:gd name="connsiteX1" fmla="*/ 2656114 w 5312228"/>
              <a:gd name="connsiteY1" fmla="*/ 0 h 5312228"/>
              <a:gd name="connsiteX2" fmla="*/ 5312228 w 5312228"/>
              <a:gd name="connsiteY2" fmla="*/ 2656114 h 5312228"/>
              <a:gd name="connsiteX3" fmla="*/ 2656114 w 5312228"/>
              <a:gd name="connsiteY3" fmla="*/ 5312228 h 5312228"/>
              <a:gd name="connsiteX4" fmla="*/ 0 w 5312228"/>
              <a:gd name="connsiteY4" fmla="*/ 2656114 h 5312228"/>
              <a:gd name="connsiteX0-1" fmla="*/ 108839 w 5421067"/>
              <a:gd name="connsiteY0-2" fmla="*/ 2712298 h 5368412"/>
              <a:gd name="connsiteX1-3" fmla="*/ 732953 w 5421067"/>
              <a:gd name="connsiteY1-4" fmla="*/ 1043155 h 5368412"/>
              <a:gd name="connsiteX2-5" fmla="*/ 2764953 w 5421067"/>
              <a:gd name="connsiteY2-6" fmla="*/ 56184 h 5368412"/>
              <a:gd name="connsiteX3-7" fmla="*/ 5421067 w 5421067"/>
              <a:gd name="connsiteY3-8" fmla="*/ 2712298 h 5368412"/>
              <a:gd name="connsiteX4-9" fmla="*/ 2764953 w 5421067"/>
              <a:gd name="connsiteY4-10" fmla="*/ 5368412 h 5368412"/>
              <a:gd name="connsiteX5" fmla="*/ 108839 w 5421067"/>
              <a:gd name="connsiteY5" fmla="*/ 2712298 h 5368412"/>
              <a:gd name="connsiteX0-11" fmla="*/ 108839 w 5480256"/>
              <a:gd name="connsiteY0-12" fmla="*/ 2656720 h 5312834"/>
              <a:gd name="connsiteX1-13" fmla="*/ 732953 w 5480256"/>
              <a:gd name="connsiteY1-14" fmla="*/ 987577 h 5312834"/>
              <a:gd name="connsiteX2-15" fmla="*/ 2764953 w 5480256"/>
              <a:gd name="connsiteY2-16" fmla="*/ 606 h 5312834"/>
              <a:gd name="connsiteX3-17" fmla="*/ 4303469 w 5480256"/>
              <a:gd name="connsiteY3-18" fmla="*/ 871463 h 5312834"/>
              <a:gd name="connsiteX4-19" fmla="*/ 5421067 w 5480256"/>
              <a:gd name="connsiteY4-20" fmla="*/ 2656720 h 5312834"/>
              <a:gd name="connsiteX5-21" fmla="*/ 2764953 w 5480256"/>
              <a:gd name="connsiteY5-22" fmla="*/ 5312834 h 5312834"/>
              <a:gd name="connsiteX6" fmla="*/ 108839 w 5480256"/>
              <a:gd name="connsiteY6" fmla="*/ 2656720 h 5312834"/>
              <a:gd name="connsiteX0-23" fmla="*/ 108839 w 5544800"/>
              <a:gd name="connsiteY0-24" fmla="*/ 2666351 h 5322465"/>
              <a:gd name="connsiteX1-25" fmla="*/ 732953 w 5544800"/>
              <a:gd name="connsiteY1-26" fmla="*/ 997208 h 5322465"/>
              <a:gd name="connsiteX2-27" fmla="*/ 2764953 w 5544800"/>
              <a:gd name="connsiteY2-28" fmla="*/ 10237 h 5322465"/>
              <a:gd name="connsiteX3-29" fmla="*/ 4971126 w 5544800"/>
              <a:gd name="connsiteY3-30" fmla="*/ 619837 h 5322465"/>
              <a:gd name="connsiteX4-31" fmla="*/ 5421067 w 5544800"/>
              <a:gd name="connsiteY4-32" fmla="*/ 2666351 h 5322465"/>
              <a:gd name="connsiteX5-33" fmla="*/ 2764953 w 5544800"/>
              <a:gd name="connsiteY5-34" fmla="*/ 5322465 h 5322465"/>
              <a:gd name="connsiteX6-35" fmla="*/ 108839 w 5544800"/>
              <a:gd name="connsiteY6-36" fmla="*/ 2666351 h 5322465"/>
              <a:gd name="connsiteX0-37" fmla="*/ 108839 w 5237336"/>
              <a:gd name="connsiteY0-38" fmla="*/ 2666351 h 5322940"/>
              <a:gd name="connsiteX1-39" fmla="*/ 732953 w 5237336"/>
              <a:gd name="connsiteY1-40" fmla="*/ 997208 h 5322940"/>
              <a:gd name="connsiteX2-41" fmla="*/ 2764953 w 5237336"/>
              <a:gd name="connsiteY2-42" fmla="*/ 10237 h 5322940"/>
              <a:gd name="connsiteX3-43" fmla="*/ 4971126 w 5237336"/>
              <a:gd name="connsiteY3-44" fmla="*/ 619837 h 5322940"/>
              <a:gd name="connsiteX4-45" fmla="*/ 4927582 w 5237336"/>
              <a:gd name="connsiteY4-46" fmla="*/ 2869551 h 5322940"/>
              <a:gd name="connsiteX5-47" fmla="*/ 2764953 w 5237336"/>
              <a:gd name="connsiteY5-48" fmla="*/ 5322465 h 5322940"/>
              <a:gd name="connsiteX6-49" fmla="*/ 108839 w 5237336"/>
              <a:gd name="connsiteY6-50" fmla="*/ 2666351 h 5322940"/>
              <a:gd name="connsiteX0-51" fmla="*/ 108839 w 5705147"/>
              <a:gd name="connsiteY0-52" fmla="*/ 2666351 h 5325044"/>
              <a:gd name="connsiteX1-53" fmla="*/ 732953 w 5705147"/>
              <a:gd name="connsiteY1-54" fmla="*/ 997208 h 5325044"/>
              <a:gd name="connsiteX2-55" fmla="*/ 2764953 w 5705147"/>
              <a:gd name="connsiteY2-56" fmla="*/ 10237 h 5325044"/>
              <a:gd name="connsiteX3-57" fmla="*/ 4971126 w 5705147"/>
              <a:gd name="connsiteY3-58" fmla="*/ 619837 h 5325044"/>
              <a:gd name="connsiteX4-59" fmla="*/ 5609754 w 5705147"/>
              <a:gd name="connsiteY4-60" fmla="*/ 3116294 h 5325044"/>
              <a:gd name="connsiteX5-61" fmla="*/ 2764953 w 5705147"/>
              <a:gd name="connsiteY5-62" fmla="*/ 5322465 h 5325044"/>
              <a:gd name="connsiteX6-63" fmla="*/ 108839 w 5705147"/>
              <a:gd name="connsiteY6-64" fmla="*/ 2666351 h 5325044"/>
              <a:gd name="connsiteX0-65" fmla="*/ 49424 w 5645732"/>
              <a:gd name="connsiteY0-66" fmla="*/ 2666351 h 5343874"/>
              <a:gd name="connsiteX1-67" fmla="*/ 673538 w 5645732"/>
              <a:gd name="connsiteY1-68" fmla="*/ 997208 h 5343874"/>
              <a:gd name="connsiteX2-69" fmla="*/ 2705538 w 5645732"/>
              <a:gd name="connsiteY2-70" fmla="*/ 10237 h 5343874"/>
              <a:gd name="connsiteX3-71" fmla="*/ 4911711 w 5645732"/>
              <a:gd name="connsiteY3-72" fmla="*/ 619837 h 5343874"/>
              <a:gd name="connsiteX4-73" fmla="*/ 5550339 w 5645732"/>
              <a:gd name="connsiteY4-74" fmla="*/ 3116294 h 5343874"/>
              <a:gd name="connsiteX5-75" fmla="*/ 2705538 w 5645732"/>
              <a:gd name="connsiteY5-76" fmla="*/ 5322465 h 5343874"/>
              <a:gd name="connsiteX6-77" fmla="*/ 339710 w 5645732"/>
              <a:gd name="connsiteY6-78" fmla="*/ 4146808 h 5343874"/>
              <a:gd name="connsiteX7" fmla="*/ 49424 w 5645732"/>
              <a:gd name="connsiteY7" fmla="*/ 2666351 h 5343874"/>
              <a:gd name="connsiteX0-79" fmla="*/ 180841 w 5777149"/>
              <a:gd name="connsiteY0-80" fmla="*/ 2666351 h 5335133"/>
              <a:gd name="connsiteX1-81" fmla="*/ 804955 w 5777149"/>
              <a:gd name="connsiteY1-82" fmla="*/ 997208 h 5335133"/>
              <a:gd name="connsiteX2-83" fmla="*/ 2836955 w 5777149"/>
              <a:gd name="connsiteY2-84" fmla="*/ 10237 h 5335133"/>
              <a:gd name="connsiteX3-85" fmla="*/ 5043128 w 5777149"/>
              <a:gd name="connsiteY3-86" fmla="*/ 619837 h 5335133"/>
              <a:gd name="connsiteX4-87" fmla="*/ 5681756 w 5777149"/>
              <a:gd name="connsiteY4-88" fmla="*/ 3116294 h 5335133"/>
              <a:gd name="connsiteX5-89" fmla="*/ 2836955 w 5777149"/>
              <a:gd name="connsiteY5-90" fmla="*/ 5322465 h 5335133"/>
              <a:gd name="connsiteX6-91" fmla="*/ 238898 w 5777149"/>
              <a:gd name="connsiteY6-92" fmla="*/ 3958122 h 5335133"/>
              <a:gd name="connsiteX7-93" fmla="*/ 180841 w 5777149"/>
              <a:gd name="connsiteY7-94" fmla="*/ 2666351 h 5335133"/>
              <a:gd name="connsiteX0-95" fmla="*/ 162747 w 5788084"/>
              <a:gd name="connsiteY0-96" fmla="*/ 2274466 h 5335133"/>
              <a:gd name="connsiteX1-97" fmla="*/ 815890 w 5788084"/>
              <a:gd name="connsiteY1-98" fmla="*/ 997208 h 5335133"/>
              <a:gd name="connsiteX2-99" fmla="*/ 2847890 w 5788084"/>
              <a:gd name="connsiteY2-100" fmla="*/ 10237 h 5335133"/>
              <a:gd name="connsiteX3-101" fmla="*/ 5054063 w 5788084"/>
              <a:gd name="connsiteY3-102" fmla="*/ 619837 h 5335133"/>
              <a:gd name="connsiteX4-103" fmla="*/ 5692691 w 5788084"/>
              <a:gd name="connsiteY4-104" fmla="*/ 3116294 h 5335133"/>
              <a:gd name="connsiteX5-105" fmla="*/ 2847890 w 5788084"/>
              <a:gd name="connsiteY5-106" fmla="*/ 5322465 h 5335133"/>
              <a:gd name="connsiteX6-107" fmla="*/ 249833 w 5788084"/>
              <a:gd name="connsiteY6-108" fmla="*/ 3958122 h 5335133"/>
              <a:gd name="connsiteX7-109" fmla="*/ 162747 w 5788084"/>
              <a:gd name="connsiteY7-110" fmla="*/ 2274466 h 5335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</a:cxnLst>
            <a:rect l="l" t="t" r="r" b="b"/>
            <a:pathLst>
              <a:path w="5788084" h="5335133">
                <a:moveTo>
                  <a:pt x="162747" y="2274466"/>
                </a:moveTo>
                <a:cubicBezTo>
                  <a:pt x="257090" y="1780980"/>
                  <a:pt x="373204" y="1439894"/>
                  <a:pt x="815890" y="997208"/>
                </a:cubicBezTo>
                <a:cubicBezTo>
                  <a:pt x="1258576" y="554522"/>
                  <a:pt x="2141528" y="73132"/>
                  <a:pt x="2847890" y="10237"/>
                </a:cubicBezTo>
                <a:cubicBezTo>
                  <a:pt x="3554252" y="-52658"/>
                  <a:pt x="4611377" y="177151"/>
                  <a:pt x="5054063" y="619837"/>
                </a:cubicBezTo>
                <a:cubicBezTo>
                  <a:pt x="5496749" y="1062523"/>
                  <a:pt x="6002329" y="2414770"/>
                  <a:pt x="5692691" y="3116294"/>
                </a:cubicBezTo>
                <a:cubicBezTo>
                  <a:pt x="5383053" y="3817818"/>
                  <a:pt x="3755033" y="5182160"/>
                  <a:pt x="2847890" y="5322465"/>
                </a:cubicBezTo>
                <a:cubicBezTo>
                  <a:pt x="1940747" y="5462770"/>
                  <a:pt x="692519" y="4400808"/>
                  <a:pt x="249833" y="3958122"/>
                </a:cubicBezTo>
                <a:cubicBezTo>
                  <a:pt x="-192853" y="3515436"/>
                  <a:pt x="68404" y="2767952"/>
                  <a:pt x="162747" y="2274466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1"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89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182028"/>
            <a:ext cx="12192000" cy="567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 userDrawn="1"/>
        </p:nvGrpSpPr>
        <p:grpSpPr>
          <a:xfrm>
            <a:off x="-2024818" y="-1006438"/>
            <a:ext cx="8744932" cy="8460344"/>
            <a:chOff x="3447068" y="836877"/>
            <a:chExt cx="5039295" cy="4875300"/>
          </a:xfrm>
        </p:grpSpPr>
        <p:sp>
          <p:nvSpPr>
            <p:cNvPr id="2" name="椭圆 1"/>
            <p:cNvSpPr/>
            <p:nvPr userDrawn="1"/>
          </p:nvSpPr>
          <p:spPr>
            <a:xfrm>
              <a:off x="3447068" y="836877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4" name="椭圆 1"/>
            <p:cNvSpPr/>
            <p:nvPr userDrawn="1"/>
          </p:nvSpPr>
          <p:spPr>
            <a:xfrm rot="8851590">
              <a:off x="3612779" y="1219979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604397" y="2011116"/>
            <a:ext cx="2776216" cy="152952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96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604397" y="3545510"/>
            <a:ext cx="2776216" cy="59055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7219023" y="1537682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8151664" y="1537682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7219023" y="2580452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8151664" y="2580452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7213362" y="3623222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4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8146003" y="3623222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213362" y="4665992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8146003" y="4665992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 userDrawn="1"/>
        </p:nvGrpSpPr>
        <p:grpSpPr>
          <a:xfrm>
            <a:off x="-2024818" y="-1006438"/>
            <a:ext cx="8744932" cy="8460344"/>
            <a:chOff x="3447068" y="836877"/>
            <a:chExt cx="5039295" cy="4875300"/>
          </a:xfrm>
        </p:grpSpPr>
        <p:sp>
          <p:nvSpPr>
            <p:cNvPr id="2" name="椭圆 1"/>
            <p:cNvSpPr/>
            <p:nvPr userDrawn="1"/>
          </p:nvSpPr>
          <p:spPr>
            <a:xfrm>
              <a:off x="3447068" y="836877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4" name="椭圆 1"/>
            <p:cNvSpPr/>
            <p:nvPr userDrawn="1"/>
          </p:nvSpPr>
          <p:spPr>
            <a:xfrm rot="8851590">
              <a:off x="3612779" y="1219979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604397" y="2011116"/>
            <a:ext cx="2776216" cy="152952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96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604397" y="3545510"/>
            <a:ext cx="2776216" cy="59055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7219023" y="1203145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8151664" y="1203145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7219023" y="2112101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8151664" y="2112101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7219023" y="3021057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8151664" y="3021057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219023" y="3930013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8151664" y="3930013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7219023" y="4838969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24"/>
          </p:nvPr>
        </p:nvSpPr>
        <p:spPr>
          <a:xfrm>
            <a:off x="8151664" y="4838969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 userDrawn="1"/>
        </p:nvGrpSpPr>
        <p:grpSpPr>
          <a:xfrm>
            <a:off x="-2024818" y="-1006438"/>
            <a:ext cx="8744932" cy="8460344"/>
            <a:chOff x="3447068" y="836877"/>
            <a:chExt cx="5039295" cy="4875300"/>
          </a:xfrm>
        </p:grpSpPr>
        <p:sp>
          <p:nvSpPr>
            <p:cNvPr id="2" name="椭圆 1"/>
            <p:cNvSpPr/>
            <p:nvPr userDrawn="1"/>
          </p:nvSpPr>
          <p:spPr>
            <a:xfrm>
              <a:off x="3447068" y="836877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4" name="椭圆 1"/>
            <p:cNvSpPr/>
            <p:nvPr userDrawn="1"/>
          </p:nvSpPr>
          <p:spPr>
            <a:xfrm rot="8851590">
              <a:off x="3612779" y="1219979"/>
              <a:ext cx="4873584" cy="4492198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41000">
                  <a:schemeClr val="accent1">
                    <a:lumMod val="75000"/>
                    <a:alpha val="80000"/>
                  </a:schemeClr>
                </a:gs>
                <a:gs pos="0">
                  <a:schemeClr val="accent3">
                    <a:lumMod val="75000"/>
                    <a:alpha val="80000"/>
                  </a:schemeClr>
                </a:gs>
                <a:gs pos="72000">
                  <a:schemeClr val="accent2">
                    <a:lumMod val="75000"/>
                    <a:alpha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604397" y="2011116"/>
            <a:ext cx="2776216" cy="152952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96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604397" y="3545510"/>
            <a:ext cx="2776216" cy="59055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7219023" y="779399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8151664" y="779399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7219023" y="1688355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8151664" y="1688355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7219023" y="2597311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8151664" y="2597311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219023" y="3506267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8151664" y="3506267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7219023" y="4417945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24"/>
          </p:nvPr>
        </p:nvSpPr>
        <p:spPr>
          <a:xfrm>
            <a:off x="8151664" y="4417945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25" hasCustomPrompt="1"/>
          </p:nvPr>
        </p:nvSpPr>
        <p:spPr>
          <a:xfrm>
            <a:off x="7219023" y="5326901"/>
            <a:ext cx="932642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6" name="文本占位符 6"/>
          <p:cNvSpPr>
            <a:spLocks noGrp="1"/>
          </p:cNvSpPr>
          <p:nvPr>
            <p:ph type="body" sz="quarter" idx="26"/>
          </p:nvPr>
        </p:nvSpPr>
        <p:spPr>
          <a:xfrm>
            <a:off x="8151664" y="5326901"/>
            <a:ext cx="3253563" cy="63463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 userDrawn="1"/>
        </p:nvGrpSpPr>
        <p:grpSpPr>
          <a:xfrm>
            <a:off x="1955282" y="-1803666"/>
            <a:ext cx="7870890" cy="6691365"/>
            <a:chOff x="5067768" y="-852735"/>
            <a:chExt cx="9613786" cy="9526783"/>
          </a:xfrm>
        </p:grpSpPr>
        <p:sp>
          <p:nvSpPr>
            <p:cNvPr id="5" name="椭圆 1"/>
            <p:cNvSpPr/>
            <p:nvPr userDrawn="1"/>
          </p:nvSpPr>
          <p:spPr>
            <a:xfrm rot="19800000">
              <a:off x="5067768" y="-247745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 rot="17526771">
              <a:off x="5527534" y="-479972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40704" y="660100"/>
            <a:ext cx="2910592" cy="237303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16600" b="1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724507" y="3033133"/>
            <a:ext cx="4742986" cy="8251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 userDrawn="1"/>
        </p:nvGrpSpPr>
        <p:grpSpPr>
          <a:xfrm>
            <a:off x="1955282" y="-1803666"/>
            <a:ext cx="7870890" cy="6691365"/>
            <a:chOff x="5067768" y="-852735"/>
            <a:chExt cx="9613786" cy="9526783"/>
          </a:xfrm>
        </p:grpSpPr>
        <p:sp>
          <p:nvSpPr>
            <p:cNvPr id="5" name="椭圆 1"/>
            <p:cNvSpPr/>
            <p:nvPr userDrawn="1"/>
          </p:nvSpPr>
          <p:spPr>
            <a:xfrm rot="19800000">
              <a:off x="5067768" y="-247745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 rot="17526771">
              <a:off x="5527534" y="-479972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40704" y="660100"/>
            <a:ext cx="2910592" cy="237303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16600" b="1">
                <a:solidFill>
                  <a:schemeClr val="accent2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724507" y="3033133"/>
            <a:ext cx="4742986" cy="8251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accent2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 userDrawn="1"/>
        </p:nvGrpSpPr>
        <p:grpSpPr>
          <a:xfrm>
            <a:off x="1955282" y="-1803666"/>
            <a:ext cx="7870890" cy="6691365"/>
            <a:chOff x="5067768" y="-852735"/>
            <a:chExt cx="9613786" cy="9526783"/>
          </a:xfrm>
        </p:grpSpPr>
        <p:sp>
          <p:nvSpPr>
            <p:cNvPr id="5" name="椭圆 1"/>
            <p:cNvSpPr/>
            <p:nvPr userDrawn="1"/>
          </p:nvSpPr>
          <p:spPr>
            <a:xfrm rot="19800000">
              <a:off x="5067768" y="-247745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 rot="17526771">
              <a:off x="5527534" y="-479972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40704" y="660100"/>
            <a:ext cx="2910592" cy="237303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16600" b="1">
                <a:solidFill>
                  <a:schemeClr val="accent3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724507" y="3033133"/>
            <a:ext cx="4742986" cy="8251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accent3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 userDrawn="1"/>
        </p:nvGrpSpPr>
        <p:grpSpPr>
          <a:xfrm>
            <a:off x="1955282" y="-1803666"/>
            <a:ext cx="7870890" cy="6691365"/>
            <a:chOff x="5067768" y="-852735"/>
            <a:chExt cx="9613786" cy="9526783"/>
          </a:xfrm>
        </p:grpSpPr>
        <p:sp>
          <p:nvSpPr>
            <p:cNvPr id="5" name="椭圆 1"/>
            <p:cNvSpPr/>
            <p:nvPr userDrawn="1"/>
          </p:nvSpPr>
          <p:spPr>
            <a:xfrm rot="19800000">
              <a:off x="5067768" y="-247745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椭圆 1"/>
            <p:cNvSpPr/>
            <p:nvPr userDrawn="1"/>
          </p:nvSpPr>
          <p:spPr>
            <a:xfrm rot="17526771">
              <a:off x="5527534" y="-479972"/>
              <a:ext cx="9526783" cy="8781257"/>
            </a:xfrm>
            <a:custGeom>
              <a:avLst/>
              <a:gdLst>
                <a:gd name="connsiteX0" fmla="*/ 0 w 5312228"/>
                <a:gd name="connsiteY0" fmla="*/ 2656114 h 5312228"/>
                <a:gd name="connsiteX1" fmla="*/ 2656114 w 5312228"/>
                <a:gd name="connsiteY1" fmla="*/ 0 h 5312228"/>
                <a:gd name="connsiteX2" fmla="*/ 5312228 w 5312228"/>
                <a:gd name="connsiteY2" fmla="*/ 2656114 h 5312228"/>
                <a:gd name="connsiteX3" fmla="*/ 2656114 w 5312228"/>
                <a:gd name="connsiteY3" fmla="*/ 5312228 h 5312228"/>
                <a:gd name="connsiteX4" fmla="*/ 0 w 5312228"/>
                <a:gd name="connsiteY4" fmla="*/ 2656114 h 5312228"/>
                <a:gd name="connsiteX0-1" fmla="*/ 108839 w 5421067"/>
                <a:gd name="connsiteY0-2" fmla="*/ 2712298 h 5368412"/>
                <a:gd name="connsiteX1-3" fmla="*/ 732953 w 5421067"/>
                <a:gd name="connsiteY1-4" fmla="*/ 1043155 h 5368412"/>
                <a:gd name="connsiteX2-5" fmla="*/ 2764953 w 5421067"/>
                <a:gd name="connsiteY2-6" fmla="*/ 56184 h 5368412"/>
                <a:gd name="connsiteX3-7" fmla="*/ 5421067 w 5421067"/>
                <a:gd name="connsiteY3-8" fmla="*/ 2712298 h 5368412"/>
                <a:gd name="connsiteX4-9" fmla="*/ 2764953 w 5421067"/>
                <a:gd name="connsiteY4-10" fmla="*/ 5368412 h 5368412"/>
                <a:gd name="connsiteX5" fmla="*/ 108839 w 5421067"/>
                <a:gd name="connsiteY5" fmla="*/ 2712298 h 5368412"/>
                <a:gd name="connsiteX0-11" fmla="*/ 108839 w 5480256"/>
                <a:gd name="connsiteY0-12" fmla="*/ 2656720 h 5312834"/>
                <a:gd name="connsiteX1-13" fmla="*/ 732953 w 5480256"/>
                <a:gd name="connsiteY1-14" fmla="*/ 987577 h 5312834"/>
                <a:gd name="connsiteX2-15" fmla="*/ 2764953 w 5480256"/>
                <a:gd name="connsiteY2-16" fmla="*/ 606 h 5312834"/>
                <a:gd name="connsiteX3-17" fmla="*/ 4303469 w 5480256"/>
                <a:gd name="connsiteY3-18" fmla="*/ 871463 h 5312834"/>
                <a:gd name="connsiteX4-19" fmla="*/ 5421067 w 5480256"/>
                <a:gd name="connsiteY4-20" fmla="*/ 2656720 h 5312834"/>
                <a:gd name="connsiteX5-21" fmla="*/ 2764953 w 5480256"/>
                <a:gd name="connsiteY5-22" fmla="*/ 5312834 h 5312834"/>
                <a:gd name="connsiteX6" fmla="*/ 108839 w 5480256"/>
                <a:gd name="connsiteY6" fmla="*/ 2656720 h 5312834"/>
                <a:gd name="connsiteX0-23" fmla="*/ 108839 w 5544800"/>
                <a:gd name="connsiteY0-24" fmla="*/ 2666351 h 5322465"/>
                <a:gd name="connsiteX1-25" fmla="*/ 732953 w 5544800"/>
                <a:gd name="connsiteY1-26" fmla="*/ 997208 h 5322465"/>
                <a:gd name="connsiteX2-27" fmla="*/ 2764953 w 5544800"/>
                <a:gd name="connsiteY2-28" fmla="*/ 10237 h 5322465"/>
                <a:gd name="connsiteX3-29" fmla="*/ 4971126 w 5544800"/>
                <a:gd name="connsiteY3-30" fmla="*/ 619837 h 5322465"/>
                <a:gd name="connsiteX4-31" fmla="*/ 5421067 w 5544800"/>
                <a:gd name="connsiteY4-32" fmla="*/ 2666351 h 5322465"/>
                <a:gd name="connsiteX5-33" fmla="*/ 2764953 w 5544800"/>
                <a:gd name="connsiteY5-34" fmla="*/ 5322465 h 5322465"/>
                <a:gd name="connsiteX6-35" fmla="*/ 108839 w 5544800"/>
                <a:gd name="connsiteY6-36" fmla="*/ 2666351 h 5322465"/>
                <a:gd name="connsiteX0-37" fmla="*/ 108839 w 5237336"/>
                <a:gd name="connsiteY0-38" fmla="*/ 2666351 h 5322940"/>
                <a:gd name="connsiteX1-39" fmla="*/ 732953 w 5237336"/>
                <a:gd name="connsiteY1-40" fmla="*/ 997208 h 5322940"/>
                <a:gd name="connsiteX2-41" fmla="*/ 2764953 w 5237336"/>
                <a:gd name="connsiteY2-42" fmla="*/ 10237 h 5322940"/>
                <a:gd name="connsiteX3-43" fmla="*/ 4971126 w 5237336"/>
                <a:gd name="connsiteY3-44" fmla="*/ 619837 h 5322940"/>
                <a:gd name="connsiteX4-45" fmla="*/ 4927582 w 5237336"/>
                <a:gd name="connsiteY4-46" fmla="*/ 2869551 h 5322940"/>
                <a:gd name="connsiteX5-47" fmla="*/ 2764953 w 5237336"/>
                <a:gd name="connsiteY5-48" fmla="*/ 5322465 h 5322940"/>
                <a:gd name="connsiteX6-49" fmla="*/ 108839 w 5237336"/>
                <a:gd name="connsiteY6-50" fmla="*/ 2666351 h 5322940"/>
                <a:gd name="connsiteX0-51" fmla="*/ 108839 w 5705147"/>
                <a:gd name="connsiteY0-52" fmla="*/ 2666351 h 5325044"/>
                <a:gd name="connsiteX1-53" fmla="*/ 732953 w 5705147"/>
                <a:gd name="connsiteY1-54" fmla="*/ 997208 h 5325044"/>
                <a:gd name="connsiteX2-55" fmla="*/ 2764953 w 5705147"/>
                <a:gd name="connsiteY2-56" fmla="*/ 10237 h 5325044"/>
                <a:gd name="connsiteX3-57" fmla="*/ 4971126 w 5705147"/>
                <a:gd name="connsiteY3-58" fmla="*/ 619837 h 5325044"/>
                <a:gd name="connsiteX4-59" fmla="*/ 5609754 w 5705147"/>
                <a:gd name="connsiteY4-60" fmla="*/ 3116294 h 5325044"/>
                <a:gd name="connsiteX5-61" fmla="*/ 2764953 w 5705147"/>
                <a:gd name="connsiteY5-62" fmla="*/ 5322465 h 5325044"/>
                <a:gd name="connsiteX6-63" fmla="*/ 108839 w 5705147"/>
                <a:gd name="connsiteY6-64" fmla="*/ 2666351 h 5325044"/>
                <a:gd name="connsiteX0-65" fmla="*/ 49424 w 5645732"/>
                <a:gd name="connsiteY0-66" fmla="*/ 2666351 h 5343874"/>
                <a:gd name="connsiteX1-67" fmla="*/ 673538 w 5645732"/>
                <a:gd name="connsiteY1-68" fmla="*/ 997208 h 5343874"/>
                <a:gd name="connsiteX2-69" fmla="*/ 2705538 w 5645732"/>
                <a:gd name="connsiteY2-70" fmla="*/ 10237 h 5343874"/>
                <a:gd name="connsiteX3-71" fmla="*/ 4911711 w 5645732"/>
                <a:gd name="connsiteY3-72" fmla="*/ 619837 h 5343874"/>
                <a:gd name="connsiteX4-73" fmla="*/ 5550339 w 5645732"/>
                <a:gd name="connsiteY4-74" fmla="*/ 3116294 h 5343874"/>
                <a:gd name="connsiteX5-75" fmla="*/ 2705538 w 5645732"/>
                <a:gd name="connsiteY5-76" fmla="*/ 5322465 h 5343874"/>
                <a:gd name="connsiteX6-77" fmla="*/ 339710 w 5645732"/>
                <a:gd name="connsiteY6-78" fmla="*/ 4146808 h 5343874"/>
                <a:gd name="connsiteX7" fmla="*/ 49424 w 5645732"/>
                <a:gd name="connsiteY7" fmla="*/ 2666351 h 5343874"/>
                <a:gd name="connsiteX0-79" fmla="*/ 180841 w 5777149"/>
                <a:gd name="connsiteY0-80" fmla="*/ 2666351 h 5335133"/>
                <a:gd name="connsiteX1-81" fmla="*/ 804955 w 5777149"/>
                <a:gd name="connsiteY1-82" fmla="*/ 997208 h 5335133"/>
                <a:gd name="connsiteX2-83" fmla="*/ 2836955 w 5777149"/>
                <a:gd name="connsiteY2-84" fmla="*/ 10237 h 5335133"/>
                <a:gd name="connsiteX3-85" fmla="*/ 5043128 w 5777149"/>
                <a:gd name="connsiteY3-86" fmla="*/ 619837 h 5335133"/>
                <a:gd name="connsiteX4-87" fmla="*/ 5681756 w 5777149"/>
                <a:gd name="connsiteY4-88" fmla="*/ 3116294 h 5335133"/>
                <a:gd name="connsiteX5-89" fmla="*/ 2836955 w 5777149"/>
                <a:gd name="connsiteY5-90" fmla="*/ 5322465 h 5335133"/>
                <a:gd name="connsiteX6-91" fmla="*/ 238898 w 5777149"/>
                <a:gd name="connsiteY6-92" fmla="*/ 3958122 h 5335133"/>
                <a:gd name="connsiteX7-93" fmla="*/ 180841 w 5777149"/>
                <a:gd name="connsiteY7-94" fmla="*/ 2666351 h 5335133"/>
                <a:gd name="connsiteX0-95" fmla="*/ 162747 w 5788084"/>
                <a:gd name="connsiteY0-96" fmla="*/ 2274466 h 5335133"/>
                <a:gd name="connsiteX1-97" fmla="*/ 815890 w 5788084"/>
                <a:gd name="connsiteY1-98" fmla="*/ 997208 h 5335133"/>
                <a:gd name="connsiteX2-99" fmla="*/ 2847890 w 5788084"/>
                <a:gd name="connsiteY2-100" fmla="*/ 10237 h 5335133"/>
                <a:gd name="connsiteX3-101" fmla="*/ 5054063 w 5788084"/>
                <a:gd name="connsiteY3-102" fmla="*/ 619837 h 5335133"/>
                <a:gd name="connsiteX4-103" fmla="*/ 5692691 w 5788084"/>
                <a:gd name="connsiteY4-104" fmla="*/ 3116294 h 5335133"/>
                <a:gd name="connsiteX5-105" fmla="*/ 2847890 w 5788084"/>
                <a:gd name="connsiteY5-106" fmla="*/ 5322465 h 5335133"/>
                <a:gd name="connsiteX6-107" fmla="*/ 249833 w 5788084"/>
                <a:gd name="connsiteY6-108" fmla="*/ 3958122 h 5335133"/>
                <a:gd name="connsiteX7-109" fmla="*/ 162747 w 5788084"/>
                <a:gd name="connsiteY7-110" fmla="*/ 2274466 h 53351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93" y="connsiteY7-94"/>
                </a:cxn>
              </a:cxnLst>
              <a:rect l="l" t="t" r="r" b="b"/>
              <a:pathLst>
                <a:path w="5788084" h="5335133">
                  <a:moveTo>
                    <a:pt x="162747" y="2274466"/>
                  </a:moveTo>
                  <a:cubicBezTo>
                    <a:pt x="257090" y="1780980"/>
                    <a:pt x="373204" y="1439894"/>
                    <a:pt x="815890" y="997208"/>
                  </a:cubicBezTo>
                  <a:cubicBezTo>
                    <a:pt x="1258576" y="554522"/>
                    <a:pt x="2141528" y="73132"/>
                    <a:pt x="2847890" y="10237"/>
                  </a:cubicBezTo>
                  <a:cubicBezTo>
                    <a:pt x="3554252" y="-52658"/>
                    <a:pt x="4611377" y="177151"/>
                    <a:pt x="5054063" y="619837"/>
                  </a:cubicBezTo>
                  <a:cubicBezTo>
                    <a:pt x="5496749" y="1062523"/>
                    <a:pt x="6002329" y="2414770"/>
                    <a:pt x="5692691" y="3116294"/>
                  </a:cubicBezTo>
                  <a:cubicBezTo>
                    <a:pt x="5383053" y="3817818"/>
                    <a:pt x="3755033" y="5182160"/>
                    <a:pt x="2847890" y="5322465"/>
                  </a:cubicBezTo>
                  <a:cubicBezTo>
                    <a:pt x="1940747" y="5462770"/>
                    <a:pt x="692519" y="4400808"/>
                    <a:pt x="249833" y="3958122"/>
                  </a:cubicBezTo>
                  <a:cubicBezTo>
                    <a:pt x="-192853" y="3515436"/>
                    <a:pt x="68404" y="2767952"/>
                    <a:pt x="162747" y="2274466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sp>
        <p:nvSpPr>
          <p:cNvPr id="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40704" y="660100"/>
            <a:ext cx="2910592" cy="237303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16600" b="1">
                <a:solidFill>
                  <a:schemeClr val="accent4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724507" y="3033133"/>
            <a:ext cx="4742986" cy="8251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accent4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image" Target="../media/image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毕业设计答辩模板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《</a:t>
            </a:r>
            <a:r>
              <a:rPr kumimoji="1" lang="zh-CN" altLang="en-US" dirty="0" smtClean="0"/>
              <a:t>此处添加你的毕业设计名称</a:t>
            </a:r>
            <a:r>
              <a:rPr kumimoji="1" lang="en-US" altLang="zh-CN" dirty="0" smtClean="0"/>
              <a:t>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>
          <a:xfrm>
            <a:off x="2915213" y="4033466"/>
            <a:ext cx="8084654" cy="1386027"/>
          </a:xfrm>
        </p:spPr>
        <p:txBody>
          <a:bodyPr/>
          <a:lstStyle/>
          <a:p>
            <a:r>
              <a:rPr kumimoji="1" lang="zh-CN" altLang="en-US" dirty="0" smtClean="0"/>
              <a:t>答辩人：</a:t>
            </a:r>
            <a:r>
              <a:rPr kumimoji="1" lang="en-US" altLang="zh-CN" dirty="0" smtClean="0"/>
              <a:t>XXXX</a:t>
            </a:r>
            <a:endParaRPr kumimoji="1" lang="en-US" altLang="zh-CN" dirty="0" smtClean="0"/>
          </a:p>
          <a:p>
            <a:r>
              <a:rPr kumimoji="1" lang="zh-CN" altLang="en-US" dirty="0" smtClean="0"/>
              <a:t>指导老师：</a:t>
            </a:r>
            <a:r>
              <a:rPr kumimoji="1" lang="en-US" dirty="0" smtClean="0"/>
              <a:t>XXXX</a:t>
            </a:r>
            <a:endParaRPr kumimoji="1" lang="en-US" dirty="0" smtClean="0"/>
          </a:p>
          <a:p>
            <a:r>
              <a:rPr kumimoji="1" lang="zh-CN" altLang="en-US" dirty="0" smtClean="0"/>
              <a:t>学校名称：</a:t>
            </a:r>
            <a:r>
              <a:rPr kumimoji="1" lang="en-US" altLang="zh-CN" dirty="0" smtClean="0"/>
              <a:t>XXXX</a:t>
            </a:r>
            <a:r>
              <a:rPr kumimoji="1" lang="zh-CN" altLang="en-US" dirty="0" smtClean="0"/>
              <a:t>设计学院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175" y="2123407"/>
            <a:ext cx="3448279" cy="1938710"/>
          </a:xfrm>
          <a:prstGeom prst="roundRect">
            <a:avLst>
              <a:gd name="adj" fmla="val 236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3547" y="2123407"/>
            <a:ext cx="3448279" cy="1938710"/>
          </a:xfrm>
          <a:prstGeom prst="roundRect">
            <a:avLst>
              <a:gd name="adj" fmla="val 236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4315" y="800380"/>
            <a:ext cx="6203371" cy="3487693"/>
          </a:xfrm>
          <a:prstGeom prst="roundRect">
            <a:avLst>
              <a:gd name="adj" fmla="val 236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文本框 8"/>
          <p:cNvSpPr txBox="1"/>
          <p:nvPr/>
        </p:nvSpPr>
        <p:spPr>
          <a:xfrm>
            <a:off x="1716059" y="5206432"/>
            <a:ext cx="87598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u="sng">
                <a:solidFill>
                  <a:srgbClr val="000000"/>
                </a:solidFill>
                <a:latin typeface="+mn-ea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rgbClr val="000000"/>
                </a:solidFill>
                <a:latin typeface="+mn-ea"/>
              </a:rPr>
              <a:t>标题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74" y="450314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制作过程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制作过程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679897" y="2350457"/>
            <a:ext cx="1178805" cy="4507543"/>
            <a:chOff x="679897" y="2350457"/>
            <a:chExt cx="1178805" cy="4507543"/>
          </a:xfrm>
        </p:grpSpPr>
        <p:sp>
          <p:nvSpPr>
            <p:cNvPr id="3" name="斜纹 2"/>
            <p:cNvSpPr/>
            <p:nvPr/>
          </p:nvSpPr>
          <p:spPr>
            <a:xfrm rot="18900000">
              <a:off x="679897" y="2350457"/>
              <a:ext cx="1178805" cy="1178805"/>
            </a:xfrm>
            <a:prstGeom prst="diagStrip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56168" y="2956956"/>
              <a:ext cx="413132" cy="39010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1095943" y="1900886"/>
            <a:ext cx="7590858" cy="1211605"/>
            <a:chOff x="1095944" y="2304646"/>
            <a:chExt cx="7590858" cy="1211605"/>
          </a:xfrm>
        </p:grpSpPr>
        <p:grpSp>
          <p:nvGrpSpPr>
            <p:cNvPr id="6" name="组 5"/>
            <p:cNvGrpSpPr/>
            <p:nvPr/>
          </p:nvGrpSpPr>
          <p:grpSpPr>
            <a:xfrm rot="16200000" flipH="1">
              <a:off x="4094153" y="-660763"/>
              <a:ext cx="1178805" cy="7175223"/>
              <a:chOff x="679898" y="2754217"/>
              <a:chExt cx="1178805" cy="7175223"/>
            </a:xfrm>
            <a:solidFill>
              <a:schemeClr val="accent3"/>
            </a:solidFill>
          </p:grpSpPr>
          <p:sp>
            <p:nvSpPr>
              <p:cNvPr id="7" name="斜纹 6"/>
              <p:cNvSpPr/>
              <p:nvPr/>
            </p:nvSpPr>
            <p:spPr>
              <a:xfrm rot="18900000">
                <a:off x="679898" y="2754217"/>
                <a:ext cx="1178805" cy="1178805"/>
              </a:xfrm>
              <a:prstGeom prst="diagStrip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56169" y="3343620"/>
                <a:ext cx="413132" cy="65858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" name="三角形 8"/>
            <p:cNvSpPr/>
            <p:nvPr/>
          </p:nvSpPr>
          <p:spPr>
            <a:xfrm rot="5400000">
              <a:off x="8063347" y="2512465"/>
              <a:ext cx="831273" cy="4156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文本框 8"/>
          <p:cNvSpPr txBox="1"/>
          <p:nvPr/>
        </p:nvSpPr>
        <p:spPr>
          <a:xfrm>
            <a:off x="8873600" y="2477928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873600" y="203064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2000" b="1" dirty="0">
              <a:solidFill>
                <a:schemeClr val="accent3"/>
              </a:solidFill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1513437" y="3364550"/>
            <a:ext cx="1178805" cy="3493449"/>
            <a:chOff x="679896" y="3364550"/>
            <a:chExt cx="1178805" cy="3493449"/>
          </a:xfrm>
        </p:grpSpPr>
        <p:sp>
          <p:nvSpPr>
            <p:cNvPr id="15" name="斜纹 14"/>
            <p:cNvSpPr/>
            <p:nvPr/>
          </p:nvSpPr>
          <p:spPr>
            <a:xfrm rot="18900000">
              <a:off x="679896" y="3364550"/>
              <a:ext cx="1178805" cy="1178805"/>
            </a:xfrm>
            <a:prstGeom prst="diagStrip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56168" y="4134505"/>
              <a:ext cx="413132" cy="272349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1929485" y="2921111"/>
            <a:ext cx="3901301" cy="1211604"/>
            <a:chOff x="1095945" y="2304648"/>
            <a:chExt cx="3901301" cy="1211604"/>
          </a:xfrm>
        </p:grpSpPr>
        <p:grpSp>
          <p:nvGrpSpPr>
            <p:cNvPr id="18" name="组 17"/>
            <p:cNvGrpSpPr/>
            <p:nvPr/>
          </p:nvGrpSpPr>
          <p:grpSpPr>
            <a:xfrm rot="16200000" flipH="1">
              <a:off x="2249375" y="1184017"/>
              <a:ext cx="1178805" cy="3485665"/>
              <a:chOff x="679898" y="2754217"/>
              <a:chExt cx="1178805" cy="3485665"/>
            </a:xfrm>
            <a:solidFill>
              <a:schemeClr val="accent3"/>
            </a:solidFill>
          </p:grpSpPr>
          <p:sp>
            <p:nvSpPr>
              <p:cNvPr id="20" name="斜纹 19"/>
              <p:cNvSpPr/>
              <p:nvPr/>
            </p:nvSpPr>
            <p:spPr>
              <a:xfrm rot="18900000">
                <a:off x="679898" y="2754217"/>
                <a:ext cx="1178805" cy="1178805"/>
              </a:xfrm>
              <a:prstGeom prst="diagStrip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856170" y="3343622"/>
                <a:ext cx="413132" cy="2896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9" name="三角形 18"/>
            <p:cNvSpPr/>
            <p:nvPr/>
          </p:nvSpPr>
          <p:spPr>
            <a:xfrm rot="5400000">
              <a:off x="4373791" y="2512467"/>
              <a:ext cx="831273" cy="4156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2" name="文本框 8"/>
          <p:cNvSpPr txBox="1"/>
          <p:nvPr/>
        </p:nvSpPr>
        <p:spPr>
          <a:xfrm>
            <a:off x="5939884" y="3481218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39884" y="303393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2000" b="1" dirty="0">
              <a:solidFill>
                <a:schemeClr val="accent3"/>
              </a:solidFill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2403533" y="4627754"/>
            <a:ext cx="1178805" cy="2230244"/>
            <a:chOff x="679896" y="4627754"/>
            <a:chExt cx="1178805" cy="2230244"/>
          </a:xfrm>
        </p:grpSpPr>
        <p:sp>
          <p:nvSpPr>
            <p:cNvPr id="25" name="斜纹 24"/>
            <p:cNvSpPr/>
            <p:nvPr/>
          </p:nvSpPr>
          <p:spPr>
            <a:xfrm rot="18900000">
              <a:off x="679896" y="4627754"/>
              <a:ext cx="1178805" cy="1178805"/>
            </a:xfrm>
            <a:prstGeom prst="diagStrip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6168" y="5437367"/>
              <a:ext cx="413132" cy="142063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2793291" y="4168893"/>
            <a:ext cx="1612454" cy="1157663"/>
            <a:chOff x="1069655" y="2304649"/>
            <a:chExt cx="1612454" cy="1157663"/>
          </a:xfrm>
        </p:grpSpPr>
        <p:grpSp>
          <p:nvGrpSpPr>
            <p:cNvPr id="28" name="组 27"/>
            <p:cNvGrpSpPr/>
            <p:nvPr/>
          </p:nvGrpSpPr>
          <p:grpSpPr>
            <a:xfrm rot="16200000" flipH="1">
              <a:off x="1152419" y="2318162"/>
              <a:ext cx="1061386" cy="1226914"/>
              <a:chOff x="743376" y="2727926"/>
              <a:chExt cx="1061386" cy="1226914"/>
            </a:xfrm>
            <a:solidFill>
              <a:schemeClr val="accent3"/>
            </a:solidFill>
          </p:grpSpPr>
          <p:sp>
            <p:nvSpPr>
              <p:cNvPr id="30" name="斜纹 29"/>
              <p:cNvSpPr/>
              <p:nvPr/>
            </p:nvSpPr>
            <p:spPr>
              <a:xfrm rot="18900000">
                <a:off x="743376" y="2727926"/>
                <a:ext cx="1061386" cy="1074870"/>
              </a:xfrm>
              <a:prstGeom prst="diagStripe">
                <a:avLst>
                  <a:gd name="adj" fmla="val 453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856169" y="3343623"/>
                <a:ext cx="413132" cy="61121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9" name="三角形 28"/>
            <p:cNvSpPr/>
            <p:nvPr/>
          </p:nvSpPr>
          <p:spPr>
            <a:xfrm rot="5400000">
              <a:off x="2058654" y="2512468"/>
              <a:ext cx="831273" cy="4156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2" name="文本框 8"/>
          <p:cNvSpPr txBox="1"/>
          <p:nvPr/>
        </p:nvSpPr>
        <p:spPr>
          <a:xfrm>
            <a:off x="4502058" y="4745935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502058" y="4298653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r>
              <a:rPr kumimoji="1" lang="zh-CN" altLang="en-US" dirty="0"/>
              <a:t> 制作</a:t>
            </a:r>
            <a:r>
              <a:rPr kumimoji="1" lang="zh-CN" altLang="en-US" dirty="0" smtClean="0"/>
              <a:t>过程</a:t>
            </a:r>
            <a:endParaRPr kumimoji="1" lang="zh-CN" altLang="en-US" dirty="0"/>
          </a:p>
        </p:txBody>
      </p:sp>
      <p:sp>
        <p:nvSpPr>
          <p:cNvPr id="3" name="同心圆 2"/>
          <p:cNvSpPr/>
          <p:nvPr/>
        </p:nvSpPr>
        <p:spPr>
          <a:xfrm>
            <a:off x="795647" y="1901571"/>
            <a:ext cx="2860433" cy="2860433"/>
          </a:xfrm>
          <a:prstGeom prst="donut">
            <a:avLst>
              <a:gd name="adj" fmla="val 1026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3377058" y="1901571"/>
            <a:ext cx="2860433" cy="2860433"/>
          </a:xfrm>
          <a:prstGeom prst="donut">
            <a:avLst>
              <a:gd name="adj" fmla="val 1026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5958468" y="1901571"/>
            <a:ext cx="2860433" cy="2860433"/>
          </a:xfrm>
          <a:prstGeom prst="donut">
            <a:avLst>
              <a:gd name="adj" fmla="val 1026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8539879" y="1901571"/>
            <a:ext cx="2860433" cy="2860433"/>
          </a:xfrm>
          <a:prstGeom prst="donut">
            <a:avLst>
              <a:gd name="adj" fmla="val 1026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785601" y="1901571"/>
            <a:ext cx="2860433" cy="2860433"/>
          </a:xfrm>
          <a:prstGeom prst="blockArc">
            <a:avLst>
              <a:gd name="adj1" fmla="val 10800000"/>
              <a:gd name="adj2" fmla="val 2"/>
              <a:gd name="adj3" fmla="val 1005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0800000">
            <a:off x="3377058" y="1901571"/>
            <a:ext cx="2860433" cy="2860433"/>
          </a:xfrm>
          <a:prstGeom prst="blockArc">
            <a:avLst>
              <a:gd name="adj1" fmla="val 10800000"/>
              <a:gd name="adj2" fmla="val 2"/>
              <a:gd name="adj3" fmla="val 1005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>
            <a:off x="5948422" y="1913444"/>
            <a:ext cx="2860433" cy="2860433"/>
          </a:xfrm>
          <a:prstGeom prst="blockArc">
            <a:avLst>
              <a:gd name="adj1" fmla="val 10800000"/>
              <a:gd name="adj2" fmla="val 2"/>
              <a:gd name="adj3" fmla="val 1005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空心弧 10"/>
          <p:cNvSpPr/>
          <p:nvPr/>
        </p:nvSpPr>
        <p:spPr>
          <a:xfrm rot="10800000">
            <a:off x="8539879" y="1913445"/>
            <a:ext cx="2860433" cy="2860433"/>
          </a:xfrm>
          <a:prstGeom prst="blockArc">
            <a:avLst>
              <a:gd name="adj1" fmla="val 10800000"/>
              <a:gd name="adj2" fmla="val 2"/>
              <a:gd name="adj3" fmla="val 1005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1054577" y="5482205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4577" y="5034923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646034" y="5482205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6034" y="5034923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6237491" y="5482205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37491" y="5034923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8818901" y="5482205"/>
            <a:ext cx="251766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18901" y="5034923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20" name="组合 22"/>
          <p:cNvGrpSpPr/>
          <p:nvPr/>
        </p:nvGrpSpPr>
        <p:grpSpPr>
          <a:xfrm>
            <a:off x="1818372" y="3019800"/>
            <a:ext cx="794889" cy="623974"/>
            <a:chOff x="3654425" y="5089525"/>
            <a:chExt cx="1860550" cy="1460500"/>
          </a:xfrm>
          <a:solidFill>
            <a:schemeClr val="accent3">
              <a:lumMod val="75000"/>
            </a:schemeClr>
          </a:solidFill>
        </p:grpSpPr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" name="组合 22"/>
          <p:cNvGrpSpPr/>
          <p:nvPr/>
        </p:nvGrpSpPr>
        <p:grpSpPr>
          <a:xfrm>
            <a:off x="4409828" y="3031673"/>
            <a:ext cx="794889" cy="623974"/>
            <a:chOff x="3654425" y="5089525"/>
            <a:chExt cx="1860550" cy="1460500"/>
          </a:xfrm>
          <a:solidFill>
            <a:schemeClr val="accent3">
              <a:lumMod val="75000"/>
            </a:schemeClr>
          </a:solidFill>
        </p:grpSpPr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22"/>
          <p:cNvGrpSpPr/>
          <p:nvPr/>
        </p:nvGrpSpPr>
        <p:grpSpPr>
          <a:xfrm>
            <a:off x="6961104" y="3019799"/>
            <a:ext cx="794889" cy="623974"/>
            <a:chOff x="3654425" y="5089525"/>
            <a:chExt cx="1860550" cy="1460500"/>
          </a:xfrm>
          <a:solidFill>
            <a:schemeClr val="accent3">
              <a:lumMod val="75000"/>
            </a:schemeClr>
          </a:solidFill>
        </p:grpSpPr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22"/>
          <p:cNvGrpSpPr/>
          <p:nvPr/>
        </p:nvGrpSpPr>
        <p:grpSpPr>
          <a:xfrm>
            <a:off x="9552560" y="3031672"/>
            <a:ext cx="794889" cy="623974"/>
            <a:chOff x="3654425" y="5089525"/>
            <a:chExt cx="1860550" cy="1460500"/>
          </a:xfrm>
          <a:solidFill>
            <a:schemeClr val="accent3">
              <a:lumMod val="75000"/>
            </a:schemeClr>
          </a:solidFill>
        </p:grpSpPr>
        <p:sp>
          <p:nvSpPr>
            <p:cNvPr id="4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泪珠形 4"/>
          <p:cNvSpPr/>
          <p:nvPr/>
        </p:nvSpPr>
        <p:spPr>
          <a:xfrm>
            <a:off x="1247243" y="5236911"/>
            <a:ext cx="1044362" cy="1044362"/>
          </a:xfrm>
          <a:prstGeom prst="teardrop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4" name="组合 22"/>
          <p:cNvGrpSpPr/>
          <p:nvPr/>
        </p:nvGrpSpPr>
        <p:grpSpPr>
          <a:xfrm>
            <a:off x="1534947" y="5564227"/>
            <a:ext cx="548656" cy="430686"/>
            <a:chOff x="3829050" y="5226603"/>
            <a:chExt cx="1511301" cy="1186348"/>
          </a:xfrm>
          <a:solidFill>
            <a:schemeClr val="bg1"/>
          </a:solidFill>
        </p:grpSpPr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3829050" y="5226603"/>
              <a:ext cx="1511301" cy="1186348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文本框 8"/>
          <p:cNvSpPr txBox="1"/>
          <p:nvPr/>
        </p:nvSpPr>
        <p:spPr>
          <a:xfrm>
            <a:off x="2364761" y="5582154"/>
            <a:ext cx="251766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364761" y="513487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8" name="泪珠形 57"/>
          <p:cNvSpPr/>
          <p:nvPr/>
        </p:nvSpPr>
        <p:spPr>
          <a:xfrm>
            <a:off x="5673003" y="2819126"/>
            <a:ext cx="1044362" cy="1044362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9" name="组合 22"/>
          <p:cNvGrpSpPr/>
          <p:nvPr/>
        </p:nvGrpSpPr>
        <p:grpSpPr>
          <a:xfrm>
            <a:off x="5960707" y="3146442"/>
            <a:ext cx="548656" cy="430686"/>
            <a:chOff x="3829050" y="5226603"/>
            <a:chExt cx="1511301" cy="1186348"/>
          </a:xfrm>
          <a:solidFill>
            <a:schemeClr val="bg1"/>
          </a:solidFill>
        </p:grpSpPr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829050" y="5226603"/>
              <a:ext cx="1511301" cy="1186348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0" name="文本框 8"/>
          <p:cNvSpPr txBox="1"/>
          <p:nvPr/>
        </p:nvSpPr>
        <p:spPr>
          <a:xfrm>
            <a:off x="6790521" y="3164369"/>
            <a:ext cx="251766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90521" y="2717087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0" name="泪珠形 69"/>
          <p:cNvSpPr/>
          <p:nvPr/>
        </p:nvSpPr>
        <p:spPr>
          <a:xfrm>
            <a:off x="3460123" y="4028019"/>
            <a:ext cx="1044362" cy="1044362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1" name="组合 22"/>
          <p:cNvGrpSpPr/>
          <p:nvPr/>
        </p:nvGrpSpPr>
        <p:grpSpPr>
          <a:xfrm>
            <a:off x="3747827" y="4355335"/>
            <a:ext cx="548656" cy="430686"/>
            <a:chOff x="3829050" y="5226603"/>
            <a:chExt cx="1511301" cy="1186348"/>
          </a:xfrm>
          <a:solidFill>
            <a:schemeClr val="bg1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3829050" y="5226603"/>
              <a:ext cx="1511301" cy="1186348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2" name="文本框 8"/>
          <p:cNvSpPr txBox="1"/>
          <p:nvPr/>
        </p:nvSpPr>
        <p:spPr>
          <a:xfrm>
            <a:off x="4577641" y="4373262"/>
            <a:ext cx="251766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577641" y="3925980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2" name="泪珠形 81"/>
          <p:cNvSpPr/>
          <p:nvPr/>
        </p:nvSpPr>
        <p:spPr>
          <a:xfrm>
            <a:off x="7885882" y="1610233"/>
            <a:ext cx="1044362" cy="1044362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3" name="组合 22"/>
          <p:cNvGrpSpPr/>
          <p:nvPr/>
        </p:nvGrpSpPr>
        <p:grpSpPr>
          <a:xfrm>
            <a:off x="8173586" y="1937549"/>
            <a:ext cx="548656" cy="430686"/>
            <a:chOff x="3829050" y="5226603"/>
            <a:chExt cx="1511301" cy="1186348"/>
          </a:xfrm>
          <a:solidFill>
            <a:schemeClr val="bg1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3829050" y="5226603"/>
              <a:ext cx="1511301" cy="1186348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4" name="文本框 8"/>
          <p:cNvSpPr txBox="1"/>
          <p:nvPr/>
        </p:nvSpPr>
        <p:spPr>
          <a:xfrm>
            <a:off x="9003400" y="1955476"/>
            <a:ext cx="251766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9003400" y="1508194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3" name="文本占位符 9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制作过程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作品展示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t="71472"/>
          <a:stretch>
            <a:fillRect/>
          </a:stretch>
        </p:blipFill>
        <p:spPr>
          <a:xfrm>
            <a:off x="0" y="4902505"/>
            <a:ext cx="12192000" cy="19554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flipV="1">
            <a:off x="4596344" y="2400601"/>
            <a:ext cx="7657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8"/>
          <p:cNvSpPr txBox="1"/>
          <p:nvPr/>
        </p:nvSpPr>
        <p:spPr>
          <a:xfrm>
            <a:off x="5352186" y="2893044"/>
            <a:ext cx="251766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08413" y="244576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4"/>
                </a:solidFill>
              </a:rPr>
              <a:t>点击此处添加标题</a:t>
            </a:r>
            <a:endParaRPr lang="en-US" altLang="zh-CN" sz="2000" b="1" dirty="0">
              <a:solidFill>
                <a:schemeClr val="accent4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35937" y="2400601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4"/>
                </a:solidFill>
              </a:rPr>
              <a:t>02</a:t>
            </a:r>
            <a:endParaRPr lang="en-US" altLang="zh-CN" sz="4000" b="1" dirty="0">
              <a:solidFill>
                <a:schemeClr val="accent4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flipV="1">
            <a:off x="1141748" y="2400601"/>
            <a:ext cx="765739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1897590" y="2893044"/>
            <a:ext cx="251766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53817" y="244576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81341" y="2400601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4">
                    <a:lumMod val="75000"/>
                  </a:schemeClr>
                </a:solidFill>
              </a:rPr>
              <a:t>01</a:t>
            </a:r>
            <a:endParaRPr lang="en-US" altLang="zh-CN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flipV="1">
            <a:off x="8050940" y="2400601"/>
            <a:ext cx="765739" cy="457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8"/>
          <p:cNvSpPr txBox="1"/>
          <p:nvPr/>
        </p:nvSpPr>
        <p:spPr>
          <a:xfrm>
            <a:off x="8806782" y="2893044"/>
            <a:ext cx="251766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863009" y="2445762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90533" y="2400601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03</a:t>
            </a:r>
            <a:endParaRPr lang="en-US" altLang="zh-CN" sz="4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/>
          <a:srcRect l="28917" r="28917"/>
          <a:stretch>
            <a:fillRect/>
          </a:stretch>
        </p:blipFill>
        <p:spPr>
          <a:xfrm>
            <a:off x="1409491" y="1535400"/>
            <a:ext cx="2936878" cy="3915837"/>
          </a:xfrm>
          <a:prstGeom prst="roundRect">
            <a:avLst>
              <a:gd name="adj" fmla="val 293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矩形 21"/>
          <p:cNvSpPr/>
          <p:nvPr/>
        </p:nvSpPr>
        <p:spPr>
          <a:xfrm>
            <a:off x="1409491" y="4590997"/>
            <a:ext cx="2936878" cy="4924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/>
          <a:srcRect l="28917" r="28917"/>
          <a:stretch>
            <a:fillRect/>
          </a:stretch>
        </p:blipFill>
        <p:spPr>
          <a:xfrm>
            <a:off x="4590099" y="1535400"/>
            <a:ext cx="2936878" cy="3915837"/>
          </a:xfrm>
          <a:prstGeom prst="roundRect">
            <a:avLst>
              <a:gd name="adj" fmla="val 293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矩形 24"/>
          <p:cNvSpPr/>
          <p:nvPr/>
        </p:nvSpPr>
        <p:spPr>
          <a:xfrm>
            <a:off x="4590099" y="4590997"/>
            <a:ext cx="2936878" cy="4924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/>
          <a:srcRect l="28917" r="28917"/>
          <a:stretch>
            <a:fillRect/>
          </a:stretch>
        </p:blipFill>
        <p:spPr>
          <a:xfrm>
            <a:off x="7770707" y="1535400"/>
            <a:ext cx="2936878" cy="3915837"/>
          </a:xfrm>
          <a:prstGeom prst="roundRect">
            <a:avLst>
              <a:gd name="adj" fmla="val 293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矩形 27"/>
          <p:cNvSpPr/>
          <p:nvPr/>
        </p:nvSpPr>
        <p:spPr>
          <a:xfrm>
            <a:off x="7770707" y="4590997"/>
            <a:ext cx="2936878" cy="4924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49"/>
            <a:ext cx="12192000" cy="6854651"/>
          </a:xfrm>
          <a:prstGeom prst="rtTriangle">
            <a:avLst/>
          </a:prstGeom>
        </p:spPr>
      </p:pic>
      <p:sp>
        <p:nvSpPr>
          <p:cNvPr id="4" name="文本框 8"/>
          <p:cNvSpPr txBox="1"/>
          <p:nvPr/>
        </p:nvSpPr>
        <p:spPr>
          <a:xfrm>
            <a:off x="6842407" y="1979821"/>
            <a:ext cx="49022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42408" y="1525769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总结回顾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 smtClean="0"/>
              <a:t>作品概述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zh-CN" altLang="en-US" dirty="0" smtClean="0"/>
              <a:t>制作过程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 smtClean="0"/>
              <a:t>作品展示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zh-CN" altLang="en-US" dirty="0" smtClean="0"/>
              <a:t>总结回顾</a:t>
            </a:r>
            <a:endParaRPr kumimoji="1"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 flipV="1">
            <a:off x="7162538" y="2234346"/>
            <a:ext cx="765739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8"/>
          <p:cNvSpPr txBox="1"/>
          <p:nvPr/>
        </p:nvSpPr>
        <p:spPr>
          <a:xfrm>
            <a:off x="7974607" y="2812575"/>
            <a:ext cx="3339429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74607" y="2279507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02131" y="2234346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5">
                    <a:lumMod val="75000"/>
                  </a:schemeClr>
                </a:solidFill>
              </a:rPr>
              <a:t>01</a:t>
            </a:r>
            <a:endParaRPr lang="en-US" altLang="zh-CN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51488" y="1548451"/>
          <a:ext cx="4380675" cy="4301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43618"/>
                <a:gridCol w="1137057"/>
              </a:tblGrid>
              <a:tr h="53763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r>
                        <a:rPr lang="zh-CN" altLang="en-US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HERE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CHECK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  <a:tr h="537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/>
                        <a:t>Title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here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L 形 8"/>
          <p:cNvSpPr/>
          <p:nvPr/>
        </p:nvSpPr>
        <p:spPr>
          <a:xfrm rot="18900000">
            <a:off x="4288610" y="2188026"/>
            <a:ext cx="312869" cy="182961"/>
          </a:xfrm>
          <a:prstGeom prst="corner">
            <a:avLst>
              <a:gd name="adj1" fmla="val 28880"/>
              <a:gd name="adj2" fmla="val 270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0" name="L 形 9"/>
          <p:cNvSpPr/>
          <p:nvPr/>
        </p:nvSpPr>
        <p:spPr>
          <a:xfrm rot="18900000">
            <a:off x="4284436" y="3314202"/>
            <a:ext cx="312869" cy="182961"/>
          </a:xfrm>
          <a:prstGeom prst="corner">
            <a:avLst>
              <a:gd name="adj1" fmla="val 28880"/>
              <a:gd name="adj2" fmla="val 270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1" name="L 形 10"/>
          <p:cNvSpPr/>
          <p:nvPr/>
        </p:nvSpPr>
        <p:spPr>
          <a:xfrm rot="18900000">
            <a:off x="4284436" y="4375640"/>
            <a:ext cx="312869" cy="182961"/>
          </a:xfrm>
          <a:prstGeom prst="corner">
            <a:avLst>
              <a:gd name="adj1" fmla="val 28880"/>
              <a:gd name="adj2" fmla="val 270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2" name="L 形 11"/>
          <p:cNvSpPr/>
          <p:nvPr/>
        </p:nvSpPr>
        <p:spPr>
          <a:xfrm rot="18900000">
            <a:off x="4284436" y="4884258"/>
            <a:ext cx="312869" cy="182961"/>
          </a:xfrm>
          <a:prstGeom prst="corner">
            <a:avLst>
              <a:gd name="adj1" fmla="val 28880"/>
              <a:gd name="adj2" fmla="val 270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3" name="L 形 12"/>
          <p:cNvSpPr/>
          <p:nvPr/>
        </p:nvSpPr>
        <p:spPr>
          <a:xfrm rot="18900000">
            <a:off x="4284435" y="5453082"/>
            <a:ext cx="312869" cy="182961"/>
          </a:xfrm>
          <a:prstGeom prst="corner">
            <a:avLst>
              <a:gd name="adj1" fmla="val 28880"/>
              <a:gd name="adj2" fmla="val 270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sp>
        <p:nvSpPr>
          <p:cNvPr id="3" name="文本框 8"/>
          <p:cNvSpPr txBox="1"/>
          <p:nvPr/>
        </p:nvSpPr>
        <p:spPr>
          <a:xfrm>
            <a:off x="1075045" y="2230684"/>
            <a:ext cx="912586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5045" y="1697616"/>
            <a:ext cx="2236510" cy="49244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6" y="3457060"/>
            <a:ext cx="1786908" cy="14355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61953" y="3457060"/>
            <a:ext cx="4536373" cy="14355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98326" y="3457060"/>
            <a:ext cx="702624" cy="14355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00949" y="3457060"/>
            <a:ext cx="3026229" cy="143557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1" name="直线连接符 10"/>
          <p:cNvCxnSpPr/>
          <p:nvPr/>
        </p:nvCxnSpPr>
        <p:spPr>
          <a:xfrm>
            <a:off x="1075045" y="4892634"/>
            <a:ext cx="0" cy="114003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/>
          <p:nvPr/>
        </p:nvCxnSpPr>
        <p:spPr>
          <a:xfrm>
            <a:off x="2861953" y="4892634"/>
            <a:ext cx="0" cy="114003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>
            <a:off x="7390737" y="4892634"/>
            <a:ext cx="0" cy="114003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>
            <a:off x="8081485" y="4892634"/>
            <a:ext cx="0" cy="114003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/>
          <p:nvPr/>
        </p:nvCxnSpPr>
        <p:spPr>
          <a:xfrm>
            <a:off x="11131465" y="4892634"/>
            <a:ext cx="0" cy="114003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08090" y="5292728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97953" y="5292727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sp>
        <p:nvSpPr>
          <p:cNvPr id="9" name="饼图 8"/>
          <p:cNvSpPr/>
          <p:nvPr/>
        </p:nvSpPr>
        <p:spPr>
          <a:xfrm>
            <a:off x="1306286" y="1494691"/>
            <a:ext cx="2576946" cy="2576944"/>
          </a:xfrm>
          <a:prstGeom prst="pie">
            <a:avLst>
              <a:gd name="adj1" fmla="val 19845934"/>
              <a:gd name="adj2" fmla="val 1620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486772" y="1675177"/>
            <a:ext cx="2215974" cy="221597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8" name="组合 22"/>
          <p:cNvGrpSpPr/>
          <p:nvPr/>
        </p:nvGrpSpPr>
        <p:grpSpPr>
          <a:xfrm>
            <a:off x="2197313" y="2471176"/>
            <a:ext cx="794889" cy="623974"/>
            <a:chOff x="3654425" y="5089525"/>
            <a:chExt cx="1860550" cy="1460500"/>
          </a:xfrm>
          <a:solidFill>
            <a:schemeClr val="bg1"/>
          </a:solidFill>
        </p:grpSpPr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1338760" y="4250611"/>
            <a:ext cx="2461442" cy="1674157"/>
            <a:chOff x="1030001" y="4724869"/>
            <a:chExt cx="2461442" cy="1674157"/>
          </a:xfrm>
        </p:grpSpPr>
        <p:sp>
          <p:nvSpPr>
            <p:cNvPr id="26" name="文本框 8"/>
            <p:cNvSpPr txBox="1"/>
            <p:nvPr/>
          </p:nvSpPr>
          <p:spPr>
            <a:xfrm>
              <a:off x="1030001" y="5346430"/>
              <a:ext cx="246144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30001" y="4724869"/>
              <a:ext cx="2461441" cy="49244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饼图 31"/>
          <p:cNvSpPr/>
          <p:nvPr/>
        </p:nvSpPr>
        <p:spPr>
          <a:xfrm>
            <a:off x="4770472" y="1494691"/>
            <a:ext cx="2576946" cy="2576944"/>
          </a:xfrm>
          <a:prstGeom prst="pie">
            <a:avLst>
              <a:gd name="adj1" fmla="val 19845934"/>
              <a:gd name="adj2" fmla="val 1620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950958" y="1675177"/>
            <a:ext cx="2215974" cy="221597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4" name="组合 22"/>
          <p:cNvGrpSpPr/>
          <p:nvPr/>
        </p:nvGrpSpPr>
        <p:grpSpPr>
          <a:xfrm>
            <a:off x="5661499" y="2471176"/>
            <a:ext cx="794889" cy="623974"/>
            <a:chOff x="3654425" y="5089525"/>
            <a:chExt cx="1860550" cy="1460500"/>
          </a:xfrm>
          <a:solidFill>
            <a:schemeClr val="bg1"/>
          </a:solidFill>
        </p:grpSpPr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4802946" y="4250611"/>
            <a:ext cx="2461442" cy="1674157"/>
            <a:chOff x="1030001" y="4724869"/>
            <a:chExt cx="2461442" cy="1674157"/>
          </a:xfrm>
        </p:grpSpPr>
        <p:sp>
          <p:nvSpPr>
            <p:cNvPr id="36" name="文本框 8"/>
            <p:cNvSpPr txBox="1"/>
            <p:nvPr/>
          </p:nvSpPr>
          <p:spPr>
            <a:xfrm>
              <a:off x="1030001" y="5346430"/>
              <a:ext cx="246144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30001" y="4724869"/>
              <a:ext cx="2461441" cy="49244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饼图 45"/>
          <p:cNvSpPr/>
          <p:nvPr/>
        </p:nvSpPr>
        <p:spPr>
          <a:xfrm>
            <a:off x="8234658" y="1494691"/>
            <a:ext cx="2576946" cy="2576944"/>
          </a:xfrm>
          <a:prstGeom prst="pie">
            <a:avLst>
              <a:gd name="adj1" fmla="val 19845934"/>
              <a:gd name="adj2" fmla="val 1620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8415144" y="1675177"/>
            <a:ext cx="2215974" cy="221597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8" name="组合 22"/>
          <p:cNvGrpSpPr/>
          <p:nvPr/>
        </p:nvGrpSpPr>
        <p:grpSpPr>
          <a:xfrm>
            <a:off x="9125685" y="2471176"/>
            <a:ext cx="794889" cy="623974"/>
            <a:chOff x="3654425" y="5089525"/>
            <a:chExt cx="1860550" cy="1460500"/>
          </a:xfrm>
          <a:solidFill>
            <a:schemeClr val="bg1"/>
          </a:solidFill>
        </p:grpSpPr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 48"/>
          <p:cNvGrpSpPr/>
          <p:nvPr/>
        </p:nvGrpSpPr>
        <p:grpSpPr>
          <a:xfrm>
            <a:off x="8267132" y="4250611"/>
            <a:ext cx="2461442" cy="1674157"/>
            <a:chOff x="1030001" y="4724869"/>
            <a:chExt cx="2461442" cy="1674157"/>
          </a:xfrm>
        </p:grpSpPr>
        <p:sp>
          <p:nvSpPr>
            <p:cNvPr id="50" name="文本框 8"/>
            <p:cNvSpPr txBox="1"/>
            <p:nvPr/>
          </p:nvSpPr>
          <p:spPr>
            <a:xfrm>
              <a:off x="1030001" y="5346430"/>
              <a:ext cx="246144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030001" y="4724869"/>
              <a:ext cx="2461441" cy="49244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THANK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YOU!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《</a:t>
            </a:r>
            <a:r>
              <a:rPr kumimoji="1" lang="zh-CN" altLang="en-US" dirty="0" smtClean="0"/>
              <a:t>此处添加你的毕业设计名称</a:t>
            </a:r>
            <a:r>
              <a:rPr kumimoji="1" lang="en-US" altLang="zh-CN" dirty="0" smtClean="0"/>
              <a:t>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>
          <a:xfrm>
            <a:off x="2915213" y="4033466"/>
            <a:ext cx="8084654" cy="1386027"/>
          </a:xfrm>
        </p:spPr>
        <p:txBody>
          <a:bodyPr/>
          <a:lstStyle/>
          <a:p>
            <a:r>
              <a:rPr kumimoji="1" lang="zh-CN" altLang="en-US" dirty="0" smtClean="0"/>
              <a:t>答辩人：</a:t>
            </a:r>
            <a:r>
              <a:rPr kumimoji="1" lang="en-US" altLang="zh-CN" dirty="0" smtClean="0"/>
              <a:t>JANE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DOE</a:t>
            </a:r>
            <a:endParaRPr kumimoji="1" lang="zh-CN" altLang="en-US" dirty="0" smtClean="0"/>
          </a:p>
          <a:p>
            <a:r>
              <a:rPr kumimoji="1" lang="zh-CN" altLang="en-US" dirty="0" smtClean="0"/>
              <a:t>指导老师：</a:t>
            </a:r>
            <a:r>
              <a:rPr kumimoji="1" lang="en-US" altLang="zh-CN" dirty="0" smtClean="0"/>
              <a:t>JOHN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DOE</a:t>
            </a:r>
            <a:endParaRPr kumimoji="1" lang="zh-CN" altLang="en-US" dirty="0" smtClean="0"/>
          </a:p>
          <a:p>
            <a:r>
              <a:rPr kumimoji="1" lang="zh-CN" altLang="en-US" dirty="0" smtClean="0"/>
              <a:t>学校名称：</a:t>
            </a:r>
            <a:r>
              <a:rPr kumimoji="1" lang="en-US" altLang="zh-CN" dirty="0" smtClean="0"/>
              <a:t>OfficePLUS</a:t>
            </a:r>
            <a:r>
              <a:rPr kumimoji="1" lang="zh-CN" altLang="en-US" dirty="0" smtClean="0"/>
              <a:t>设计学院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7956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 flipV="1">
            <a:off x="3182918" y="3233854"/>
            <a:ext cx="76573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8"/>
          <p:cNvSpPr txBox="1"/>
          <p:nvPr/>
        </p:nvSpPr>
        <p:spPr>
          <a:xfrm>
            <a:off x="3938760" y="3726297"/>
            <a:ext cx="251766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94987" y="3279015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22511" y="3233854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smtClean="0">
                <a:solidFill>
                  <a:schemeClr val="accent1"/>
                </a:solidFill>
              </a:rPr>
              <a:t>01</a:t>
            </a:r>
            <a:endParaRPr lang="en-US" altLang="zh-CN" sz="4000" b="1" dirty="0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7222273" y="3233854"/>
            <a:ext cx="765739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7978115" y="3726297"/>
            <a:ext cx="251766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34342" y="3279015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61866" y="3233854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</a:rPr>
              <a:t>02</a:t>
            </a:r>
            <a:endParaRPr lang="en-US" altLang="zh-CN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3" name="文本框 8"/>
          <p:cNvSpPr txBox="1"/>
          <p:nvPr/>
        </p:nvSpPr>
        <p:spPr>
          <a:xfrm>
            <a:off x="994838" y="2968013"/>
            <a:ext cx="3889396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1065" y="2119288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6287944" y="3464219"/>
            <a:ext cx="1115122" cy="1115122"/>
            <a:chOff x="6177776" y="1807948"/>
            <a:chExt cx="1115122" cy="1115122"/>
          </a:xfrm>
        </p:grpSpPr>
        <p:sp>
          <p:nvSpPr>
            <p:cNvPr id="5" name="椭圆 4"/>
            <p:cNvSpPr/>
            <p:nvPr/>
          </p:nvSpPr>
          <p:spPr>
            <a:xfrm>
              <a:off x="6177776" y="1807948"/>
              <a:ext cx="1115122" cy="111512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6" name="L 形 5"/>
            <p:cNvSpPr/>
            <p:nvPr/>
          </p:nvSpPr>
          <p:spPr>
            <a:xfrm rot="18900000">
              <a:off x="6407879" y="2115623"/>
              <a:ext cx="654917" cy="382985"/>
            </a:xfrm>
            <a:prstGeom prst="corner">
              <a:avLst>
                <a:gd name="adj1" fmla="val 28880"/>
                <a:gd name="adj2" fmla="val 2700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7593673" y="3655526"/>
            <a:ext cx="3467616" cy="73250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</a:rPr>
              <a:t>点击此处添加标题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6287944" y="2220153"/>
            <a:ext cx="1115122" cy="1115122"/>
            <a:chOff x="6177776" y="1807948"/>
            <a:chExt cx="1115122" cy="1115122"/>
          </a:xfrm>
        </p:grpSpPr>
        <p:sp>
          <p:nvSpPr>
            <p:cNvPr id="11" name="椭圆 10"/>
            <p:cNvSpPr/>
            <p:nvPr/>
          </p:nvSpPr>
          <p:spPr>
            <a:xfrm>
              <a:off x="6177776" y="1807948"/>
              <a:ext cx="1115122" cy="111512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L 形 11"/>
            <p:cNvSpPr/>
            <p:nvPr/>
          </p:nvSpPr>
          <p:spPr>
            <a:xfrm rot="18900000">
              <a:off x="6407879" y="2115623"/>
              <a:ext cx="654917" cy="382985"/>
            </a:xfrm>
            <a:prstGeom prst="corner">
              <a:avLst>
                <a:gd name="adj1" fmla="val 28880"/>
                <a:gd name="adj2" fmla="val 2700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7593673" y="2411460"/>
            <a:ext cx="3467616" cy="73250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</a:rPr>
              <a:t>点击此处添加标题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6287944" y="4708285"/>
            <a:ext cx="1115122" cy="1115122"/>
            <a:chOff x="6177776" y="1807948"/>
            <a:chExt cx="1115122" cy="1115122"/>
          </a:xfrm>
        </p:grpSpPr>
        <p:sp>
          <p:nvSpPr>
            <p:cNvPr id="15" name="椭圆 14"/>
            <p:cNvSpPr/>
            <p:nvPr/>
          </p:nvSpPr>
          <p:spPr>
            <a:xfrm>
              <a:off x="6177776" y="1807948"/>
              <a:ext cx="1115122" cy="111512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L 形 15"/>
            <p:cNvSpPr/>
            <p:nvPr/>
          </p:nvSpPr>
          <p:spPr>
            <a:xfrm rot="18900000">
              <a:off x="6407879" y="2115623"/>
              <a:ext cx="654917" cy="382985"/>
            </a:xfrm>
            <a:prstGeom prst="corner">
              <a:avLst>
                <a:gd name="adj1" fmla="val 28880"/>
                <a:gd name="adj2" fmla="val 2700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7593673" y="4899592"/>
            <a:ext cx="3467616" cy="732508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</a:rPr>
              <a:t>点击此处添加标题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0166" y="1749157"/>
            <a:ext cx="3300312" cy="1855519"/>
          </a:xfrm>
          <a:prstGeom prst="rect">
            <a:avLst/>
          </a:prstGeom>
        </p:spPr>
      </p:pic>
      <p:grpSp>
        <p:nvGrpSpPr>
          <p:cNvPr id="20" name="组 19"/>
          <p:cNvGrpSpPr/>
          <p:nvPr/>
        </p:nvGrpSpPr>
        <p:grpSpPr>
          <a:xfrm>
            <a:off x="930166" y="3604676"/>
            <a:ext cx="3300312" cy="2553753"/>
            <a:chOff x="930166" y="3604676"/>
            <a:chExt cx="3300312" cy="2553753"/>
          </a:xfrm>
        </p:grpSpPr>
        <p:sp>
          <p:nvSpPr>
            <p:cNvPr id="18" name="矩形 17"/>
            <p:cNvSpPr/>
            <p:nvPr/>
          </p:nvSpPr>
          <p:spPr>
            <a:xfrm>
              <a:off x="930166" y="3604676"/>
              <a:ext cx="3300312" cy="255375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文本框 8"/>
            <p:cNvSpPr txBox="1"/>
            <p:nvPr/>
          </p:nvSpPr>
          <p:spPr>
            <a:xfrm>
              <a:off x="1034112" y="3755090"/>
              <a:ext cx="3092420" cy="2252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6626" y="1749157"/>
            <a:ext cx="3300312" cy="1855519"/>
          </a:xfrm>
          <a:prstGeom prst="rect">
            <a:avLst/>
          </a:prstGeom>
        </p:spPr>
      </p:pic>
      <p:grpSp>
        <p:nvGrpSpPr>
          <p:cNvPr id="24" name="组 23"/>
          <p:cNvGrpSpPr/>
          <p:nvPr/>
        </p:nvGrpSpPr>
        <p:grpSpPr>
          <a:xfrm>
            <a:off x="4466626" y="3604676"/>
            <a:ext cx="3300312" cy="2553753"/>
            <a:chOff x="930166" y="3604676"/>
            <a:chExt cx="3300312" cy="2553753"/>
          </a:xfrm>
        </p:grpSpPr>
        <p:sp>
          <p:nvSpPr>
            <p:cNvPr id="25" name="矩形 24"/>
            <p:cNvSpPr/>
            <p:nvPr/>
          </p:nvSpPr>
          <p:spPr>
            <a:xfrm>
              <a:off x="930166" y="3604676"/>
              <a:ext cx="3300312" cy="255375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文本框 8"/>
            <p:cNvSpPr txBox="1"/>
            <p:nvPr/>
          </p:nvSpPr>
          <p:spPr>
            <a:xfrm>
              <a:off x="1034112" y="3755090"/>
              <a:ext cx="3092420" cy="2252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3086" y="1749157"/>
            <a:ext cx="3300312" cy="1855519"/>
          </a:xfrm>
          <a:prstGeom prst="rect">
            <a:avLst/>
          </a:prstGeom>
        </p:spPr>
      </p:pic>
      <p:grpSp>
        <p:nvGrpSpPr>
          <p:cNvPr id="29" name="组 28"/>
          <p:cNvGrpSpPr/>
          <p:nvPr/>
        </p:nvGrpSpPr>
        <p:grpSpPr>
          <a:xfrm>
            <a:off x="8003086" y="3604676"/>
            <a:ext cx="3300312" cy="2553753"/>
            <a:chOff x="930166" y="3604676"/>
            <a:chExt cx="3300312" cy="2553753"/>
          </a:xfrm>
        </p:grpSpPr>
        <p:sp>
          <p:nvSpPr>
            <p:cNvPr id="30" name="矩形 29"/>
            <p:cNvSpPr/>
            <p:nvPr/>
          </p:nvSpPr>
          <p:spPr>
            <a:xfrm>
              <a:off x="930166" y="3604676"/>
              <a:ext cx="3300312" cy="255375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文本框 8"/>
            <p:cNvSpPr txBox="1"/>
            <p:nvPr/>
          </p:nvSpPr>
          <p:spPr>
            <a:xfrm>
              <a:off x="1034112" y="3755090"/>
              <a:ext cx="3092420" cy="2252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endParaRPr lang="zh-CN" altLang="en-US" sz="1200" dirty="0" smtClean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作品概述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t="71472"/>
          <a:stretch>
            <a:fillRect/>
          </a:stretch>
        </p:blipFill>
        <p:spPr>
          <a:xfrm>
            <a:off x="0" y="1233888"/>
            <a:ext cx="12192000" cy="19554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2289" y="1233888"/>
            <a:ext cx="3542682" cy="19554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5" name="文本框 8"/>
          <p:cNvSpPr txBox="1"/>
          <p:nvPr/>
        </p:nvSpPr>
        <p:spPr>
          <a:xfrm>
            <a:off x="923944" y="4008478"/>
            <a:ext cx="309242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3783" y="505014"/>
            <a:ext cx="2810385" cy="341324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6600" b="1" smtClean="0">
                <a:solidFill>
                  <a:schemeClr val="bg1"/>
                </a:solidFill>
              </a:rPr>
              <a:t>02</a:t>
            </a:r>
            <a:endParaRPr lang="en-US" altLang="zh-CN" sz="16600" b="1" dirty="0">
              <a:solidFill>
                <a:schemeClr val="bg1"/>
              </a:solidFill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4206052" y="4008478"/>
            <a:ext cx="309242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7488161" y="4008478"/>
            <a:ext cx="309242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sp>
        <p:nvSpPr>
          <p:cNvPr id="9" name="矩形 8"/>
          <p:cNvSpPr/>
          <p:nvPr/>
        </p:nvSpPr>
        <p:spPr>
          <a:xfrm flipV="1">
            <a:off x="7060855" y="1759156"/>
            <a:ext cx="765739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7816697" y="2251599"/>
            <a:ext cx="25176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72924" y="1804317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>
                    <a:lumMod val="75000"/>
                  </a:schemeClr>
                </a:solidFill>
              </a:rPr>
              <a:t>点击此处添加标题</a:t>
            </a:r>
            <a:endParaRPr lang="en-US" altLang="zh-CN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00448" y="1759156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smtClean="0">
                <a:solidFill>
                  <a:schemeClr val="accent2">
                    <a:lumMod val="75000"/>
                  </a:schemeClr>
                </a:solidFill>
              </a:rPr>
              <a:t>01</a:t>
            </a:r>
            <a:endParaRPr lang="en-US" altLang="zh-CN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7117082" y="3990985"/>
            <a:ext cx="765739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8"/>
          <p:cNvSpPr txBox="1"/>
          <p:nvPr/>
        </p:nvSpPr>
        <p:spPr>
          <a:xfrm>
            <a:off x="7872924" y="4483428"/>
            <a:ext cx="25176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29151" y="403614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2000" b="1" dirty="0">
              <a:solidFill>
                <a:schemeClr val="accent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56675" y="3990985"/>
            <a:ext cx="81624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4000" b="1" dirty="0" smtClean="0">
                <a:solidFill>
                  <a:schemeClr val="accent2"/>
                </a:solidFill>
              </a:rPr>
              <a:t>02</a:t>
            </a:r>
            <a:endParaRPr lang="en-US" altLang="zh-CN" sz="4000" b="1" dirty="0">
              <a:solidFill>
                <a:schemeClr val="accent2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7792" y="1759156"/>
            <a:ext cx="5232670" cy="2941940"/>
          </a:xfrm>
          <a:prstGeom prst="roundRect">
            <a:avLst>
              <a:gd name="adj" fmla="val 236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3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9A9DE"/>
      </a:accent1>
      <a:accent2>
        <a:srgbClr val="838FD4"/>
      </a:accent2>
      <a:accent3>
        <a:srgbClr val="41C0B8"/>
      </a:accent3>
      <a:accent4>
        <a:srgbClr val="91CE6F"/>
      </a:accent4>
      <a:accent5>
        <a:srgbClr val="A0CD4E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3333</Words>
  <Application>WPS 演示</Application>
  <PresentationFormat>宽屏</PresentationFormat>
  <Paragraphs>272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96</cp:revision>
  <dcterms:created xsi:type="dcterms:W3CDTF">2015-08-18T02:51:00Z</dcterms:created>
  <dcterms:modified xsi:type="dcterms:W3CDTF">2016-06-15T13:25:25Z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