
<file path=[Content_Types].xml><?xml version="1.0" encoding="utf-8"?>
<Types xmlns="http://schemas.openxmlformats.org/package/2006/content-types">
  <Default Extension="jpeg" ContentType="image/jpeg"/>
  <Default Extension="xlsx" ContentType="application/vnd.openxmlformats-officedocument.spreadsheetml.sheet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olors1.xml" ContentType="application/vnd.ms-office.chartcolorstyle+xml"/>
  <Override PartName="/ppt/charts/colors2.xml" ContentType="application/vnd.ms-office.chartcolorstyle+xml"/>
  <Override PartName="/ppt/charts/style1.xml" ContentType="application/vnd.ms-office.chartstyle+xml"/>
  <Override PartName="/ppt/charts/style2.xml" ContentType="application/vnd.ms-office.chartstyl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3"/>
  </p:sldMasterIdLst>
  <p:sldIdLst>
    <p:sldId id="280" r:id="rId4"/>
    <p:sldId id="293" r:id="rId5"/>
    <p:sldId id="282" r:id="rId6"/>
    <p:sldId id="260" r:id="rId7"/>
    <p:sldId id="261" r:id="rId8"/>
    <p:sldId id="262" r:id="rId9"/>
    <p:sldId id="284" r:id="rId10"/>
    <p:sldId id="264" r:id="rId11"/>
    <p:sldId id="265" r:id="rId12"/>
    <p:sldId id="266" r:id="rId13"/>
    <p:sldId id="285" r:id="rId14"/>
    <p:sldId id="268" r:id="rId15"/>
    <p:sldId id="269" r:id="rId16"/>
    <p:sldId id="270" r:id="rId17"/>
    <p:sldId id="286" r:id="rId18"/>
    <p:sldId id="272" r:id="rId19"/>
    <p:sldId id="273" r:id="rId20"/>
    <p:sldId id="287" r:id="rId21"/>
    <p:sldId id="275" r:id="rId22"/>
    <p:sldId id="276" r:id="rId23"/>
    <p:sldId id="288" r:id="rId24"/>
    <p:sldId id="278" r:id="rId25"/>
    <p:sldId id="292" r:id="rId26"/>
    <p:sldId id="290" r:id="rId27"/>
  </p:sldIdLst>
  <p:sldSz cx="12192000" cy="6858000"/>
  <p:notesSz cx="6858000" cy="9144000"/>
  <p:defaultTextStyle>
    <a:defPPr>
      <a:defRPr lang="zh-CN"/>
    </a:defPPr>
    <a:lvl1pPr marL="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3A1C"/>
    <a:srgbClr val="F23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6043"/>
    <p:restoredTop sz="93689"/>
  </p:normalViewPr>
  <p:slideViewPr>
    <p:cSldViewPr snapToGrid="0" snapToObjects="1">
      <p:cViewPr varScale="1">
        <p:scale>
          <a:sx n="89" d="100"/>
          <a:sy n="89" d="100"/>
        </p:scale>
        <p:origin x="176" y="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0" Type="http://schemas.openxmlformats.org/officeDocument/2006/relationships/tableStyles" Target="tableStyles.xml"/><Relationship Id="rId3" Type="http://schemas.openxmlformats.org/officeDocument/2006/relationships/slideMaster" Target="slideMasters/slideMaster2.xml"/><Relationship Id="rId29" Type="http://schemas.openxmlformats.org/officeDocument/2006/relationships/viewProps" Target="viewProps.xml"/><Relationship Id="rId28" Type="http://schemas.openxmlformats.org/officeDocument/2006/relationships/presProps" Target="presProps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package" Target="../embeddings/Workbook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microsoft.com/office/2011/relationships/chartStyle" Target="style2.xml"/><Relationship Id="rId1" Type="http://schemas.openxmlformats.org/officeDocument/2006/relationships/package" Target="../embeddings/Workbook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ofPieChart>
        <c:ofPieType val="pie"/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/>
          <c:explosion val="0"/>
          <c:dPt>
            <c:idx val="0"/>
            <c:bubble3D val="0"/>
            <c:spPr>
              <a:solidFill>
                <a:schemeClr val="accent3">
                  <a:shade val="5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3">
                  <a:shade val="8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>
                  <a:tint val="8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3">
                  <a:tint val="5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3">
                  <a:tint val="3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elete val="1"/>
          </c:dLbls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 c:formatCode="General">
                  <c:v>8.2</c:v>
                </c:pt>
                <c:pt idx="1" c:formatCode="General">
                  <c:v>3.2</c:v>
                </c:pt>
                <c:pt idx="2" c:formatCode="General">
                  <c:v>1.4</c:v>
                </c:pt>
                <c:pt idx="3" c:formatCode="General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gapWidth val="100"/>
        <c:secondPieSize val="75"/>
        <c:serLines>
          <c:spPr>
            <a:ln w="9525" cap="flat" cmpd="sng" algn="ctr">
              <a:solidFill>
                <a:schemeClr val="tx1">
                  <a:lumMod val="35000"/>
                  <a:lumOff val="65000"/>
                </a:schemeClr>
              </a:solidFill>
              <a:round/>
            </a:ln>
            <a:effectLst/>
          </c:spPr>
        </c:serLines>
      </c:of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3">
                <a:shade val="6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1195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Microsoft YaHei" charset="0"/>
                    <a:ea typeface="Microsoft YaHei" charset="0"/>
                    <a:cs typeface="Microsoft YaHei" charset="0"/>
                  </a:defRPr>
                </a:pPr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 c:formatCode="General">
                  <c:v>4.3</c:v>
                </c:pt>
                <c:pt idx="1" c:formatCode="General">
                  <c:v>2.5</c:v>
                </c:pt>
                <c:pt idx="2" c:formatCode="General">
                  <c:v>3.5</c:v>
                </c:pt>
                <c:pt idx="3" c:formatCode="General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1195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Microsoft YaHei" charset="0"/>
                    <a:ea typeface="Microsoft YaHei" charset="0"/>
                    <a:cs typeface="Microsoft YaHei" charset="0"/>
                  </a:defRPr>
                </a:pPr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 c:formatCode="General">
                  <c:v>2.4</c:v>
                </c:pt>
                <c:pt idx="1" c:formatCode="General">
                  <c:v>4.4</c:v>
                </c:pt>
                <c:pt idx="2" c:formatCode="General">
                  <c:v>1.8</c:v>
                </c:pt>
                <c:pt idx="3" c:formatCode="General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chemeClr val="accent3">
                <a:tint val="6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1195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Microsoft YaHei" charset="0"/>
                    <a:ea typeface="Microsoft YaHei" charset="0"/>
                    <a:cs typeface="Microsoft YaHei" charset="0"/>
                  </a:defRPr>
                </a:pPr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 c:formatCode="General">
                  <c:v>2</c:v>
                </c:pt>
                <c:pt idx="1" c:formatCode="General">
                  <c:v>2</c:v>
                </c:pt>
                <c:pt idx="2" c:formatCode="General">
                  <c:v>3</c:v>
                </c:pt>
                <c:pt idx="3" c:formatCode="General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2059097408"/>
        <c:axId val="-2059225968"/>
      </c:barChart>
      <c:catAx>
        <c:axId val="-20590974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pPr>
          </a:p>
        </c:txPr>
        <c:crossAx val="-2059225968"/>
        <c:crosses val="autoZero"/>
        <c:auto val="1"/>
        <c:lblAlgn val="ctr"/>
        <c:lblOffset val="100"/>
        <c:noMultiLvlLbl val="0"/>
      </c:catAx>
      <c:valAx>
        <c:axId val="-20592259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pPr>
          </a:p>
        </c:txPr>
        <c:crossAx val="-205909740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Microsoft YaHei" charset="0"/>
          <a:ea typeface="Microsoft YaHei" charset="0"/>
          <a:cs typeface="Microsoft YaHei" charset="0"/>
        </a:defRPr>
      </a:pPr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6">
  <a:schemeClr val="accent3"/>
</cs:colorStyle>
</file>

<file path=ppt/charts/colors2.xml><?xml version="1.0" encoding="utf-8"?>
<cs:colorStyle xmlns:cs="http://schemas.microsoft.com/office/drawing/2012/chartStyle" xmlns:a="http://schemas.openxmlformats.org/drawingml/2006/main" meth="withinLinear" id="16">
  <a:schemeClr val="accent3"/>
</cs:colorStyle>
</file>

<file path=ppt/charts/style1.xml><?xml version="1.0" encoding="utf-8"?>
<cs:chartStyle xmlns:cs="http://schemas.microsoft.com/office/drawing/2012/chartStyle" xmlns:a="http://schemas.openxmlformats.org/drawingml/2006/main" id="33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50000"/>
            <a:lumOff val="50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915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office.msn.com.cn/" TargetMode="Externa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 rotWithShape="1">
          <a:blip r:embed="rId2"/>
          <a:srcRect t="22049" r="54675" b="21936"/>
          <a:stretch>
            <a:fillRect/>
          </a:stretch>
        </p:blipFill>
        <p:spPr>
          <a:xfrm>
            <a:off x="849510" y="-12701"/>
            <a:ext cx="10492980" cy="6858001"/>
          </a:xfrm>
          <a:prstGeom prst="rect">
            <a:avLst/>
          </a:prstGeom>
        </p:spPr>
      </p:pic>
      <p:sp>
        <p:nvSpPr>
          <p:cNvPr id="4" name="文本占位符 7"/>
          <p:cNvSpPr>
            <a:spLocks noGrp="1"/>
          </p:cNvSpPr>
          <p:nvPr>
            <p:ph type="body" sz="quarter" idx="10"/>
          </p:nvPr>
        </p:nvSpPr>
        <p:spPr>
          <a:xfrm>
            <a:off x="522697" y="2307026"/>
            <a:ext cx="11146606" cy="937764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ctr">
              <a:buNone/>
              <a:defRPr sz="4800" b="1"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6" name="文本占位符 7"/>
          <p:cNvSpPr>
            <a:spLocks noGrp="1"/>
          </p:cNvSpPr>
          <p:nvPr>
            <p:ph type="body" sz="quarter" idx="11"/>
          </p:nvPr>
        </p:nvSpPr>
        <p:spPr>
          <a:xfrm>
            <a:off x="3155230" y="3669185"/>
            <a:ext cx="2294080" cy="549890"/>
          </a:xfrm>
          <a:prstGeom prst="rect">
            <a:avLst/>
          </a:prstGeom>
          <a:solidFill>
            <a:schemeClr val="bg1"/>
          </a:solidFill>
          <a:ln w="12700" cmpd="sng">
            <a:solidFill>
              <a:schemeClr val="tx1">
                <a:lumMod val="50000"/>
                <a:lumOff val="50000"/>
              </a:schemeClr>
            </a:solidFill>
          </a:ln>
        </p:spPr>
        <p:txBody>
          <a:bodyPr vert="horz" anchor="t"/>
          <a:lstStyle>
            <a:lvl1pPr marL="0" indent="0" algn="ctr">
              <a:buNone/>
              <a:defRPr sz="1400" b="0"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7" name="文本占位符 7"/>
          <p:cNvSpPr>
            <a:spLocks noGrp="1"/>
          </p:cNvSpPr>
          <p:nvPr>
            <p:ph type="body" sz="quarter" idx="12"/>
          </p:nvPr>
        </p:nvSpPr>
        <p:spPr>
          <a:xfrm>
            <a:off x="6742690" y="3669184"/>
            <a:ext cx="2294080" cy="549890"/>
          </a:xfrm>
          <a:prstGeom prst="rect">
            <a:avLst/>
          </a:prstGeom>
          <a:solidFill>
            <a:schemeClr val="bg1"/>
          </a:solidFill>
          <a:ln w="12700" cmpd="sng">
            <a:solidFill>
              <a:schemeClr val="tx1">
                <a:lumMod val="50000"/>
                <a:lumOff val="50000"/>
              </a:schemeClr>
            </a:solidFill>
          </a:ln>
        </p:spPr>
        <p:txBody>
          <a:bodyPr vert="horz" anchor="t"/>
          <a:lstStyle>
            <a:lvl1pPr marL="0" indent="0" algn="ctr">
              <a:buNone/>
              <a:defRPr sz="1400" b="0"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8" name="文本占位符 7"/>
          <p:cNvSpPr>
            <a:spLocks noGrp="1"/>
          </p:cNvSpPr>
          <p:nvPr>
            <p:ph type="body" sz="quarter" idx="13"/>
          </p:nvPr>
        </p:nvSpPr>
        <p:spPr>
          <a:xfrm>
            <a:off x="3155230" y="4448647"/>
            <a:ext cx="5881540" cy="508364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ctr">
              <a:buNone/>
              <a:defRPr sz="2000" b="0"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10" name="文本占位符 7"/>
          <p:cNvSpPr>
            <a:spLocks noGrp="1"/>
          </p:cNvSpPr>
          <p:nvPr>
            <p:ph type="body" sz="quarter" idx="14" hasCustomPrompt="1"/>
          </p:nvPr>
        </p:nvSpPr>
        <p:spPr>
          <a:xfrm>
            <a:off x="265304" y="220133"/>
            <a:ext cx="3303395" cy="389467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1400" b="1"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r>
              <a:rPr kumimoji="1" lang="en-US" altLang="zh-CN" dirty="0" smtClean="0"/>
              <a:t>CLICK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TO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ADD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YOUR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TITLE</a:t>
            </a:r>
            <a:endParaRPr kumimoji="1"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页_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265304" y="220133"/>
            <a:ext cx="3303395" cy="389467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1400" b="1"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r>
              <a:rPr kumimoji="1" lang="en-US" altLang="zh-CN" dirty="0" smtClean="0"/>
              <a:t>CLICK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TO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ADD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YOUR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TITLE</a:t>
            </a:r>
            <a:endParaRPr kumimoji="1"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背景图片素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440603" y="759873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8965"/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 Light"/>
                <a:ea typeface="微软雅黑"/>
                <a:cs typeface="Segoe UI Light"/>
              </a:rPr>
              <a:t>背景图片素材</a:t>
            </a:r>
            <a:endParaRPr lang="zh-CN" altLang="en-US" sz="1800" dirty="0">
              <a:solidFill>
                <a:schemeClr val="tx1">
                  <a:lumMod val="75000"/>
                  <a:lumOff val="25000"/>
                </a:schemeClr>
              </a:solidFill>
              <a:latin typeface="Segoe UI Light"/>
              <a:ea typeface="微软雅黑"/>
              <a:cs typeface="Segoe UI Light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fficePL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 userDrawn="1"/>
        </p:nvSpPr>
        <p:spPr>
          <a:xfrm>
            <a:off x="4447955" y="4458724"/>
            <a:ext cx="3296095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zh-CN" altLang="en-US" sz="1335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 charset="0"/>
              </a:rPr>
              <a:t>点击</a:t>
            </a:r>
            <a:r>
              <a:rPr kumimoji="1" lang="en-US" altLang="zh-CN" sz="1335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Logo</a:t>
            </a:r>
            <a:r>
              <a:rPr kumimoji="1" lang="zh-CN" altLang="en-US" sz="1335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 charset="0"/>
              </a:rPr>
              <a:t>获取更多优质模板（放映模式）</a:t>
            </a:r>
            <a:endParaRPr kumimoji="1" lang="zh-CN" altLang="en-US" sz="1335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微软雅黑" charset="0"/>
            </a:endParaRPr>
          </a:p>
        </p:txBody>
      </p:sp>
      <p:pic>
        <p:nvPicPr>
          <p:cNvPr id="4" name="图片 3">
            <a:hlinkClick r:id="rId2"/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227832"/>
            <a:ext cx="3048000" cy="40233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页_三项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 rotWithShape="1">
          <a:blip r:embed="rId2"/>
          <a:srcRect l="61489" t="25058" r="12143" b="25081"/>
          <a:stretch>
            <a:fillRect/>
          </a:stretch>
        </p:blipFill>
        <p:spPr>
          <a:xfrm>
            <a:off x="558800" y="4165951"/>
            <a:ext cx="2413000" cy="2413000"/>
          </a:xfrm>
          <a:prstGeom prst="ellipse">
            <a:avLst/>
          </a:prstGeom>
        </p:spPr>
      </p:pic>
      <p:pic>
        <p:nvPicPr>
          <p:cNvPr id="4" name="图片 3"/>
          <p:cNvPicPr>
            <a:picLocks noChangeAspect="1"/>
          </p:cNvPicPr>
          <p:nvPr userDrawn="1"/>
        </p:nvPicPr>
        <p:blipFill rotWithShape="1">
          <a:blip r:embed="rId2"/>
          <a:srcRect l="61489" t="25058" r="12143" b="25081"/>
          <a:stretch>
            <a:fillRect/>
          </a:stretch>
        </p:blipFill>
        <p:spPr>
          <a:xfrm>
            <a:off x="7378700" y="203200"/>
            <a:ext cx="4419600" cy="4419600"/>
          </a:xfrm>
          <a:prstGeom prst="ellipse">
            <a:avLst/>
          </a:prstGeom>
        </p:spPr>
      </p:pic>
      <p:sp>
        <p:nvSpPr>
          <p:cNvPr id="5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265304" y="220133"/>
            <a:ext cx="3303395" cy="389467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1400" b="1"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r>
              <a:rPr kumimoji="1" lang="en-US" altLang="zh-CN" dirty="0" smtClean="0"/>
              <a:t>CLICK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TO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ADD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YOUR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TITLE</a:t>
            </a:r>
            <a:endParaRPr kumimoji="1" lang="zh-CN" altLang="en-US" dirty="0"/>
          </a:p>
        </p:txBody>
      </p:sp>
      <p:sp>
        <p:nvSpPr>
          <p:cNvPr id="6" name="文本占位符 7"/>
          <p:cNvSpPr>
            <a:spLocks noGrp="1"/>
          </p:cNvSpPr>
          <p:nvPr>
            <p:ph type="body" sz="quarter" idx="11" hasCustomPrompt="1"/>
          </p:nvPr>
        </p:nvSpPr>
        <p:spPr>
          <a:xfrm>
            <a:off x="3801979" y="1020156"/>
            <a:ext cx="4588044" cy="888855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ctr">
              <a:buNone/>
              <a:defRPr sz="6000" b="1"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r>
              <a:rPr kumimoji="1" lang="zh-CN" altLang="en-US" dirty="0" smtClean="0"/>
              <a:t>目录</a:t>
            </a:r>
            <a:endParaRPr kumimoji="1" lang="zh-CN" altLang="en-US" dirty="0"/>
          </a:p>
        </p:txBody>
      </p:sp>
      <p:sp>
        <p:nvSpPr>
          <p:cNvPr id="8" name="文本占位符 7"/>
          <p:cNvSpPr>
            <a:spLocks noGrp="1"/>
          </p:cNvSpPr>
          <p:nvPr>
            <p:ph type="body" sz="quarter" idx="12" hasCustomPrompt="1"/>
          </p:nvPr>
        </p:nvSpPr>
        <p:spPr>
          <a:xfrm>
            <a:off x="3801979" y="1909012"/>
            <a:ext cx="4588044" cy="401052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ctr">
              <a:buNone/>
              <a:defRPr sz="2000" b="0"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r>
              <a:rPr kumimoji="1" lang="en-US" altLang="zh-CN" dirty="0" smtClean="0"/>
              <a:t>CONTENTS</a:t>
            </a:r>
            <a:endParaRPr kumimoji="1" lang="zh-CN" altLang="en-US" dirty="0"/>
          </a:p>
        </p:txBody>
      </p:sp>
      <p:sp>
        <p:nvSpPr>
          <p:cNvPr id="9" name="文本占位符 7"/>
          <p:cNvSpPr>
            <a:spLocks noGrp="1"/>
          </p:cNvSpPr>
          <p:nvPr>
            <p:ph type="body" sz="quarter" idx="13"/>
          </p:nvPr>
        </p:nvSpPr>
        <p:spPr>
          <a:xfrm>
            <a:off x="1459832" y="2413000"/>
            <a:ext cx="9272338" cy="1059969"/>
          </a:xfrm>
          <a:prstGeom prst="rect">
            <a:avLst/>
          </a:prstGeom>
          <a:ln w="12700" cmpd="sng">
            <a:noFill/>
          </a:ln>
        </p:spPr>
        <p:txBody>
          <a:bodyPr vert="horz" anchor="t"/>
          <a:lstStyle>
            <a:lvl1pPr>
              <a:defRPr kumimoji="1" lang="zh-CN" altLang="en-US" sz="1400" b="0" dirty="0"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marL="0" lvl="0" indent="0" algn="ctr">
              <a:lnSpc>
                <a:spcPct val="130000"/>
              </a:lnSpc>
              <a:buNone/>
            </a:pPr>
            <a:endParaRPr kumimoji="1"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4" hasCustomPrompt="1"/>
          </p:nvPr>
        </p:nvSpPr>
        <p:spPr>
          <a:xfrm>
            <a:off x="1459832" y="4167324"/>
            <a:ext cx="2297865" cy="45547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b="1"/>
            </a:lvl1pPr>
          </a:lstStyle>
          <a:p>
            <a:pPr lvl="0"/>
            <a:r>
              <a:rPr kumimoji="1" lang="en-US" altLang="zh-CN" dirty="0" smtClean="0"/>
              <a:t>TITLE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endParaRPr kumimoji="1" lang="zh-CN" altLang="en-US" dirty="0"/>
          </a:p>
        </p:txBody>
      </p:sp>
      <p:sp>
        <p:nvSpPr>
          <p:cNvPr id="28" name="文本占位符 6"/>
          <p:cNvSpPr>
            <a:spLocks noGrp="1"/>
          </p:cNvSpPr>
          <p:nvPr>
            <p:ph type="body" sz="quarter" idx="15" hasCustomPrompt="1"/>
          </p:nvPr>
        </p:nvSpPr>
        <p:spPr>
          <a:xfrm>
            <a:off x="1459831" y="4622800"/>
            <a:ext cx="2297865" cy="45547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0">
                <a:latin typeface="+mn-lt"/>
              </a:defRPr>
            </a:lvl1pPr>
          </a:lstStyle>
          <a:p>
            <a:pPr lvl="0"/>
            <a:r>
              <a:rPr kumimoji="1" lang="en-US" altLang="zh-CN" dirty="0" smtClean="0"/>
              <a:t>TITLE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endParaRPr kumimoji="1" lang="zh-CN" altLang="en-US" dirty="0"/>
          </a:p>
        </p:txBody>
      </p:sp>
      <p:sp>
        <p:nvSpPr>
          <p:cNvPr id="29" name="文本占位符 6"/>
          <p:cNvSpPr>
            <a:spLocks noGrp="1"/>
          </p:cNvSpPr>
          <p:nvPr>
            <p:ph type="body" sz="quarter" idx="16" hasCustomPrompt="1"/>
          </p:nvPr>
        </p:nvSpPr>
        <p:spPr>
          <a:xfrm>
            <a:off x="8433254" y="4167324"/>
            <a:ext cx="2297865" cy="45547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b="1"/>
            </a:lvl1pPr>
          </a:lstStyle>
          <a:p>
            <a:pPr lvl="0"/>
            <a:r>
              <a:rPr kumimoji="1" lang="en-US" altLang="zh-CN" dirty="0" smtClean="0"/>
              <a:t>TITLE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endParaRPr kumimoji="1" lang="zh-CN" altLang="en-US" dirty="0"/>
          </a:p>
        </p:txBody>
      </p:sp>
      <p:sp>
        <p:nvSpPr>
          <p:cNvPr id="30" name="文本占位符 6"/>
          <p:cNvSpPr>
            <a:spLocks noGrp="1"/>
          </p:cNvSpPr>
          <p:nvPr>
            <p:ph type="body" sz="quarter" idx="17" hasCustomPrompt="1"/>
          </p:nvPr>
        </p:nvSpPr>
        <p:spPr>
          <a:xfrm>
            <a:off x="8433253" y="4622800"/>
            <a:ext cx="2297865" cy="45547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0">
                <a:latin typeface="+mn-lt"/>
              </a:defRPr>
            </a:lvl1pPr>
          </a:lstStyle>
          <a:p>
            <a:pPr lvl="0"/>
            <a:r>
              <a:rPr kumimoji="1" lang="en-US" altLang="zh-CN" dirty="0" smtClean="0"/>
              <a:t>TITLE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endParaRPr kumimoji="1" lang="zh-CN" altLang="en-US" dirty="0"/>
          </a:p>
        </p:txBody>
      </p:sp>
      <p:sp>
        <p:nvSpPr>
          <p:cNvPr id="31" name="文本占位符 6"/>
          <p:cNvSpPr>
            <a:spLocks noGrp="1"/>
          </p:cNvSpPr>
          <p:nvPr>
            <p:ph type="body" sz="quarter" idx="18" hasCustomPrompt="1"/>
          </p:nvPr>
        </p:nvSpPr>
        <p:spPr>
          <a:xfrm>
            <a:off x="4946542" y="4167324"/>
            <a:ext cx="2297865" cy="45547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b="1"/>
            </a:lvl1pPr>
          </a:lstStyle>
          <a:p>
            <a:pPr lvl="0"/>
            <a:r>
              <a:rPr kumimoji="1" lang="en-US" altLang="zh-CN" dirty="0" smtClean="0"/>
              <a:t>TITLE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endParaRPr kumimoji="1" lang="zh-CN" altLang="en-US" dirty="0"/>
          </a:p>
        </p:txBody>
      </p:sp>
      <p:sp>
        <p:nvSpPr>
          <p:cNvPr id="32" name="文本占位符 6"/>
          <p:cNvSpPr>
            <a:spLocks noGrp="1"/>
          </p:cNvSpPr>
          <p:nvPr>
            <p:ph type="body" sz="quarter" idx="19" hasCustomPrompt="1"/>
          </p:nvPr>
        </p:nvSpPr>
        <p:spPr>
          <a:xfrm>
            <a:off x="4946541" y="4622800"/>
            <a:ext cx="2297865" cy="45547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0">
                <a:latin typeface="+mn-lt"/>
              </a:defRPr>
            </a:lvl1pPr>
          </a:lstStyle>
          <a:p>
            <a:pPr lvl="0"/>
            <a:r>
              <a:rPr kumimoji="1" lang="en-US" altLang="zh-CN" dirty="0" smtClean="0"/>
              <a:t>TITLE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endParaRPr kumimoji="1"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页_四项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 rotWithShape="1">
          <a:blip r:embed="rId2"/>
          <a:srcRect l="61489" t="25058" r="12143" b="25081"/>
          <a:stretch>
            <a:fillRect/>
          </a:stretch>
        </p:blipFill>
        <p:spPr>
          <a:xfrm>
            <a:off x="558800" y="4165951"/>
            <a:ext cx="2413000" cy="2413000"/>
          </a:xfrm>
          <a:prstGeom prst="ellipse">
            <a:avLst/>
          </a:prstGeom>
        </p:spPr>
      </p:pic>
      <p:pic>
        <p:nvPicPr>
          <p:cNvPr id="4" name="图片 3"/>
          <p:cNvPicPr>
            <a:picLocks noChangeAspect="1"/>
          </p:cNvPicPr>
          <p:nvPr userDrawn="1"/>
        </p:nvPicPr>
        <p:blipFill rotWithShape="1">
          <a:blip r:embed="rId2"/>
          <a:srcRect l="61489" t="25058" r="12143" b="25081"/>
          <a:stretch>
            <a:fillRect/>
          </a:stretch>
        </p:blipFill>
        <p:spPr>
          <a:xfrm>
            <a:off x="7378700" y="203200"/>
            <a:ext cx="4419600" cy="4419600"/>
          </a:xfrm>
          <a:prstGeom prst="ellipse">
            <a:avLst/>
          </a:prstGeom>
        </p:spPr>
      </p:pic>
      <p:sp>
        <p:nvSpPr>
          <p:cNvPr id="5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265304" y="220133"/>
            <a:ext cx="3303395" cy="389467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1400" b="1"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r>
              <a:rPr kumimoji="1" lang="en-US" altLang="zh-CN" dirty="0" smtClean="0"/>
              <a:t>CLICK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TO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ADD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YOUR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TITLE</a:t>
            </a:r>
            <a:endParaRPr kumimoji="1" lang="zh-CN" altLang="en-US" dirty="0"/>
          </a:p>
        </p:txBody>
      </p:sp>
      <p:sp>
        <p:nvSpPr>
          <p:cNvPr id="6" name="文本占位符 7"/>
          <p:cNvSpPr>
            <a:spLocks noGrp="1"/>
          </p:cNvSpPr>
          <p:nvPr>
            <p:ph type="body" sz="quarter" idx="11" hasCustomPrompt="1"/>
          </p:nvPr>
        </p:nvSpPr>
        <p:spPr>
          <a:xfrm>
            <a:off x="3801979" y="1020156"/>
            <a:ext cx="4588044" cy="888855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ctr">
              <a:buNone/>
              <a:defRPr sz="6000" b="1"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r>
              <a:rPr kumimoji="1" lang="zh-CN" altLang="en-US" dirty="0" smtClean="0"/>
              <a:t>目录</a:t>
            </a:r>
            <a:endParaRPr kumimoji="1" lang="zh-CN" altLang="en-US" dirty="0"/>
          </a:p>
        </p:txBody>
      </p:sp>
      <p:sp>
        <p:nvSpPr>
          <p:cNvPr id="8" name="文本占位符 7"/>
          <p:cNvSpPr>
            <a:spLocks noGrp="1"/>
          </p:cNvSpPr>
          <p:nvPr>
            <p:ph type="body" sz="quarter" idx="12" hasCustomPrompt="1"/>
          </p:nvPr>
        </p:nvSpPr>
        <p:spPr>
          <a:xfrm>
            <a:off x="3801979" y="1909012"/>
            <a:ext cx="4588044" cy="401052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ctr">
              <a:buNone/>
              <a:defRPr sz="2000" b="0"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r>
              <a:rPr kumimoji="1" lang="en-US" altLang="zh-CN" dirty="0" smtClean="0"/>
              <a:t>CONTENTS</a:t>
            </a:r>
            <a:endParaRPr kumimoji="1" lang="zh-CN" altLang="en-US" dirty="0"/>
          </a:p>
        </p:txBody>
      </p:sp>
      <p:sp>
        <p:nvSpPr>
          <p:cNvPr id="9" name="文本占位符 7"/>
          <p:cNvSpPr>
            <a:spLocks noGrp="1"/>
          </p:cNvSpPr>
          <p:nvPr>
            <p:ph type="body" sz="quarter" idx="13"/>
          </p:nvPr>
        </p:nvSpPr>
        <p:spPr>
          <a:xfrm>
            <a:off x="1459832" y="2413000"/>
            <a:ext cx="9272338" cy="1059969"/>
          </a:xfrm>
          <a:prstGeom prst="rect">
            <a:avLst/>
          </a:prstGeom>
          <a:ln w="12700" cmpd="sng">
            <a:noFill/>
          </a:ln>
        </p:spPr>
        <p:txBody>
          <a:bodyPr vert="horz" anchor="t"/>
          <a:lstStyle>
            <a:lvl1pPr>
              <a:defRPr kumimoji="1" lang="zh-CN" altLang="en-US" sz="1400" b="0" dirty="0"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marL="0" lvl="0" indent="0" algn="ctr">
              <a:lnSpc>
                <a:spcPct val="130000"/>
              </a:lnSpc>
              <a:buNone/>
            </a:pPr>
            <a:endParaRPr kumimoji="1"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4" hasCustomPrompt="1"/>
          </p:nvPr>
        </p:nvSpPr>
        <p:spPr>
          <a:xfrm>
            <a:off x="579519" y="4167324"/>
            <a:ext cx="2297865" cy="45547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b="1"/>
            </a:lvl1pPr>
          </a:lstStyle>
          <a:p>
            <a:pPr lvl="0"/>
            <a:r>
              <a:rPr kumimoji="1" lang="en-US" altLang="zh-CN" dirty="0" smtClean="0"/>
              <a:t>TITLE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endParaRPr kumimoji="1" lang="zh-CN" altLang="en-US" dirty="0"/>
          </a:p>
        </p:txBody>
      </p:sp>
      <p:sp>
        <p:nvSpPr>
          <p:cNvPr id="28" name="文本占位符 6"/>
          <p:cNvSpPr>
            <a:spLocks noGrp="1"/>
          </p:cNvSpPr>
          <p:nvPr>
            <p:ph type="body" sz="quarter" idx="15" hasCustomPrompt="1"/>
          </p:nvPr>
        </p:nvSpPr>
        <p:spPr>
          <a:xfrm>
            <a:off x="579518" y="4622800"/>
            <a:ext cx="2297865" cy="45547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0">
                <a:latin typeface="+mn-lt"/>
              </a:defRPr>
            </a:lvl1pPr>
          </a:lstStyle>
          <a:p>
            <a:pPr lvl="0"/>
            <a:r>
              <a:rPr kumimoji="1" lang="en-US" altLang="zh-CN" dirty="0" smtClean="0"/>
              <a:t>TITLE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endParaRPr kumimoji="1" lang="zh-CN" altLang="en-US" dirty="0"/>
          </a:p>
        </p:txBody>
      </p:sp>
      <p:sp>
        <p:nvSpPr>
          <p:cNvPr id="31" name="文本占位符 6"/>
          <p:cNvSpPr>
            <a:spLocks noGrp="1"/>
          </p:cNvSpPr>
          <p:nvPr>
            <p:ph type="body" sz="quarter" idx="18" hasCustomPrompt="1"/>
          </p:nvPr>
        </p:nvSpPr>
        <p:spPr>
          <a:xfrm>
            <a:off x="3484482" y="4167324"/>
            <a:ext cx="2297865" cy="45547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b="1"/>
            </a:lvl1pPr>
          </a:lstStyle>
          <a:p>
            <a:pPr lvl="0"/>
            <a:r>
              <a:rPr kumimoji="1" lang="en-US" altLang="zh-CN" dirty="0" smtClean="0"/>
              <a:t>TITLE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endParaRPr kumimoji="1" lang="zh-CN" altLang="en-US" dirty="0"/>
          </a:p>
        </p:txBody>
      </p:sp>
      <p:sp>
        <p:nvSpPr>
          <p:cNvPr id="32" name="文本占位符 6"/>
          <p:cNvSpPr>
            <a:spLocks noGrp="1"/>
          </p:cNvSpPr>
          <p:nvPr>
            <p:ph type="body" sz="quarter" idx="19" hasCustomPrompt="1"/>
          </p:nvPr>
        </p:nvSpPr>
        <p:spPr>
          <a:xfrm>
            <a:off x="3483070" y="4622800"/>
            <a:ext cx="2297865" cy="45547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0">
                <a:latin typeface="+mn-lt"/>
              </a:defRPr>
            </a:lvl1pPr>
          </a:lstStyle>
          <a:p>
            <a:pPr lvl="0"/>
            <a:r>
              <a:rPr kumimoji="1" lang="en-US" altLang="zh-CN" dirty="0" smtClean="0"/>
              <a:t>TITLE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endParaRPr kumimoji="1" lang="zh-CN" altLang="en-US" dirty="0"/>
          </a:p>
        </p:txBody>
      </p:sp>
      <p:sp>
        <p:nvSpPr>
          <p:cNvPr id="14" name="文本占位符 6"/>
          <p:cNvSpPr>
            <a:spLocks noGrp="1"/>
          </p:cNvSpPr>
          <p:nvPr>
            <p:ph type="body" sz="quarter" idx="20" hasCustomPrompt="1"/>
          </p:nvPr>
        </p:nvSpPr>
        <p:spPr>
          <a:xfrm>
            <a:off x="6389445" y="4171304"/>
            <a:ext cx="2297865" cy="45547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b="1"/>
            </a:lvl1pPr>
          </a:lstStyle>
          <a:p>
            <a:pPr lvl="0"/>
            <a:r>
              <a:rPr kumimoji="1" lang="en-US" altLang="zh-CN" dirty="0" smtClean="0"/>
              <a:t>TITLE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endParaRPr kumimoji="1" lang="zh-CN" altLang="en-US" dirty="0"/>
          </a:p>
        </p:txBody>
      </p:sp>
      <p:sp>
        <p:nvSpPr>
          <p:cNvPr id="15" name="文本占位符 6"/>
          <p:cNvSpPr>
            <a:spLocks noGrp="1"/>
          </p:cNvSpPr>
          <p:nvPr>
            <p:ph type="body" sz="quarter" idx="21" hasCustomPrompt="1"/>
          </p:nvPr>
        </p:nvSpPr>
        <p:spPr>
          <a:xfrm>
            <a:off x="6390855" y="4626780"/>
            <a:ext cx="2297865" cy="45547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0">
                <a:latin typeface="+mn-lt"/>
              </a:defRPr>
            </a:lvl1pPr>
          </a:lstStyle>
          <a:p>
            <a:pPr lvl="0"/>
            <a:r>
              <a:rPr kumimoji="1" lang="en-US" altLang="zh-CN" dirty="0" smtClean="0"/>
              <a:t>TITLE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endParaRPr kumimoji="1" lang="zh-CN" altLang="en-US" dirty="0"/>
          </a:p>
        </p:txBody>
      </p:sp>
      <p:sp>
        <p:nvSpPr>
          <p:cNvPr id="16" name="文本占位符 6"/>
          <p:cNvSpPr>
            <a:spLocks noGrp="1"/>
          </p:cNvSpPr>
          <p:nvPr>
            <p:ph type="body" sz="quarter" idx="22" hasCustomPrompt="1"/>
          </p:nvPr>
        </p:nvSpPr>
        <p:spPr>
          <a:xfrm>
            <a:off x="9294408" y="4171304"/>
            <a:ext cx="2297865" cy="45547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b="1"/>
            </a:lvl1pPr>
          </a:lstStyle>
          <a:p>
            <a:pPr lvl="0"/>
            <a:r>
              <a:rPr kumimoji="1" lang="en-US" altLang="zh-CN" dirty="0" smtClean="0"/>
              <a:t>TITLE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endParaRPr kumimoji="1" lang="zh-CN" altLang="en-US" dirty="0"/>
          </a:p>
        </p:txBody>
      </p:sp>
      <p:sp>
        <p:nvSpPr>
          <p:cNvPr id="17" name="文本占位符 6"/>
          <p:cNvSpPr>
            <a:spLocks noGrp="1"/>
          </p:cNvSpPr>
          <p:nvPr>
            <p:ph type="body" sz="quarter" idx="23" hasCustomPrompt="1"/>
          </p:nvPr>
        </p:nvSpPr>
        <p:spPr>
          <a:xfrm>
            <a:off x="9294407" y="4626780"/>
            <a:ext cx="2297865" cy="45547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0">
                <a:latin typeface="+mn-lt"/>
              </a:defRPr>
            </a:lvl1pPr>
          </a:lstStyle>
          <a:p>
            <a:pPr lvl="0"/>
            <a:r>
              <a:rPr kumimoji="1" lang="en-US" altLang="zh-CN" dirty="0" smtClean="0"/>
              <a:t>TITLE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endParaRPr kumimoji="1"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页_五项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 rotWithShape="1">
          <a:blip r:embed="rId2"/>
          <a:srcRect l="61489" t="25058" r="12143" b="25081"/>
          <a:stretch>
            <a:fillRect/>
          </a:stretch>
        </p:blipFill>
        <p:spPr>
          <a:xfrm>
            <a:off x="558800" y="4165951"/>
            <a:ext cx="2413000" cy="2413000"/>
          </a:xfrm>
          <a:prstGeom prst="ellipse">
            <a:avLst/>
          </a:prstGeom>
        </p:spPr>
      </p:pic>
      <p:pic>
        <p:nvPicPr>
          <p:cNvPr id="4" name="图片 3"/>
          <p:cNvPicPr>
            <a:picLocks noChangeAspect="1"/>
          </p:cNvPicPr>
          <p:nvPr userDrawn="1"/>
        </p:nvPicPr>
        <p:blipFill rotWithShape="1">
          <a:blip r:embed="rId2"/>
          <a:srcRect l="61489" t="25058" r="12143" b="25081"/>
          <a:stretch>
            <a:fillRect/>
          </a:stretch>
        </p:blipFill>
        <p:spPr>
          <a:xfrm>
            <a:off x="7378700" y="203200"/>
            <a:ext cx="4419600" cy="4419600"/>
          </a:xfrm>
          <a:prstGeom prst="ellipse">
            <a:avLst/>
          </a:prstGeom>
        </p:spPr>
      </p:pic>
      <p:sp>
        <p:nvSpPr>
          <p:cNvPr id="5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265304" y="220133"/>
            <a:ext cx="3303395" cy="389467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1400" b="1"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r>
              <a:rPr kumimoji="1" lang="en-US" altLang="zh-CN" dirty="0" smtClean="0"/>
              <a:t>CLICK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TO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ADD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YOUR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TITLE</a:t>
            </a:r>
            <a:endParaRPr kumimoji="1" lang="zh-CN" altLang="en-US" dirty="0"/>
          </a:p>
        </p:txBody>
      </p:sp>
      <p:sp>
        <p:nvSpPr>
          <p:cNvPr id="6" name="文本占位符 7"/>
          <p:cNvSpPr>
            <a:spLocks noGrp="1"/>
          </p:cNvSpPr>
          <p:nvPr>
            <p:ph type="body" sz="quarter" idx="11" hasCustomPrompt="1"/>
          </p:nvPr>
        </p:nvSpPr>
        <p:spPr>
          <a:xfrm>
            <a:off x="3801979" y="1020156"/>
            <a:ext cx="4588044" cy="888855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ctr">
              <a:buNone/>
              <a:defRPr sz="6000" b="1"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r>
              <a:rPr kumimoji="1" lang="zh-CN" altLang="en-US" dirty="0" smtClean="0"/>
              <a:t>目录</a:t>
            </a:r>
            <a:endParaRPr kumimoji="1" lang="zh-CN" altLang="en-US" dirty="0"/>
          </a:p>
        </p:txBody>
      </p:sp>
      <p:sp>
        <p:nvSpPr>
          <p:cNvPr id="8" name="文本占位符 7"/>
          <p:cNvSpPr>
            <a:spLocks noGrp="1"/>
          </p:cNvSpPr>
          <p:nvPr>
            <p:ph type="body" sz="quarter" idx="12" hasCustomPrompt="1"/>
          </p:nvPr>
        </p:nvSpPr>
        <p:spPr>
          <a:xfrm>
            <a:off x="3801979" y="1909012"/>
            <a:ext cx="4588044" cy="401052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ctr">
              <a:buNone/>
              <a:defRPr sz="2000" b="0"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r>
              <a:rPr kumimoji="1" lang="en-US" altLang="zh-CN" dirty="0" smtClean="0"/>
              <a:t>CONTENTS</a:t>
            </a:r>
            <a:endParaRPr kumimoji="1" lang="zh-CN" altLang="en-US" dirty="0"/>
          </a:p>
        </p:txBody>
      </p:sp>
      <p:sp>
        <p:nvSpPr>
          <p:cNvPr id="9" name="文本占位符 7"/>
          <p:cNvSpPr>
            <a:spLocks noGrp="1"/>
          </p:cNvSpPr>
          <p:nvPr>
            <p:ph type="body" sz="quarter" idx="13"/>
          </p:nvPr>
        </p:nvSpPr>
        <p:spPr>
          <a:xfrm>
            <a:off x="1459832" y="2413000"/>
            <a:ext cx="9272338" cy="1059969"/>
          </a:xfrm>
          <a:prstGeom prst="rect">
            <a:avLst/>
          </a:prstGeom>
          <a:ln w="12700" cmpd="sng">
            <a:noFill/>
          </a:ln>
        </p:spPr>
        <p:txBody>
          <a:bodyPr vert="horz" anchor="t"/>
          <a:lstStyle>
            <a:lvl1pPr marL="0" indent="0" algn="ctr">
              <a:lnSpc>
                <a:spcPct val="130000"/>
              </a:lnSpc>
              <a:buNone/>
              <a:defRPr sz="1400" b="0"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4" hasCustomPrompt="1"/>
          </p:nvPr>
        </p:nvSpPr>
        <p:spPr>
          <a:xfrm>
            <a:off x="579519" y="4167324"/>
            <a:ext cx="1805335" cy="45547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="1"/>
            </a:lvl1pPr>
          </a:lstStyle>
          <a:p>
            <a:pPr lvl="0"/>
            <a:r>
              <a:rPr kumimoji="1" lang="en-US" altLang="zh-CN" dirty="0" smtClean="0"/>
              <a:t>TITLE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endParaRPr kumimoji="1" lang="zh-CN" altLang="en-US" dirty="0"/>
          </a:p>
        </p:txBody>
      </p:sp>
      <p:sp>
        <p:nvSpPr>
          <p:cNvPr id="28" name="文本占位符 6"/>
          <p:cNvSpPr>
            <a:spLocks noGrp="1"/>
          </p:cNvSpPr>
          <p:nvPr>
            <p:ph type="body" sz="quarter" idx="15" hasCustomPrompt="1"/>
          </p:nvPr>
        </p:nvSpPr>
        <p:spPr>
          <a:xfrm>
            <a:off x="579518" y="4622800"/>
            <a:ext cx="1805335" cy="45547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400" b="0">
                <a:latin typeface="+mn-lt"/>
              </a:defRPr>
            </a:lvl1pPr>
          </a:lstStyle>
          <a:p>
            <a:pPr lvl="0"/>
            <a:r>
              <a:rPr kumimoji="1" lang="en-US" altLang="zh-CN" dirty="0" smtClean="0"/>
              <a:t>TITLE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endParaRPr kumimoji="1" lang="zh-CN" altLang="en-US" dirty="0"/>
          </a:p>
        </p:txBody>
      </p:sp>
      <p:sp>
        <p:nvSpPr>
          <p:cNvPr id="18" name="文本占位符 6"/>
          <p:cNvSpPr>
            <a:spLocks noGrp="1"/>
          </p:cNvSpPr>
          <p:nvPr>
            <p:ph type="body" sz="quarter" idx="16" hasCustomPrompt="1"/>
          </p:nvPr>
        </p:nvSpPr>
        <p:spPr>
          <a:xfrm>
            <a:off x="2892015" y="4165951"/>
            <a:ext cx="1805335" cy="45547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="1"/>
            </a:lvl1pPr>
          </a:lstStyle>
          <a:p>
            <a:pPr lvl="0"/>
            <a:r>
              <a:rPr kumimoji="1" lang="en-US" altLang="zh-CN" dirty="0" smtClean="0"/>
              <a:t>TITLE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endParaRPr kumimoji="1" lang="zh-CN" altLang="en-US" dirty="0"/>
          </a:p>
        </p:txBody>
      </p:sp>
      <p:sp>
        <p:nvSpPr>
          <p:cNvPr id="19" name="文本占位符 6"/>
          <p:cNvSpPr>
            <a:spLocks noGrp="1"/>
          </p:cNvSpPr>
          <p:nvPr>
            <p:ph type="body" sz="quarter" idx="17" hasCustomPrompt="1"/>
          </p:nvPr>
        </p:nvSpPr>
        <p:spPr>
          <a:xfrm>
            <a:off x="2892013" y="4621427"/>
            <a:ext cx="1805335" cy="45547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400" b="0">
                <a:latin typeface="+mn-lt"/>
              </a:defRPr>
            </a:lvl1pPr>
          </a:lstStyle>
          <a:p>
            <a:pPr lvl="0"/>
            <a:r>
              <a:rPr kumimoji="1" lang="en-US" altLang="zh-CN" dirty="0" smtClean="0"/>
              <a:t>TITLE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endParaRPr kumimoji="1" lang="zh-CN" altLang="en-US" dirty="0"/>
          </a:p>
        </p:txBody>
      </p:sp>
      <p:sp>
        <p:nvSpPr>
          <p:cNvPr id="20" name="文本占位符 6"/>
          <p:cNvSpPr>
            <a:spLocks noGrp="1"/>
          </p:cNvSpPr>
          <p:nvPr>
            <p:ph type="body" sz="quarter" idx="18" hasCustomPrompt="1"/>
          </p:nvPr>
        </p:nvSpPr>
        <p:spPr>
          <a:xfrm>
            <a:off x="5204511" y="4165951"/>
            <a:ext cx="1805335" cy="45547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="1"/>
            </a:lvl1pPr>
          </a:lstStyle>
          <a:p>
            <a:pPr lvl="0"/>
            <a:r>
              <a:rPr kumimoji="1" lang="en-US" altLang="zh-CN" dirty="0" smtClean="0"/>
              <a:t>TITLE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endParaRPr kumimoji="1" lang="zh-CN" altLang="en-US" dirty="0"/>
          </a:p>
        </p:txBody>
      </p:sp>
      <p:sp>
        <p:nvSpPr>
          <p:cNvPr id="21" name="文本占位符 6"/>
          <p:cNvSpPr>
            <a:spLocks noGrp="1"/>
          </p:cNvSpPr>
          <p:nvPr>
            <p:ph type="body" sz="quarter" idx="19" hasCustomPrompt="1"/>
          </p:nvPr>
        </p:nvSpPr>
        <p:spPr>
          <a:xfrm>
            <a:off x="5204511" y="4621427"/>
            <a:ext cx="1805335" cy="45547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400" b="0">
                <a:latin typeface="+mn-lt"/>
              </a:defRPr>
            </a:lvl1pPr>
          </a:lstStyle>
          <a:p>
            <a:pPr lvl="0"/>
            <a:r>
              <a:rPr kumimoji="1" lang="en-US" altLang="zh-CN" dirty="0" smtClean="0"/>
              <a:t>TITLE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endParaRPr kumimoji="1" lang="zh-CN" altLang="en-US" dirty="0"/>
          </a:p>
        </p:txBody>
      </p:sp>
      <p:sp>
        <p:nvSpPr>
          <p:cNvPr id="22" name="文本占位符 6"/>
          <p:cNvSpPr>
            <a:spLocks noGrp="1"/>
          </p:cNvSpPr>
          <p:nvPr>
            <p:ph type="body" sz="quarter" idx="20" hasCustomPrompt="1"/>
          </p:nvPr>
        </p:nvSpPr>
        <p:spPr>
          <a:xfrm>
            <a:off x="7517007" y="4167324"/>
            <a:ext cx="1805335" cy="45547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="1"/>
            </a:lvl1pPr>
          </a:lstStyle>
          <a:p>
            <a:pPr lvl="0"/>
            <a:r>
              <a:rPr kumimoji="1" lang="en-US" altLang="zh-CN" dirty="0" smtClean="0"/>
              <a:t>TITLE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endParaRPr kumimoji="1" lang="zh-CN" altLang="en-US" dirty="0"/>
          </a:p>
        </p:txBody>
      </p:sp>
      <p:sp>
        <p:nvSpPr>
          <p:cNvPr id="23" name="文本占位符 6"/>
          <p:cNvSpPr>
            <a:spLocks noGrp="1"/>
          </p:cNvSpPr>
          <p:nvPr>
            <p:ph type="body" sz="quarter" idx="21" hasCustomPrompt="1"/>
          </p:nvPr>
        </p:nvSpPr>
        <p:spPr>
          <a:xfrm>
            <a:off x="7517007" y="4622800"/>
            <a:ext cx="1805335" cy="45547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400" b="0">
                <a:latin typeface="+mn-lt"/>
              </a:defRPr>
            </a:lvl1pPr>
          </a:lstStyle>
          <a:p>
            <a:pPr lvl="0"/>
            <a:r>
              <a:rPr kumimoji="1" lang="en-US" altLang="zh-CN" dirty="0" smtClean="0"/>
              <a:t>TITLE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endParaRPr kumimoji="1" lang="zh-CN" altLang="en-US" dirty="0"/>
          </a:p>
        </p:txBody>
      </p:sp>
      <p:sp>
        <p:nvSpPr>
          <p:cNvPr id="24" name="文本占位符 6"/>
          <p:cNvSpPr>
            <a:spLocks noGrp="1"/>
          </p:cNvSpPr>
          <p:nvPr>
            <p:ph type="body" sz="quarter" idx="22" hasCustomPrompt="1"/>
          </p:nvPr>
        </p:nvSpPr>
        <p:spPr>
          <a:xfrm>
            <a:off x="9829503" y="4165951"/>
            <a:ext cx="1805335" cy="45547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="1"/>
            </a:lvl1pPr>
          </a:lstStyle>
          <a:p>
            <a:pPr lvl="0"/>
            <a:r>
              <a:rPr kumimoji="1" lang="en-US" altLang="zh-CN" dirty="0" smtClean="0"/>
              <a:t>TITLE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endParaRPr kumimoji="1" lang="zh-CN" altLang="en-US" dirty="0"/>
          </a:p>
        </p:txBody>
      </p:sp>
      <p:sp>
        <p:nvSpPr>
          <p:cNvPr id="25" name="文本占位符 6"/>
          <p:cNvSpPr>
            <a:spLocks noGrp="1"/>
          </p:cNvSpPr>
          <p:nvPr>
            <p:ph type="body" sz="quarter" idx="23" hasCustomPrompt="1"/>
          </p:nvPr>
        </p:nvSpPr>
        <p:spPr>
          <a:xfrm>
            <a:off x="9829502" y="4621427"/>
            <a:ext cx="1805335" cy="45547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400" b="0">
                <a:latin typeface="+mn-lt"/>
              </a:defRPr>
            </a:lvl1pPr>
          </a:lstStyle>
          <a:p>
            <a:pPr lvl="0"/>
            <a:r>
              <a:rPr kumimoji="1" lang="en-US" altLang="zh-CN" dirty="0" smtClean="0"/>
              <a:t>TITLE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endParaRPr kumimoji="1" lang="zh-CN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页_六项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 rotWithShape="1">
          <a:blip r:embed="rId2"/>
          <a:srcRect l="61489" t="25058" r="12143" b="25081"/>
          <a:stretch>
            <a:fillRect/>
          </a:stretch>
        </p:blipFill>
        <p:spPr>
          <a:xfrm>
            <a:off x="558800" y="4165951"/>
            <a:ext cx="2413000" cy="2413000"/>
          </a:xfrm>
          <a:prstGeom prst="ellipse">
            <a:avLst/>
          </a:prstGeom>
        </p:spPr>
      </p:pic>
      <p:pic>
        <p:nvPicPr>
          <p:cNvPr id="4" name="图片 3"/>
          <p:cNvPicPr>
            <a:picLocks noChangeAspect="1"/>
          </p:cNvPicPr>
          <p:nvPr userDrawn="1"/>
        </p:nvPicPr>
        <p:blipFill rotWithShape="1">
          <a:blip r:embed="rId2"/>
          <a:srcRect l="61489" t="25058" r="12143" b="25081"/>
          <a:stretch>
            <a:fillRect/>
          </a:stretch>
        </p:blipFill>
        <p:spPr>
          <a:xfrm>
            <a:off x="7378700" y="203200"/>
            <a:ext cx="4419600" cy="4419600"/>
          </a:xfrm>
          <a:prstGeom prst="ellipse">
            <a:avLst/>
          </a:prstGeom>
        </p:spPr>
      </p:pic>
      <p:sp>
        <p:nvSpPr>
          <p:cNvPr id="5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265304" y="220133"/>
            <a:ext cx="3303395" cy="389467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1400" b="1"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r>
              <a:rPr kumimoji="1" lang="en-US" altLang="zh-CN" dirty="0" smtClean="0"/>
              <a:t>CLICK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TO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ADD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YOUR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TITLE</a:t>
            </a:r>
            <a:endParaRPr kumimoji="1" lang="zh-CN" altLang="en-US" dirty="0"/>
          </a:p>
        </p:txBody>
      </p:sp>
      <p:sp>
        <p:nvSpPr>
          <p:cNvPr id="6" name="文本占位符 7"/>
          <p:cNvSpPr>
            <a:spLocks noGrp="1"/>
          </p:cNvSpPr>
          <p:nvPr>
            <p:ph type="body" sz="quarter" idx="11" hasCustomPrompt="1"/>
          </p:nvPr>
        </p:nvSpPr>
        <p:spPr>
          <a:xfrm>
            <a:off x="3801979" y="1020156"/>
            <a:ext cx="4588044" cy="888855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ctr">
              <a:buNone/>
              <a:defRPr sz="6000" b="1"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r>
              <a:rPr kumimoji="1" lang="zh-CN" altLang="en-US" dirty="0" smtClean="0"/>
              <a:t>目录</a:t>
            </a:r>
            <a:endParaRPr kumimoji="1" lang="zh-CN" altLang="en-US" dirty="0"/>
          </a:p>
        </p:txBody>
      </p:sp>
      <p:sp>
        <p:nvSpPr>
          <p:cNvPr id="8" name="文本占位符 7"/>
          <p:cNvSpPr>
            <a:spLocks noGrp="1"/>
          </p:cNvSpPr>
          <p:nvPr>
            <p:ph type="body" sz="quarter" idx="12" hasCustomPrompt="1"/>
          </p:nvPr>
        </p:nvSpPr>
        <p:spPr>
          <a:xfrm>
            <a:off x="3801979" y="1909012"/>
            <a:ext cx="4588044" cy="401052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ctr">
              <a:buNone/>
              <a:defRPr sz="2000" b="0"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r>
              <a:rPr kumimoji="1" lang="en-US" altLang="zh-CN" dirty="0" smtClean="0"/>
              <a:t>CONTENTS</a:t>
            </a:r>
            <a:endParaRPr kumimoji="1" lang="zh-CN" altLang="en-US" dirty="0"/>
          </a:p>
        </p:txBody>
      </p:sp>
      <p:sp>
        <p:nvSpPr>
          <p:cNvPr id="9" name="文本占位符 7"/>
          <p:cNvSpPr>
            <a:spLocks noGrp="1"/>
          </p:cNvSpPr>
          <p:nvPr>
            <p:ph type="body" sz="quarter" idx="13"/>
          </p:nvPr>
        </p:nvSpPr>
        <p:spPr>
          <a:xfrm>
            <a:off x="1459832" y="2413000"/>
            <a:ext cx="9272338" cy="1059969"/>
          </a:xfrm>
          <a:prstGeom prst="rect">
            <a:avLst/>
          </a:prstGeom>
          <a:ln w="12700" cmpd="sng">
            <a:noFill/>
          </a:ln>
        </p:spPr>
        <p:txBody>
          <a:bodyPr vert="horz" anchor="t"/>
          <a:lstStyle>
            <a:lvl1pPr>
              <a:defRPr kumimoji="1" lang="zh-CN" altLang="en-US" sz="1400" b="0" dirty="0"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marL="0" lvl="0" indent="0" algn="ctr">
              <a:lnSpc>
                <a:spcPct val="130000"/>
              </a:lnSpc>
              <a:buNone/>
            </a:pPr>
            <a:endParaRPr kumimoji="1"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4" hasCustomPrompt="1"/>
          </p:nvPr>
        </p:nvSpPr>
        <p:spPr>
          <a:xfrm>
            <a:off x="558800" y="4167324"/>
            <a:ext cx="1846774" cy="45547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="1"/>
            </a:lvl1pPr>
          </a:lstStyle>
          <a:p>
            <a:pPr lvl="0"/>
            <a:r>
              <a:rPr kumimoji="1" lang="en-US" altLang="zh-CN" dirty="0" smtClean="0"/>
              <a:t>TITLE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endParaRPr kumimoji="1" lang="zh-CN" altLang="en-US" dirty="0"/>
          </a:p>
        </p:txBody>
      </p:sp>
      <p:sp>
        <p:nvSpPr>
          <p:cNvPr id="28" name="文本占位符 6"/>
          <p:cNvSpPr>
            <a:spLocks noGrp="1"/>
          </p:cNvSpPr>
          <p:nvPr>
            <p:ph type="body" sz="quarter" idx="15" hasCustomPrompt="1"/>
          </p:nvPr>
        </p:nvSpPr>
        <p:spPr>
          <a:xfrm>
            <a:off x="558799" y="4622800"/>
            <a:ext cx="1846774" cy="45547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400" b="0">
                <a:latin typeface="+mn-lt"/>
              </a:defRPr>
            </a:lvl1pPr>
          </a:lstStyle>
          <a:p>
            <a:pPr lvl="0"/>
            <a:r>
              <a:rPr kumimoji="1" lang="en-US" altLang="zh-CN" dirty="0" smtClean="0"/>
              <a:t>TITLE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endParaRPr kumimoji="1" lang="zh-CN" altLang="en-US" dirty="0"/>
          </a:p>
        </p:txBody>
      </p:sp>
      <p:sp>
        <p:nvSpPr>
          <p:cNvPr id="18" name="文本占位符 6"/>
          <p:cNvSpPr>
            <a:spLocks noGrp="1"/>
          </p:cNvSpPr>
          <p:nvPr>
            <p:ph type="body" sz="quarter" idx="16" hasCustomPrompt="1"/>
          </p:nvPr>
        </p:nvSpPr>
        <p:spPr>
          <a:xfrm>
            <a:off x="2408797" y="4165951"/>
            <a:ext cx="1846774" cy="45547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="1"/>
            </a:lvl1pPr>
          </a:lstStyle>
          <a:p>
            <a:pPr lvl="0"/>
            <a:r>
              <a:rPr kumimoji="1" lang="en-US" altLang="zh-CN" dirty="0" smtClean="0"/>
              <a:t>TITLE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endParaRPr kumimoji="1" lang="zh-CN" altLang="en-US" dirty="0"/>
          </a:p>
        </p:txBody>
      </p:sp>
      <p:sp>
        <p:nvSpPr>
          <p:cNvPr id="19" name="文本占位符 6"/>
          <p:cNvSpPr>
            <a:spLocks noGrp="1"/>
          </p:cNvSpPr>
          <p:nvPr>
            <p:ph type="body" sz="quarter" idx="17" hasCustomPrompt="1"/>
          </p:nvPr>
        </p:nvSpPr>
        <p:spPr>
          <a:xfrm>
            <a:off x="2408797" y="4621427"/>
            <a:ext cx="1846774" cy="45547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400" b="0">
                <a:latin typeface="+mn-lt"/>
              </a:defRPr>
            </a:lvl1pPr>
          </a:lstStyle>
          <a:p>
            <a:pPr lvl="0"/>
            <a:r>
              <a:rPr kumimoji="1" lang="en-US" altLang="zh-CN" dirty="0" smtClean="0"/>
              <a:t>TITLE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endParaRPr kumimoji="1" lang="zh-CN" altLang="en-US" dirty="0"/>
          </a:p>
        </p:txBody>
      </p:sp>
      <p:sp>
        <p:nvSpPr>
          <p:cNvPr id="20" name="文本占位符 6"/>
          <p:cNvSpPr>
            <a:spLocks noGrp="1"/>
          </p:cNvSpPr>
          <p:nvPr>
            <p:ph type="body" sz="quarter" idx="18" hasCustomPrompt="1"/>
          </p:nvPr>
        </p:nvSpPr>
        <p:spPr>
          <a:xfrm>
            <a:off x="4258794" y="4165951"/>
            <a:ext cx="1846774" cy="45547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="1"/>
            </a:lvl1pPr>
          </a:lstStyle>
          <a:p>
            <a:pPr lvl="0"/>
            <a:r>
              <a:rPr kumimoji="1" lang="en-US" altLang="zh-CN" dirty="0" smtClean="0"/>
              <a:t>TITLE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endParaRPr kumimoji="1" lang="zh-CN" altLang="en-US" dirty="0"/>
          </a:p>
        </p:txBody>
      </p:sp>
      <p:sp>
        <p:nvSpPr>
          <p:cNvPr id="21" name="文本占位符 6"/>
          <p:cNvSpPr>
            <a:spLocks noGrp="1"/>
          </p:cNvSpPr>
          <p:nvPr>
            <p:ph type="body" sz="quarter" idx="19" hasCustomPrompt="1"/>
          </p:nvPr>
        </p:nvSpPr>
        <p:spPr>
          <a:xfrm>
            <a:off x="4258794" y="4621427"/>
            <a:ext cx="1846774" cy="45547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400" b="0">
                <a:latin typeface="+mn-lt"/>
              </a:defRPr>
            </a:lvl1pPr>
          </a:lstStyle>
          <a:p>
            <a:pPr lvl="0"/>
            <a:r>
              <a:rPr kumimoji="1" lang="en-US" altLang="zh-CN" dirty="0" smtClean="0"/>
              <a:t>TITLE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endParaRPr kumimoji="1" lang="zh-CN" altLang="en-US" dirty="0"/>
          </a:p>
        </p:txBody>
      </p:sp>
      <p:sp>
        <p:nvSpPr>
          <p:cNvPr id="22" name="文本占位符 6"/>
          <p:cNvSpPr>
            <a:spLocks noGrp="1"/>
          </p:cNvSpPr>
          <p:nvPr>
            <p:ph type="body" sz="quarter" idx="20" hasCustomPrompt="1"/>
          </p:nvPr>
        </p:nvSpPr>
        <p:spPr>
          <a:xfrm>
            <a:off x="7958788" y="4167324"/>
            <a:ext cx="1846774" cy="45547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="1"/>
            </a:lvl1pPr>
          </a:lstStyle>
          <a:p>
            <a:pPr lvl="0"/>
            <a:r>
              <a:rPr kumimoji="1" lang="en-US" altLang="zh-CN" dirty="0" smtClean="0"/>
              <a:t>TITLE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endParaRPr kumimoji="1" lang="zh-CN" altLang="en-US" dirty="0"/>
          </a:p>
        </p:txBody>
      </p:sp>
      <p:sp>
        <p:nvSpPr>
          <p:cNvPr id="23" name="文本占位符 6"/>
          <p:cNvSpPr>
            <a:spLocks noGrp="1"/>
          </p:cNvSpPr>
          <p:nvPr>
            <p:ph type="body" sz="quarter" idx="21" hasCustomPrompt="1"/>
          </p:nvPr>
        </p:nvSpPr>
        <p:spPr>
          <a:xfrm>
            <a:off x="7954761" y="4622800"/>
            <a:ext cx="1846774" cy="45547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400" b="0">
                <a:latin typeface="+mn-lt"/>
              </a:defRPr>
            </a:lvl1pPr>
          </a:lstStyle>
          <a:p>
            <a:pPr lvl="0"/>
            <a:r>
              <a:rPr kumimoji="1" lang="en-US" altLang="zh-CN" dirty="0" smtClean="0"/>
              <a:t>TITLE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endParaRPr kumimoji="1" lang="zh-CN" altLang="en-US" dirty="0"/>
          </a:p>
        </p:txBody>
      </p:sp>
      <p:sp>
        <p:nvSpPr>
          <p:cNvPr id="24" name="文本占位符 6"/>
          <p:cNvSpPr>
            <a:spLocks noGrp="1"/>
          </p:cNvSpPr>
          <p:nvPr>
            <p:ph type="body" sz="quarter" idx="22" hasCustomPrompt="1"/>
          </p:nvPr>
        </p:nvSpPr>
        <p:spPr>
          <a:xfrm>
            <a:off x="9808784" y="4165951"/>
            <a:ext cx="1846774" cy="45547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="1"/>
            </a:lvl1pPr>
          </a:lstStyle>
          <a:p>
            <a:pPr lvl="0"/>
            <a:r>
              <a:rPr kumimoji="1" lang="en-US" altLang="zh-CN" dirty="0" smtClean="0"/>
              <a:t>TITLE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endParaRPr kumimoji="1" lang="zh-CN" altLang="en-US" dirty="0"/>
          </a:p>
        </p:txBody>
      </p:sp>
      <p:sp>
        <p:nvSpPr>
          <p:cNvPr id="25" name="文本占位符 6"/>
          <p:cNvSpPr>
            <a:spLocks noGrp="1"/>
          </p:cNvSpPr>
          <p:nvPr>
            <p:ph type="body" sz="quarter" idx="23" hasCustomPrompt="1"/>
          </p:nvPr>
        </p:nvSpPr>
        <p:spPr>
          <a:xfrm>
            <a:off x="9808783" y="4621427"/>
            <a:ext cx="1846774" cy="45547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400" b="0">
                <a:latin typeface="+mn-lt"/>
              </a:defRPr>
            </a:lvl1pPr>
          </a:lstStyle>
          <a:p>
            <a:pPr lvl="0"/>
            <a:r>
              <a:rPr kumimoji="1" lang="en-US" altLang="zh-CN" dirty="0" smtClean="0"/>
              <a:t>TITLE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endParaRPr kumimoji="1" lang="zh-CN" altLang="en-US" dirty="0"/>
          </a:p>
        </p:txBody>
      </p:sp>
      <p:sp>
        <p:nvSpPr>
          <p:cNvPr id="26" name="文本占位符 6"/>
          <p:cNvSpPr>
            <a:spLocks noGrp="1"/>
          </p:cNvSpPr>
          <p:nvPr>
            <p:ph type="body" sz="quarter" idx="24" hasCustomPrompt="1"/>
          </p:nvPr>
        </p:nvSpPr>
        <p:spPr>
          <a:xfrm>
            <a:off x="6108791" y="4165951"/>
            <a:ext cx="1846774" cy="45547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="1"/>
            </a:lvl1pPr>
          </a:lstStyle>
          <a:p>
            <a:pPr lvl="0"/>
            <a:r>
              <a:rPr kumimoji="1" lang="en-US" altLang="zh-CN" dirty="0" smtClean="0"/>
              <a:t>TITLE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endParaRPr kumimoji="1" lang="zh-CN" altLang="en-US" dirty="0"/>
          </a:p>
        </p:txBody>
      </p:sp>
      <p:sp>
        <p:nvSpPr>
          <p:cNvPr id="27" name="文本占位符 6"/>
          <p:cNvSpPr>
            <a:spLocks noGrp="1"/>
          </p:cNvSpPr>
          <p:nvPr>
            <p:ph type="body" sz="quarter" idx="25" hasCustomPrompt="1"/>
          </p:nvPr>
        </p:nvSpPr>
        <p:spPr>
          <a:xfrm>
            <a:off x="6108791" y="4621427"/>
            <a:ext cx="1846774" cy="45547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400" b="0">
                <a:latin typeface="+mn-lt"/>
              </a:defRPr>
            </a:lvl1pPr>
          </a:lstStyle>
          <a:p>
            <a:pPr lvl="0"/>
            <a:r>
              <a:rPr kumimoji="1" lang="en-US" altLang="zh-CN" dirty="0" smtClean="0"/>
              <a:t>TITLE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endParaRPr kumimoji="1" lang="zh-CN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副标题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 rotWithShape="1">
          <a:blip r:embed="rId2"/>
          <a:srcRect l="61489" t="25058" r="12143" b="25081"/>
          <a:stretch>
            <a:fillRect/>
          </a:stretch>
        </p:blipFill>
        <p:spPr>
          <a:xfrm>
            <a:off x="3882314" y="1181451"/>
            <a:ext cx="4495104" cy="4495104"/>
          </a:xfrm>
          <a:prstGeom prst="ellipse">
            <a:avLst/>
          </a:prstGeom>
        </p:spPr>
      </p:pic>
      <p:sp>
        <p:nvSpPr>
          <p:cNvPr id="4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265304" y="220133"/>
            <a:ext cx="3303395" cy="389467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1400" b="1"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r>
              <a:rPr kumimoji="1" lang="en-US" altLang="zh-CN" dirty="0" smtClean="0"/>
              <a:t>CLICK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TO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ADD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YOUR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TITLE</a:t>
            </a:r>
            <a:endParaRPr kumimoji="1" lang="zh-CN" altLang="en-US" dirty="0"/>
          </a:p>
        </p:txBody>
      </p:sp>
      <p:sp>
        <p:nvSpPr>
          <p:cNvPr id="5" name="文本占位符 7"/>
          <p:cNvSpPr>
            <a:spLocks noGrp="1"/>
          </p:cNvSpPr>
          <p:nvPr>
            <p:ph type="body" sz="quarter" idx="11"/>
          </p:nvPr>
        </p:nvSpPr>
        <p:spPr>
          <a:xfrm>
            <a:off x="2326105" y="2470485"/>
            <a:ext cx="7539792" cy="1074822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ctr">
              <a:buNone/>
              <a:defRPr sz="6000" b="1"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6" name="文本占位符 7"/>
          <p:cNvSpPr>
            <a:spLocks noGrp="1"/>
          </p:cNvSpPr>
          <p:nvPr>
            <p:ph type="body" sz="quarter" idx="12"/>
          </p:nvPr>
        </p:nvSpPr>
        <p:spPr>
          <a:xfrm>
            <a:off x="2326105" y="3545305"/>
            <a:ext cx="7539792" cy="707725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ctr">
              <a:buNone/>
              <a:defRPr sz="4400" b="0"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endParaRPr kumimoji="1" lang="zh-CN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页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 rotWithShape="1">
          <a:blip r:embed="rId2"/>
          <a:srcRect t="15838" r="78197" b="16675"/>
          <a:stretch>
            <a:fillRect/>
          </a:stretch>
        </p:blipFill>
        <p:spPr>
          <a:xfrm>
            <a:off x="8015258" y="-12700"/>
            <a:ext cx="4189442" cy="6858000"/>
          </a:xfrm>
          <a:prstGeom prst="rect">
            <a:avLst/>
          </a:prstGeom>
        </p:spPr>
      </p:pic>
      <p:sp>
        <p:nvSpPr>
          <p:cNvPr id="4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265304" y="220133"/>
            <a:ext cx="3303395" cy="389467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1400" b="1"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r>
              <a:rPr kumimoji="1" lang="en-US" altLang="zh-CN" dirty="0" smtClean="0"/>
              <a:t>CLICK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TO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ADD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YOUR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TITLE</a:t>
            </a:r>
            <a:endParaRPr kumimoji="1" lang="zh-CN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页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 rotWithShape="1">
          <a:blip r:embed="rId2"/>
          <a:srcRect t="15838" r="78197" b="16675"/>
          <a:stretch>
            <a:fillRect/>
          </a:stretch>
        </p:blipFill>
        <p:spPr>
          <a:xfrm flipH="1">
            <a:off x="0" y="-12700"/>
            <a:ext cx="4189442" cy="6858000"/>
          </a:xfrm>
          <a:prstGeom prst="rect">
            <a:avLst/>
          </a:prstGeom>
        </p:spPr>
      </p:pic>
      <p:sp>
        <p:nvSpPr>
          <p:cNvPr id="3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8583804" y="220133"/>
            <a:ext cx="3303395" cy="389467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r">
              <a:buNone/>
              <a:defRPr sz="1400" b="1"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r>
              <a:rPr kumimoji="1" lang="en-US" altLang="zh-CN" dirty="0" smtClean="0"/>
              <a:t>CLICK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TO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ADD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YOUR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TITLE</a:t>
            </a:r>
            <a:endParaRPr kumimoji="1" lang="zh-CN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页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 rotWithShape="1">
          <a:blip r:embed="rId2"/>
          <a:srcRect l="54115" t="20375" r="25555" b="20378"/>
          <a:stretch>
            <a:fillRect/>
          </a:stretch>
        </p:blipFill>
        <p:spPr>
          <a:xfrm>
            <a:off x="7739212" y="0"/>
            <a:ext cx="4452788" cy="6862813"/>
          </a:xfrm>
          <a:prstGeom prst="rect">
            <a:avLst/>
          </a:prstGeom>
        </p:spPr>
      </p:pic>
      <p:sp>
        <p:nvSpPr>
          <p:cNvPr id="4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265304" y="220133"/>
            <a:ext cx="3303395" cy="389467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1400" b="1"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r>
              <a:rPr kumimoji="1" lang="en-US" altLang="zh-CN" dirty="0" smtClean="0"/>
              <a:t>CLICK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TO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ADD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YOUR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TITLE</a:t>
            </a:r>
            <a:endParaRPr kumimoji="1" lang="zh-CN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chart" Target="../charts/char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9.xml"/><Relationship Id="rId1" Type="http://schemas.openxmlformats.org/officeDocument/2006/relationships/chart" Target="../charts/char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2.png"/><Relationship Id="rId1" Type="http://schemas.openxmlformats.org/officeDocument/2006/relationships/image" Target="../media/image6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Segoe UI"/>
                <a:ea typeface="微软雅黑"/>
              </a:rPr>
              <a:t>请在此位置添加你的论文</a:t>
            </a:r>
            <a:r>
              <a:rPr lang="zh-CN" altLang="en-US" dirty="0" smtClean="0">
                <a:latin typeface="Segoe UI"/>
                <a:ea typeface="微软雅黑"/>
              </a:rPr>
              <a:t>名称</a:t>
            </a:r>
            <a:endParaRPr lang="en-US" altLang="zh-CN" dirty="0">
              <a:latin typeface="Segoe UI"/>
              <a:ea typeface="微软雅黑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>
              <a:lnSpc>
                <a:spcPct val="100000"/>
              </a:lnSpc>
              <a:spcBef>
                <a:spcPts val="0"/>
              </a:spcBef>
              <a:defRPr/>
            </a:pPr>
            <a:r>
              <a:rPr lang="zh-CN" altLang="en-US" kern="0" dirty="0">
                <a:latin typeface="Segoe UI"/>
                <a:ea typeface="微软雅黑"/>
              </a:rPr>
              <a:t>指导老师</a:t>
            </a:r>
            <a:endParaRPr lang="en-US" altLang="zh-CN" kern="0" dirty="0">
              <a:latin typeface="Segoe UI"/>
              <a:ea typeface="微软雅黑"/>
            </a:endParaRPr>
          </a:p>
          <a:p>
            <a:pPr lvl="0">
              <a:lnSpc>
                <a:spcPct val="100000"/>
              </a:lnSpc>
              <a:spcBef>
                <a:spcPts val="0"/>
              </a:spcBef>
              <a:defRPr/>
            </a:pPr>
            <a:r>
              <a:rPr lang="en-US" altLang="zh-CN" kern="0" dirty="0">
                <a:latin typeface="Segoe UI"/>
                <a:ea typeface="微软雅黑"/>
              </a:rPr>
              <a:t>XXX</a:t>
            </a:r>
            <a:endParaRPr lang="en-US" altLang="zh-CN" kern="0" dirty="0">
              <a:latin typeface="Segoe UI"/>
              <a:ea typeface="微软雅黑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lvl="0">
              <a:lnSpc>
                <a:spcPct val="100000"/>
              </a:lnSpc>
              <a:spcBef>
                <a:spcPts val="0"/>
              </a:spcBef>
              <a:defRPr/>
            </a:pPr>
            <a:r>
              <a:rPr lang="zh-CN" altLang="en-US" kern="0" dirty="0">
                <a:latin typeface="Segoe UI"/>
                <a:ea typeface="微软雅黑"/>
              </a:rPr>
              <a:t>报告人</a:t>
            </a:r>
            <a:endParaRPr lang="en-US" altLang="zh-CN" kern="0" dirty="0">
              <a:latin typeface="Segoe UI"/>
              <a:ea typeface="微软雅黑"/>
            </a:endParaRPr>
          </a:p>
          <a:p>
            <a:pPr lvl="0">
              <a:lnSpc>
                <a:spcPct val="100000"/>
              </a:lnSpc>
              <a:spcBef>
                <a:spcPts val="0"/>
              </a:spcBef>
              <a:defRPr/>
            </a:pPr>
            <a:r>
              <a:rPr lang="en-US" altLang="zh-CN" kern="0" dirty="0">
                <a:latin typeface="Segoe UI"/>
                <a:ea typeface="微软雅黑"/>
              </a:rPr>
              <a:t>XXX</a:t>
            </a:r>
            <a:endParaRPr lang="en-US" altLang="zh-CN" kern="0" dirty="0">
              <a:latin typeface="Segoe UI"/>
              <a:ea typeface="微软雅黑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altLang="zh-CN" dirty="0">
                <a:latin typeface="Segoe UI"/>
                <a:ea typeface="微软雅黑"/>
              </a:rPr>
              <a:t>PRESENTED BY </a:t>
            </a:r>
            <a:endParaRPr lang="en-US" altLang="zh-CN" dirty="0">
              <a:latin typeface="Segoe UI"/>
              <a:ea typeface="微软雅黑"/>
            </a:endParaRPr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>
                <a:solidFill>
                  <a:srgbClr val="000000"/>
                </a:solidFill>
                <a:latin typeface="Segoe UI"/>
                <a:ea typeface="微软雅黑"/>
              </a:rPr>
              <a:t>学校名称：</a:t>
            </a:r>
            <a:r>
              <a:rPr lang="en-US" altLang="zh-CN" dirty="0">
                <a:solidFill>
                  <a:srgbClr val="000000"/>
                </a:solidFill>
                <a:latin typeface="Segoe UI"/>
                <a:ea typeface="微软雅黑"/>
              </a:rPr>
              <a:t>XXX</a:t>
            </a:r>
            <a:r>
              <a:rPr lang="zh-CN" altLang="en-US" dirty="0" smtClean="0">
                <a:solidFill>
                  <a:srgbClr val="000000"/>
                </a:solidFill>
                <a:latin typeface="Segoe UI"/>
                <a:ea typeface="微软雅黑"/>
              </a:rPr>
              <a:t>大学</a:t>
            </a:r>
            <a:endParaRPr lang="zh-CN" altLang="en-US" dirty="0">
              <a:solidFill>
                <a:srgbClr val="000000"/>
              </a:solidFill>
              <a:latin typeface="Segoe UI"/>
              <a:ea typeface="微软雅黑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PART</a:t>
            </a:r>
            <a:r>
              <a:rPr kumimoji="1" lang="zh-CN" altLang="en-US" dirty="0"/>
              <a:t> </a:t>
            </a:r>
            <a:r>
              <a:rPr kumimoji="1" lang="en-US" altLang="zh-CN" dirty="0"/>
              <a:t>TWO</a:t>
            </a:r>
            <a:r>
              <a:rPr kumimoji="1" lang="zh-CN" altLang="en-US" dirty="0"/>
              <a:t> 论文</a:t>
            </a:r>
            <a:r>
              <a:rPr kumimoji="1" lang="zh-CN" altLang="en-US" dirty="0" smtClean="0"/>
              <a:t>结构</a:t>
            </a:r>
            <a:endParaRPr kumimoji="1"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4049174" y="1261144"/>
            <a:ext cx="299729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 dirty="0">
                <a:solidFill>
                  <a:srgbClr val="000000"/>
                </a:solidFill>
                <a:latin typeface="Segoe UI"/>
                <a:ea typeface="微软雅黑"/>
              </a:rPr>
              <a:t>ADD YOUR TEXT</a:t>
            </a:r>
            <a:endParaRPr lang="en-US" altLang="zh-CN" sz="2800" b="1" dirty="0">
              <a:solidFill>
                <a:srgbClr val="000000"/>
              </a:solidFill>
              <a:latin typeface="Segoe UI"/>
              <a:ea typeface="微软雅黑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049174" y="772510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000000"/>
                </a:solidFill>
                <a:latin typeface="Segoe UI"/>
                <a:ea typeface="微软雅黑"/>
              </a:rPr>
              <a:t>点击此处添加标题</a:t>
            </a:r>
            <a:endParaRPr lang="zh-CN" altLang="en-US" sz="2800" b="1" dirty="0">
              <a:solidFill>
                <a:srgbClr val="000000"/>
              </a:solidFill>
              <a:latin typeface="Segoe UI"/>
              <a:ea typeface="微软雅黑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049174" y="1784364"/>
            <a:ext cx="5628226" cy="572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rgbClr val="FFFFFF">
                    <a:lumMod val="50000"/>
                  </a:srgb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rgbClr val="FFFFFF">
                    <a:lumMod val="50000"/>
                  </a:srgb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rgbClr val="FFFFFF">
                    <a:lumMod val="50000"/>
                  </a:srgb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rgbClr val="FFFFFF">
                    <a:lumMod val="50000"/>
                  </a:srgb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rgbClr val="FFFFFF">
                    <a:lumMod val="50000"/>
                  </a:srgb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200" dirty="0">
              <a:solidFill>
                <a:srgbClr val="FFFFFF">
                  <a:lumMod val="50000"/>
                </a:srgbClr>
              </a:solidFill>
              <a:latin typeface="微软雅黑" charset="0"/>
              <a:ea typeface="微软雅黑" charset="0"/>
            </a:endParaRPr>
          </a:p>
        </p:txBody>
      </p:sp>
      <p:grpSp>
        <p:nvGrpSpPr>
          <p:cNvPr id="76" name="组合 5"/>
          <p:cNvGrpSpPr/>
          <p:nvPr/>
        </p:nvGrpSpPr>
        <p:grpSpPr>
          <a:xfrm>
            <a:off x="3502597" y="4223476"/>
            <a:ext cx="2300757" cy="509896"/>
            <a:chOff x="888096" y="1000203"/>
            <a:chExt cx="4259825" cy="944066"/>
          </a:xfrm>
        </p:grpSpPr>
        <p:sp>
          <p:nvSpPr>
            <p:cNvPr id="77" name="矩形 76"/>
            <p:cNvSpPr/>
            <p:nvPr/>
          </p:nvSpPr>
          <p:spPr>
            <a:xfrm>
              <a:off x="911225" y="1045634"/>
              <a:ext cx="4199467" cy="872066"/>
            </a:xfrm>
            <a:prstGeom prst="rect">
              <a:avLst/>
            </a:prstGeom>
            <a:noFill/>
            <a:ln w="12700" cap="flat" cmpd="sng" algn="ctr">
              <a:solidFill>
                <a:sysClr val="window" lastClr="FFFFFF">
                  <a:lumMod val="75000"/>
                </a:sysClr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defTabSz="914400">
                <a:defRPr/>
              </a:pPr>
              <a:endParaRPr lang="zh-CN" altLang="en-US" kern="0" smtClean="0">
                <a:solidFill>
                  <a:srgbClr val="000000"/>
                </a:solidFill>
                <a:latin typeface="Segoe UI"/>
                <a:ea typeface="微软雅黑"/>
              </a:endParaRPr>
            </a:p>
          </p:txBody>
        </p:sp>
        <p:sp>
          <p:nvSpPr>
            <p:cNvPr id="78" name="椭圆 77"/>
            <p:cNvSpPr/>
            <p:nvPr/>
          </p:nvSpPr>
          <p:spPr>
            <a:xfrm>
              <a:off x="888096" y="1000203"/>
              <a:ext cx="72000" cy="72000"/>
            </a:xfrm>
            <a:prstGeom prst="ellipse">
              <a:avLst/>
            </a:prstGeom>
            <a:solidFill>
              <a:sysClr val="windowText" lastClr="000000">
                <a:lumMod val="65000"/>
                <a:lumOff val="3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defTabSz="914400">
                <a:defRPr/>
              </a:pPr>
              <a:endParaRPr lang="zh-CN" altLang="en-US" kern="0" smtClean="0">
                <a:solidFill>
                  <a:srgbClr val="000000"/>
                </a:solidFill>
                <a:latin typeface="Segoe UI"/>
                <a:ea typeface="微软雅黑"/>
              </a:endParaRPr>
            </a:p>
          </p:txBody>
        </p:sp>
        <p:sp>
          <p:nvSpPr>
            <p:cNvPr id="79" name="椭圆 78"/>
            <p:cNvSpPr/>
            <p:nvPr/>
          </p:nvSpPr>
          <p:spPr>
            <a:xfrm>
              <a:off x="888096" y="1872269"/>
              <a:ext cx="72000" cy="72000"/>
            </a:xfrm>
            <a:prstGeom prst="ellipse">
              <a:avLst/>
            </a:prstGeom>
            <a:solidFill>
              <a:sysClr val="windowText" lastClr="000000">
                <a:lumMod val="65000"/>
                <a:lumOff val="3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defTabSz="914400">
                <a:defRPr/>
              </a:pPr>
              <a:endParaRPr lang="zh-CN" altLang="en-US" kern="0" smtClean="0">
                <a:solidFill>
                  <a:srgbClr val="000000"/>
                </a:solidFill>
                <a:latin typeface="Segoe UI"/>
                <a:ea typeface="微软雅黑"/>
              </a:endParaRPr>
            </a:p>
          </p:txBody>
        </p:sp>
        <p:sp>
          <p:nvSpPr>
            <p:cNvPr id="80" name="椭圆 79"/>
            <p:cNvSpPr/>
            <p:nvPr/>
          </p:nvSpPr>
          <p:spPr>
            <a:xfrm>
              <a:off x="5075921" y="1872269"/>
              <a:ext cx="72000" cy="72000"/>
            </a:xfrm>
            <a:prstGeom prst="ellipse">
              <a:avLst/>
            </a:prstGeom>
            <a:solidFill>
              <a:sysClr val="windowText" lastClr="000000">
                <a:lumMod val="65000"/>
                <a:lumOff val="3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defTabSz="914400">
                <a:defRPr/>
              </a:pPr>
              <a:endParaRPr lang="zh-CN" altLang="en-US" kern="0" smtClean="0">
                <a:solidFill>
                  <a:srgbClr val="000000"/>
                </a:solidFill>
                <a:latin typeface="Segoe UI"/>
                <a:ea typeface="微软雅黑"/>
              </a:endParaRPr>
            </a:p>
          </p:txBody>
        </p:sp>
        <p:sp>
          <p:nvSpPr>
            <p:cNvPr id="81" name="椭圆 80"/>
            <p:cNvSpPr/>
            <p:nvPr/>
          </p:nvSpPr>
          <p:spPr>
            <a:xfrm>
              <a:off x="5074692" y="1009634"/>
              <a:ext cx="72000" cy="72000"/>
            </a:xfrm>
            <a:prstGeom prst="ellipse">
              <a:avLst/>
            </a:prstGeom>
            <a:solidFill>
              <a:sysClr val="windowText" lastClr="000000">
                <a:lumMod val="65000"/>
                <a:lumOff val="3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defTabSz="914400">
                <a:defRPr/>
              </a:pPr>
              <a:endParaRPr lang="zh-CN" altLang="en-US" kern="0" smtClean="0">
                <a:solidFill>
                  <a:srgbClr val="000000"/>
                </a:solidFill>
                <a:latin typeface="Segoe UI"/>
                <a:ea typeface="微软雅黑"/>
              </a:endParaRPr>
            </a:p>
          </p:txBody>
        </p:sp>
      </p:grpSp>
      <p:grpSp>
        <p:nvGrpSpPr>
          <p:cNvPr id="82" name="组合 11"/>
          <p:cNvGrpSpPr/>
          <p:nvPr/>
        </p:nvGrpSpPr>
        <p:grpSpPr>
          <a:xfrm>
            <a:off x="6116198" y="4223476"/>
            <a:ext cx="2300757" cy="509896"/>
            <a:chOff x="888096" y="1000203"/>
            <a:chExt cx="4259825" cy="944066"/>
          </a:xfrm>
        </p:grpSpPr>
        <p:sp>
          <p:nvSpPr>
            <p:cNvPr id="83" name="矩形 82"/>
            <p:cNvSpPr/>
            <p:nvPr/>
          </p:nvSpPr>
          <p:spPr>
            <a:xfrm>
              <a:off x="911225" y="1045634"/>
              <a:ext cx="4199467" cy="872066"/>
            </a:xfrm>
            <a:prstGeom prst="rect">
              <a:avLst/>
            </a:prstGeom>
            <a:noFill/>
            <a:ln w="12700" cap="flat" cmpd="sng" algn="ctr">
              <a:solidFill>
                <a:sysClr val="window" lastClr="FFFFFF">
                  <a:lumMod val="75000"/>
                </a:sysClr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defTabSz="914400">
                <a:defRPr/>
              </a:pPr>
              <a:endParaRPr lang="zh-CN" altLang="en-US" kern="0" smtClean="0">
                <a:solidFill>
                  <a:srgbClr val="000000"/>
                </a:solidFill>
                <a:latin typeface="Segoe UI"/>
                <a:ea typeface="微软雅黑"/>
              </a:endParaRPr>
            </a:p>
          </p:txBody>
        </p:sp>
        <p:sp>
          <p:nvSpPr>
            <p:cNvPr id="84" name="椭圆 83"/>
            <p:cNvSpPr/>
            <p:nvPr/>
          </p:nvSpPr>
          <p:spPr>
            <a:xfrm>
              <a:off x="888096" y="1000203"/>
              <a:ext cx="72000" cy="72000"/>
            </a:xfrm>
            <a:prstGeom prst="ellipse">
              <a:avLst/>
            </a:prstGeom>
            <a:solidFill>
              <a:sysClr val="windowText" lastClr="000000">
                <a:lumMod val="65000"/>
                <a:lumOff val="3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defTabSz="914400">
                <a:defRPr/>
              </a:pPr>
              <a:endParaRPr lang="zh-CN" altLang="en-US" kern="0" smtClean="0">
                <a:solidFill>
                  <a:srgbClr val="000000"/>
                </a:solidFill>
                <a:latin typeface="Segoe UI"/>
                <a:ea typeface="微软雅黑"/>
              </a:endParaRPr>
            </a:p>
          </p:txBody>
        </p:sp>
        <p:sp>
          <p:nvSpPr>
            <p:cNvPr id="85" name="椭圆 84"/>
            <p:cNvSpPr/>
            <p:nvPr/>
          </p:nvSpPr>
          <p:spPr>
            <a:xfrm>
              <a:off x="888096" y="1872269"/>
              <a:ext cx="72000" cy="72000"/>
            </a:xfrm>
            <a:prstGeom prst="ellipse">
              <a:avLst/>
            </a:prstGeom>
            <a:solidFill>
              <a:sysClr val="windowText" lastClr="000000">
                <a:lumMod val="65000"/>
                <a:lumOff val="3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defTabSz="914400">
                <a:defRPr/>
              </a:pPr>
              <a:endParaRPr lang="zh-CN" altLang="en-US" kern="0" smtClean="0">
                <a:solidFill>
                  <a:srgbClr val="000000"/>
                </a:solidFill>
                <a:latin typeface="Segoe UI"/>
                <a:ea typeface="微软雅黑"/>
              </a:endParaRPr>
            </a:p>
          </p:txBody>
        </p:sp>
        <p:sp>
          <p:nvSpPr>
            <p:cNvPr id="86" name="椭圆 85"/>
            <p:cNvSpPr/>
            <p:nvPr/>
          </p:nvSpPr>
          <p:spPr>
            <a:xfrm>
              <a:off x="5075921" y="1872269"/>
              <a:ext cx="72000" cy="72000"/>
            </a:xfrm>
            <a:prstGeom prst="ellipse">
              <a:avLst/>
            </a:prstGeom>
            <a:solidFill>
              <a:sysClr val="windowText" lastClr="000000">
                <a:lumMod val="65000"/>
                <a:lumOff val="3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defTabSz="914400">
                <a:defRPr/>
              </a:pPr>
              <a:endParaRPr lang="zh-CN" altLang="en-US" kern="0" smtClean="0">
                <a:solidFill>
                  <a:srgbClr val="000000"/>
                </a:solidFill>
                <a:latin typeface="Segoe UI"/>
                <a:ea typeface="微软雅黑"/>
              </a:endParaRPr>
            </a:p>
          </p:txBody>
        </p:sp>
        <p:sp>
          <p:nvSpPr>
            <p:cNvPr id="87" name="椭圆 86"/>
            <p:cNvSpPr/>
            <p:nvPr/>
          </p:nvSpPr>
          <p:spPr>
            <a:xfrm>
              <a:off x="5074692" y="1009634"/>
              <a:ext cx="72000" cy="72000"/>
            </a:xfrm>
            <a:prstGeom prst="ellipse">
              <a:avLst/>
            </a:prstGeom>
            <a:solidFill>
              <a:sysClr val="windowText" lastClr="000000">
                <a:lumMod val="65000"/>
                <a:lumOff val="3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defTabSz="914400">
                <a:defRPr/>
              </a:pPr>
              <a:endParaRPr lang="zh-CN" altLang="en-US" kern="0" smtClean="0">
                <a:solidFill>
                  <a:srgbClr val="000000"/>
                </a:solidFill>
                <a:latin typeface="Segoe UI"/>
                <a:ea typeface="微软雅黑"/>
              </a:endParaRPr>
            </a:p>
          </p:txBody>
        </p:sp>
      </p:grpSp>
      <p:grpSp>
        <p:nvGrpSpPr>
          <p:cNvPr id="88" name="组合 17"/>
          <p:cNvGrpSpPr/>
          <p:nvPr/>
        </p:nvGrpSpPr>
        <p:grpSpPr>
          <a:xfrm>
            <a:off x="6116198" y="3302691"/>
            <a:ext cx="2300757" cy="509896"/>
            <a:chOff x="888096" y="1000203"/>
            <a:chExt cx="4259825" cy="944066"/>
          </a:xfrm>
        </p:grpSpPr>
        <p:sp>
          <p:nvSpPr>
            <p:cNvPr id="89" name="矩形 88"/>
            <p:cNvSpPr/>
            <p:nvPr/>
          </p:nvSpPr>
          <p:spPr>
            <a:xfrm>
              <a:off x="911225" y="1045634"/>
              <a:ext cx="4199467" cy="872066"/>
            </a:xfrm>
            <a:prstGeom prst="rect">
              <a:avLst/>
            </a:prstGeom>
            <a:noFill/>
            <a:ln w="12700" cap="flat" cmpd="sng" algn="ctr">
              <a:solidFill>
                <a:sysClr val="window" lastClr="FFFFFF">
                  <a:lumMod val="75000"/>
                </a:sysClr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defTabSz="914400">
                <a:defRPr/>
              </a:pPr>
              <a:endParaRPr lang="zh-CN" altLang="en-US" kern="0" smtClean="0">
                <a:solidFill>
                  <a:srgbClr val="000000"/>
                </a:solidFill>
                <a:latin typeface="Segoe UI"/>
                <a:ea typeface="微软雅黑"/>
              </a:endParaRPr>
            </a:p>
          </p:txBody>
        </p:sp>
        <p:sp>
          <p:nvSpPr>
            <p:cNvPr id="90" name="椭圆 89"/>
            <p:cNvSpPr/>
            <p:nvPr/>
          </p:nvSpPr>
          <p:spPr>
            <a:xfrm>
              <a:off x="888096" y="1000203"/>
              <a:ext cx="72000" cy="72000"/>
            </a:xfrm>
            <a:prstGeom prst="ellipse">
              <a:avLst/>
            </a:prstGeom>
            <a:solidFill>
              <a:sysClr val="windowText" lastClr="000000">
                <a:lumMod val="65000"/>
                <a:lumOff val="3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defTabSz="914400">
                <a:defRPr/>
              </a:pPr>
              <a:endParaRPr lang="zh-CN" altLang="en-US" kern="0" smtClean="0">
                <a:solidFill>
                  <a:srgbClr val="000000"/>
                </a:solidFill>
                <a:latin typeface="Segoe UI"/>
                <a:ea typeface="微软雅黑"/>
              </a:endParaRPr>
            </a:p>
          </p:txBody>
        </p:sp>
        <p:sp>
          <p:nvSpPr>
            <p:cNvPr id="91" name="椭圆 90"/>
            <p:cNvSpPr/>
            <p:nvPr/>
          </p:nvSpPr>
          <p:spPr>
            <a:xfrm>
              <a:off x="888096" y="1872269"/>
              <a:ext cx="72000" cy="72000"/>
            </a:xfrm>
            <a:prstGeom prst="ellipse">
              <a:avLst/>
            </a:prstGeom>
            <a:solidFill>
              <a:sysClr val="windowText" lastClr="000000">
                <a:lumMod val="65000"/>
                <a:lumOff val="3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defTabSz="914400">
                <a:defRPr/>
              </a:pPr>
              <a:endParaRPr lang="zh-CN" altLang="en-US" kern="0" smtClean="0">
                <a:solidFill>
                  <a:srgbClr val="000000"/>
                </a:solidFill>
                <a:latin typeface="Segoe UI"/>
                <a:ea typeface="微软雅黑"/>
              </a:endParaRPr>
            </a:p>
          </p:txBody>
        </p:sp>
        <p:sp>
          <p:nvSpPr>
            <p:cNvPr id="92" name="椭圆 91"/>
            <p:cNvSpPr/>
            <p:nvPr/>
          </p:nvSpPr>
          <p:spPr>
            <a:xfrm>
              <a:off x="5075921" y="1872269"/>
              <a:ext cx="72000" cy="72000"/>
            </a:xfrm>
            <a:prstGeom prst="ellipse">
              <a:avLst/>
            </a:prstGeom>
            <a:solidFill>
              <a:sysClr val="windowText" lastClr="000000">
                <a:lumMod val="65000"/>
                <a:lumOff val="3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defTabSz="914400">
                <a:defRPr/>
              </a:pPr>
              <a:endParaRPr lang="zh-CN" altLang="en-US" kern="0" smtClean="0">
                <a:solidFill>
                  <a:srgbClr val="000000"/>
                </a:solidFill>
                <a:latin typeface="Segoe UI"/>
                <a:ea typeface="微软雅黑"/>
              </a:endParaRPr>
            </a:p>
          </p:txBody>
        </p:sp>
        <p:sp>
          <p:nvSpPr>
            <p:cNvPr id="93" name="椭圆 92"/>
            <p:cNvSpPr/>
            <p:nvPr/>
          </p:nvSpPr>
          <p:spPr>
            <a:xfrm>
              <a:off x="5074692" y="1009634"/>
              <a:ext cx="72000" cy="72000"/>
            </a:xfrm>
            <a:prstGeom prst="ellipse">
              <a:avLst/>
            </a:prstGeom>
            <a:solidFill>
              <a:sysClr val="windowText" lastClr="000000">
                <a:lumMod val="65000"/>
                <a:lumOff val="3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defTabSz="914400">
                <a:defRPr/>
              </a:pPr>
              <a:endParaRPr lang="zh-CN" altLang="en-US" kern="0" smtClean="0">
                <a:solidFill>
                  <a:srgbClr val="000000"/>
                </a:solidFill>
                <a:latin typeface="Segoe UI"/>
                <a:ea typeface="微软雅黑"/>
              </a:endParaRPr>
            </a:p>
          </p:txBody>
        </p:sp>
      </p:grpSp>
      <p:grpSp>
        <p:nvGrpSpPr>
          <p:cNvPr id="94" name="组合 23"/>
          <p:cNvGrpSpPr/>
          <p:nvPr/>
        </p:nvGrpSpPr>
        <p:grpSpPr>
          <a:xfrm>
            <a:off x="6116198" y="5145677"/>
            <a:ext cx="2300757" cy="509896"/>
            <a:chOff x="888096" y="1000203"/>
            <a:chExt cx="4259825" cy="944066"/>
          </a:xfrm>
        </p:grpSpPr>
        <p:sp>
          <p:nvSpPr>
            <p:cNvPr id="95" name="矩形 94"/>
            <p:cNvSpPr/>
            <p:nvPr/>
          </p:nvSpPr>
          <p:spPr>
            <a:xfrm>
              <a:off x="911225" y="1045634"/>
              <a:ext cx="4199467" cy="872066"/>
            </a:xfrm>
            <a:prstGeom prst="rect">
              <a:avLst/>
            </a:prstGeom>
            <a:noFill/>
            <a:ln w="12700" cap="flat" cmpd="sng" algn="ctr">
              <a:solidFill>
                <a:sysClr val="window" lastClr="FFFFFF">
                  <a:lumMod val="75000"/>
                </a:sysClr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defTabSz="914400">
                <a:defRPr/>
              </a:pPr>
              <a:endParaRPr lang="zh-CN" altLang="en-US" kern="0" smtClean="0">
                <a:solidFill>
                  <a:srgbClr val="000000"/>
                </a:solidFill>
                <a:latin typeface="Segoe UI"/>
                <a:ea typeface="微软雅黑"/>
              </a:endParaRPr>
            </a:p>
          </p:txBody>
        </p:sp>
        <p:sp>
          <p:nvSpPr>
            <p:cNvPr id="96" name="椭圆 95"/>
            <p:cNvSpPr/>
            <p:nvPr/>
          </p:nvSpPr>
          <p:spPr>
            <a:xfrm>
              <a:off x="888096" y="1000203"/>
              <a:ext cx="72000" cy="72000"/>
            </a:xfrm>
            <a:prstGeom prst="ellipse">
              <a:avLst/>
            </a:prstGeom>
            <a:solidFill>
              <a:sysClr val="windowText" lastClr="000000">
                <a:lumMod val="65000"/>
                <a:lumOff val="3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defTabSz="914400">
                <a:defRPr/>
              </a:pPr>
              <a:endParaRPr lang="zh-CN" altLang="en-US" kern="0" smtClean="0">
                <a:solidFill>
                  <a:srgbClr val="000000"/>
                </a:solidFill>
                <a:latin typeface="Segoe UI"/>
                <a:ea typeface="微软雅黑"/>
              </a:endParaRPr>
            </a:p>
          </p:txBody>
        </p:sp>
        <p:sp>
          <p:nvSpPr>
            <p:cNvPr id="97" name="椭圆 96"/>
            <p:cNvSpPr/>
            <p:nvPr/>
          </p:nvSpPr>
          <p:spPr>
            <a:xfrm>
              <a:off x="888096" y="1872269"/>
              <a:ext cx="72000" cy="72000"/>
            </a:xfrm>
            <a:prstGeom prst="ellipse">
              <a:avLst/>
            </a:prstGeom>
            <a:solidFill>
              <a:sysClr val="windowText" lastClr="000000">
                <a:lumMod val="65000"/>
                <a:lumOff val="3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defTabSz="914400">
                <a:defRPr/>
              </a:pPr>
              <a:endParaRPr lang="zh-CN" altLang="en-US" kern="0" smtClean="0">
                <a:solidFill>
                  <a:srgbClr val="000000"/>
                </a:solidFill>
                <a:latin typeface="Segoe UI"/>
                <a:ea typeface="微软雅黑"/>
              </a:endParaRPr>
            </a:p>
          </p:txBody>
        </p:sp>
        <p:sp>
          <p:nvSpPr>
            <p:cNvPr id="98" name="椭圆 97"/>
            <p:cNvSpPr/>
            <p:nvPr/>
          </p:nvSpPr>
          <p:spPr>
            <a:xfrm>
              <a:off x="5075921" y="1872269"/>
              <a:ext cx="72000" cy="72000"/>
            </a:xfrm>
            <a:prstGeom prst="ellipse">
              <a:avLst/>
            </a:prstGeom>
            <a:solidFill>
              <a:sysClr val="windowText" lastClr="000000">
                <a:lumMod val="65000"/>
                <a:lumOff val="3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defTabSz="914400">
                <a:defRPr/>
              </a:pPr>
              <a:endParaRPr lang="zh-CN" altLang="en-US" kern="0" smtClean="0">
                <a:solidFill>
                  <a:srgbClr val="000000"/>
                </a:solidFill>
                <a:latin typeface="Segoe UI"/>
                <a:ea typeface="微软雅黑"/>
              </a:endParaRPr>
            </a:p>
          </p:txBody>
        </p:sp>
        <p:sp>
          <p:nvSpPr>
            <p:cNvPr id="99" name="椭圆 98"/>
            <p:cNvSpPr/>
            <p:nvPr/>
          </p:nvSpPr>
          <p:spPr>
            <a:xfrm>
              <a:off x="5074692" y="1009634"/>
              <a:ext cx="72000" cy="72000"/>
            </a:xfrm>
            <a:prstGeom prst="ellipse">
              <a:avLst/>
            </a:prstGeom>
            <a:solidFill>
              <a:sysClr val="windowText" lastClr="000000">
                <a:lumMod val="65000"/>
                <a:lumOff val="3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defTabSz="914400">
                <a:defRPr/>
              </a:pPr>
              <a:endParaRPr lang="zh-CN" altLang="en-US" kern="0" smtClean="0">
                <a:solidFill>
                  <a:srgbClr val="000000"/>
                </a:solidFill>
                <a:latin typeface="Segoe UI"/>
                <a:ea typeface="微软雅黑"/>
              </a:endParaRPr>
            </a:p>
          </p:txBody>
        </p:sp>
      </p:grpSp>
      <p:grpSp>
        <p:nvGrpSpPr>
          <p:cNvPr id="100" name="组合 29"/>
          <p:cNvGrpSpPr/>
          <p:nvPr/>
        </p:nvGrpSpPr>
        <p:grpSpPr>
          <a:xfrm>
            <a:off x="8700859" y="3766247"/>
            <a:ext cx="2300757" cy="509896"/>
            <a:chOff x="888096" y="1000203"/>
            <a:chExt cx="4259825" cy="944066"/>
          </a:xfrm>
        </p:grpSpPr>
        <p:sp>
          <p:nvSpPr>
            <p:cNvPr id="101" name="矩形 100"/>
            <p:cNvSpPr/>
            <p:nvPr/>
          </p:nvSpPr>
          <p:spPr>
            <a:xfrm>
              <a:off x="911225" y="1045634"/>
              <a:ext cx="4199467" cy="872066"/>
            </a:xfrm>
            <a:prstGeom prst="rect">
              <a:avLst/>
            </a:prstGeom>
            <a:noFill/>
            <a:ln w="12700" cap="flat" cmpd="sng" algn="ctr">
              <a:solidFill>
                <a:sysClr val="window" lastClr="FFFFFF">
                  <a:lumMod val="75000"/>
                </a:sysClr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defTabSz="914400">
                <a:defRPr/>
              </a:pPr>
              <a:endParaRPr lang="zh-CN" altLang="en-US" kern="0" smtClean="0">
                <a:solidFill>
                  <a:srgbClr val="000000"/>
                </a:solidFill>
                <a:latin typeface="Segoe UI"/>
                <a:ea typeface="微软雅黑"/>
              </a:endParaRPr>
            </a:p>
          </p:txBody>
        </p:sp>
        <p:sp>
          <p:nvSpPr>
            <p:cNvPr id="102" name="椭圆 101"/>
            <p:cNvSpPr/>
            <p:nvPr/>
          </p:nvSpPr>
          <p:spPr>
            <a:xfrm>
              <a:off x="888096" y="1000203"/>
              <a:ext cx="72000" cy="72000"/>
            </a:xfrm>
            <a:prstGeom prst="ellipse">
              <a:avLst/>
            </a:prstGeom>
            <a:solidFill>
              <a:sysClr val="windowText" lastClr="000000">
                <a:lumMod val="65000"/>
                <a:lumOff val="3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defTabSz="914400">
                <a:defRPr/>
              </a:pPr>
              <a:endParaRPr lang="zh-CN" altLang="en-US" kern="0" smtClean="0">
                <a:solidFill>
                  <a:srgbClr val="000000"/>
                </a:solidFill>
                <a:latin typeface="Segoe UI"/>
                <a:ea typeface="微软雅黑"/>
              </a:endParaRPr>
            </a:p>
          </p:txBody>
        </p:sp>
        <p:sp>
          <p:nvSpPr>
            <p:cNvPr id="103" name="椭圆 102"/>
            <p:cNvSpPr/>
            <p:nvPr/>
          </p:nvSpPr>
          <p:spPr>
            <a:xfrm>
              <a:off x="888096" y="1872269"/>
              <a:ext cx="72000" cy="72000"/>
            </a:xfrm>
            <a:prstGeom prst="ellipse">
              <a:avLst/>
            </a:prstGeom>
            <a:solidFill>
              <a:sysClr val="windowText" lastClr="000000">
                <a:lumMod val="65000"/>
                <a:lumOff val="3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defTabSz="914400">
                <a:defRPr/>
              </a:pPr>
              <a:endParaRPr lang="zh-CN" altLang="en-US" kern="0" smtClean="0">
                <a:solidFill>
                  <a:srgbClr val="000000"/>
                </a:solidFill>
                <a:latin typeface="Segoe UI"/>
                <a:ea typeface="微软雅黑"/>
              </a:endParaRPr>
            </a:p>
          </p:txBody>
        </p:sp>
        <p:sp>
          <p:nvSpPr>
            <p:cNvPr id="104" name="椭圆 103"/>
            <p:cNvSpPr/>
            <p:nvPr/>
          </p:nvSpPr>
          <p:spPr>
            <a:xfrm>
              <a:off x="5075921" y="1872269"/>
              <a:ext cx="72000" cy="72000"/>
            </a:xfrm>
            <a:prstGeom prst="ellipse">
              <a:avLst/>
            </a:prstGeom>
            <a:solidFill>
              <a:sysClr val="windowText" lastClr="000000">
                <a:lumMod val="65000"/>
                <a:lumOff val="3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defTabSz="914400">
                <a:defRPr/>
              </a:pPr>
              <a:endParaRPr lang="zh-CN" altLang="en-US" kern="0" smtClean="0">
                <a:solidFill>
                  <a:srgbClr val="000000"/>
                </a:solidFill>
                <a:latin typeface="Segoe UI"/>
                <a:ea typeface="微软雅黑"/>
              </a:endParaRPr>
            </a:p>
          </p:txBody>
        </p:sp>
        <p:sp>
          <p:nvSpPr>
            <p:cNvPr id="105" name="椭圆 104"/>
            <p:cNvSpPr/>
            <p:nvPr/>
          </p:nvSpPr>
          <p:spPr>
            <a:xfrm>
              <a:off x="5074692" y="1009634"/>
              <a:ext cx="72000" cy="72000"/>
            </a:xfrm>
            <a:prstGeom prst="ellipse">
              <a:avLst/>
            </a:prstGeom>
            <a:solidFill>
              <a:sysClr val="windowText" lastClr="000000">
                <a:lumMod val="65000"/>
                <a:lumOff val="3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defTabSz="914400">
                <a:defRPr/>
              </a:pPr>
              <a:endParaRPr lang="zh-CN" altLang="en-US" kern="0" smtClean="0">
                <a:solidFill>
                  <a:srgbClr val="000000"/>
                </a:solidFill>
                <a:latin typeface="Segoe UI"/>
                <a:ea typeface="微软雅黑"/>
              </a:endParaRPr>
            </a:p>
          </p:txBody>
        </p:sp>
      </p:grpSp>
      <p:grpSp>
        <p:nvGrpSpPr>
          <p:cNvPr id="106" name="组合 35"/>
          <p:cNvGrpSpPr/>
          <p:nvPr/>
        </p:nvGrpSpPr>
        <p:grpSpPr>
          <a:xfrm>
            <a:off x="8700859" y="2845462"/>
            <a:ext cx="2300757" cy="509896"/>
            <a:chOff x="888096" y="1000203"/>
            <a:chExt cx="4259825" cy="944066"/>
          </a:xfrm>
        </p:grpSpPr>
        <p:sp>
          <p:nvSpPr>
            <p:cNvPr id="107" name="矩形 106"/>
            <p:cNvSpPr/>
            <p:nvPr/>
          </p:nvSpPr>
          <p:spPr>
            <a:xfrm>
              <a:off x="911225" y="1045634"/>
              <a:ext cx="4199467" cy="872066"/>
            </a:xfrm>
            <a:prstGeom prst="rect">
              <a:avLst/>
            </a:prstGeom>
            <a:noFill/>
            <a:ln w="12700" cap="flat" cmpd="sng" algn="ctr">
              <a:solidFill>
                <a:sysClr val="window" lastClr="FFFFFF">
                  <a:lumMod val="75000"/>
                </a:sysClr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defTabSz="914400">
                <a:defRPr/>
              </a:pPr>
              <a:endParaRPr lang="zh-CN" altLang="en-US" kern="0" smtClean="0">
                <a:solidFill>
                  <a:srgbClr val="000000"/>
                </a:solidFill>
                <a:latin typeface="Segoe UI"/>
                <a:ea typeface="微软雅黑"/>
              </a:endParaRPr>
            </a:p>
          </p:txBody>
        </p:sp>
        <p:sp>
          <p:nvSpPr>
            <p:cNvPr id="108" name="椭圆 107"/>
            <p:cNvSpPr/>
            <p:nvPr/>
          </p:nvSpPr>
          <p:spPr>
            <a:xfrm>
              <a:off x="888096" y="1000203"/>
              <a:ext cx="72000" cy="72000"/>
            </a:xfrm>
            <a:prstGeom prst="ellipse">
              <a:avLst/>
            </a:prstGeom>
            <a:solidFill>
              <a:sysClr val="windowText" lastClr="000000">
                <a:lumMod val="65000"/>
                <a:lumOff val="3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defTabSz="914400">
                <a:defRPr/>
              </a:pPr>
              <a:endParaRPr lang="zh-CN" altLang="en-US" kern="0" smtClean="0">
                <a:solidFill>
                  <a:srgbClr val="000000"/>
                </a:solidFill>
                <a:latin typeface="Segoe UI"/>
                <a:ea typeface="微软雅黑"/>
              </a:endParaRPr>
            </a:p>
          </p:txBody>
        </p:sp>
        <p:sp>
          <p:nvSpPr>
            <p:cNvPr id="109" name="椭圆 108"/>
            <p:cNvSpPr/>
            <p:nvPr/>
          </p:nvSpPr>
          <p:spPr>
            <a:xfrm>
              <a:off x="888096" y="1872269"/>
              <a:ext cx="72000" cy="72000"/>
            </a:xfrm>
            <a:prstGeom prst="ellipse">
              <a:avLst/>
            </a:prstGeom>
            <a:solidFill>
              <a:sysClr val="windowText" lastClr="000000">
                <a:lumMod val="65000"/>
                <a:lumOff val="3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defTabSz="914400">
                <a:defRPr/>
              </a:pPr>
              <a:endParaRPr lang="zh-CN" altLang="en-US" kern="0" smtClean="0">
                <a:solidFill>
                  <a:srgbClr val="000000"/>
                </a:solidFill>
                <a:latin typeface="Segoe UI"/>
                <a:ea typeface="微软雅黑"/>
              </a:endParaRPr>
            </a:p>
          </p:txBody>
        </p:sp>
        <p:sp>
          <p:nvSpPr>
            <p:cNvPr id="110" name="椭圆 109"/>
            <p:cNvSpPr/>
            <p:nvPr/>
          </p:nvSpPr>
          <p:spPr>
            <a:xfrm>
              <a:off x="5075921" y="1872269"/>
              <a:ext cx="72000" cy="72000"/>
            </a:xfrm>
            <a:prstGeom prst="ellipse">
              <a:avLst/>
            </a:prstGeom>
            <a:solidFill>
              <a:sysClr val="windowText" lastClr="000000">
                <a:lumMod val="65000"/>
                <a:lumOff val="3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defTabSz="914400">
                <a:defRPr/>
              </a:pPr>
              <a:endParaRPr lang="zh-CN" altLang="en-US" kern="0" smtClean="0">
                <a:solidFill>
                  <a:srgbClr val="000000"/>
                </a:solidFill>
                <a:latin typeface="Segoe UI"/>
                <a:ea typeface="微软雅黑"/>
              </a:endParaRPr>
            </a:p>
          </p:txBody>
        </p:sp>
        <p:sp>
          <p:nvSpPr>
            <p:cNvPr id="111" name="椭圆 110"/>
            <p:cNvSpPr/>
            <p:nvPr/>
          </p:nvSpPr>
          <p:spPr>
            <a:xfrm>
              <a:off x="5074692" y="1009634"/>
              <a:ext cx="72000" cy="72000"/>
            </a:xfrm>
            <a:prstGeom prst="ellipse">
              <a:avLst/>
            </a:prstGeom>
            <a:solidFill>
              <a:sysClr val="windowText" lastClr="000000">
                <a:lumMod val="65000"/>
                <a:lumOff val="3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defTabSz="914400">
                <a:defRPr/>
              </a:pPr>
              <a:endParaRPr lang="zh-CN" altLang="en-US" kern="0" smtClean="0">
                <a:solidFill>
                  <a:srgbClr val="000000"/>
                </a:solidFill>
                <a:latin typeface="Segoe UI"/>
                <a:ea typeface="微软雅黑"/>
              </a:endParaRPr>
            </a:p>
          </p:txBody>
        </p:sp>
      </p:grpSp>
      <p:grpSp>
        <p:nvGrpSpPr>
          <p:cNvPr id="112" name="组合 53"/>
          <p:cNvGrpSpPr/>
          <p:nvPr/>
        </p:nvGrpSpPr>
        <p:grpSpPr>
          <a:xfrm>
            <a:off x="8695654" y="5607086"/>
            <a:ext cx="2300757" cy="509896"/>
            <a:chOff x="888096" y="1000203"/>
            <a:chExt cx="4259825" cy="944066"/>
          </a:xfrm>
        </p:grpSpPr>
        <p:sp>
          <p:nvSpPr>
            <p:cNvPr id="113" name="矩形 112"/>
            <p:cNvSpPr/>
            <p:nvPr/>
          </p:nvSpPr>
          <p:spPr>
            <a:xfrm>
              <a:off x="911225" y="1045634"/>
              <a:ext cx="4199467" cy="872066"/>
            </a:xfrm>
            <a:prstGeom prst="rect">
              <a:avLst/>
            </a:prstGeom>
            <a:noFill/>
            <a:ln w="12700" cap="flat" cmpd="sng" algn="ctr">
              <a:solidFill>
                <a:sysClr val="window" lastClr="FFFFFF">
                  <a:lumMod val="75000"/>
                </a:sysClr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defTabSz="914400">
                <a:defRPr/>
              </a:pPr>
              <a:endParaRPr lang="zh-CN" altLang="en-US" kern="0" smtClean="0">
                <a:solidFill>
                  <a:srgbClr val="000000"/>
                </a:solidFill>
                <a:latin typeface="Segoe UI"/>
                <a:ea typeface="微软雅黑"/>
              </a:endParaRPr>
            </a:p>
          </p:txBody>
        </p:sp>
        <p:sp>
          <p:nvSpPr>
            <p:cNvPr id="114" name="椭圆 113"/>
            <p:cNvSpPr/>
            <p:nvPr/>
          </p:nvSpPr>
          <p:spPr>
            <a:xfrm>
              <a:off x="888096" y="1000203"/>
              <a:ext cx="72000" cy="72000"/>
            </a:xfrm>
            <a:prstGeom prst="ellipse">
              <a:avLst/>
            </a:prstGeom>
            <a:solidFill>
              <a:sysClr val="windowText" lastClr="000000">
                <a:lumMod val="65000"/>
                <a:lumOff val="3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defTabSz="914400">
                <a:defRPr/>
              </a:pPr>
              <a:endParaRPr lang="zh-CN" altLang="en-US" kern="0" smtClean="0">
                <a:solidFill>
                  <a:srgbClr val="000000"/>
                </a:solidFill>
                <a:latin typeface="Segoe UI"/>
                <a:ea typeface="微软雅黑"/>
              </a:endParaRPr>
            </a:p>
          </p:txBody>
        </p:sp>
        <p:sp>
          <p:nvSpPr>
            <p:cNvPr id="115" name="椭圆 114"/>
            <p:cNvSpPr/>
            <p:nvPr/>
          </p:nvSpPr>
          <p:spPr>
            <a:xfrm>
              <a:off x="888096" y="1872269"/>
              <a:ext cx="72000" cy="72000"/>
            </a:xfrm>
            <a:prstGeom prst="ellipse">
              <a:avLst/>
            </a:prstGeom>
            <a:solidFill>
              <a:sysClr val="windowText" lastClr="000000">
                <a:lumMod val="65000"/>
                <a:lumOff val="3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defTabSz="914400">
                <a:defRPr/>
              </a:pPr>
              <a:endParaRPr lang="zh-CN" altLang="en-US" kern="0" smtClean="0">
                <a:solidFill>
                  <a:srgbClr val="000000"/>
                </a:solidFill>
                <a:latin typeface="Segoe UI"/>
                <a:ea typeface="微软雅黑"/>
              </a:endParaRPr>
            </a:p>
          </p:txBody>
        </p:sp>
        <p:sp>
          <p:nvSpPr>
            <p:cNvPr id="116" name="椭圆 115"/>
            <p:cNvSpPr/>
            <p:nvPr/>
          </p:nvSpPr>
          <p:spPr>
            <a:xfrm>
              <a:off x="5075921" y="1872269"/>
              <a:ext cx="72000" cy="72000"/>
            </a:xfrm>
            <a:prstGeom prst="ellipse">
              <a:avLst/>
            </a:prstGeom>
            <a:solidFill>
              <a:sysClr val="windowText" lastClr="000000">
                <a:lumMod val="65000"/>
                <a:lumOff val="3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defTabSz="914400">
                <a:defRPr/>
              </a:pPr>
              <a:endParaRPr lang="zh-CN" altLang="en-US" kern="0" smtClean="0">
                <a:solidFill>
                  <a:srgbClr val="000000"/>
                </a:solidFill>
                <a:latin typeface="Segoe UI"/>
                <a:ea typeface="微软雅黑"/>
              </a:endParaRPr>
            </a:p>
          </p:txBody>
        </p:sp>
        <p:sp>
          <p:nvSpPr>
            <p:cNvPr id="117" name="椭圆 116"/>
            <p:cNvSpPr/>
            <p:nvPr/>
          </p:nvSpPr>
          <p:spPr>
            <a:xfrm>
              <a:off x="5074692" y="1009634"/>
              <a:ext cx="72000" cy="72000"/>
            </a:xfrm>
            <a:prstGeom prst="ellipse">
              <a:avLst/>
            </a:prstGeom>
            <a:solidFill>
              <a:sysClr val="windowText" lastClr="000000">
                <a:lumMod val="65000"/>
                <a:lumOff val="3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defTabSz="914400">
                <a:defRPr/>
              </a:pPr>
              <a:endParaRPr lang="zh-CN" altLang="en-US" kern="0" smtClean="0">
                <a:solidFill>
                  <a:srgbClr val="000000"/>
                </a:solidFill>
                <a:latin typeface="Segoe UI"/>
                <a:ea typeface="微软雅黑"/>
              </a:endParaRPr>
            </a:p>
          </p:txBody>
        </p:sp>
      </p:grpSp>
      <p:grpSp>
        <p:nvGrpSpPr>
          <p:cNvPr id="118" name="组合 59"/>
          <p:cNvGrpSpPr/>
          <p:nvPr/>
        </p:nvGrpSpPr>
        <p:grpSpPr>
          <a:xfrm>
            <a:off x="8695654" y="4686301"/>
            <a:ext cx="2300757" cy="509896"/>
            <a:chOff x="888096" y="1000203"/>
            <a:chExt cx="4259825" cy="944066"/>
          </a:xfrm>
        </p:grpSpPr>
        <p:sp>
          <p:nvSpPr>
            <p:cNvPr id="119" name="矩形 118"/>
            <p:cNvSpPr/>
            <p:nvPr/>
          </p:nvSpPr>
          <p:spPr>
            <a:xfrm>
              <a:off x="911225" y="1045634"/>
              <a:ext cx="4199467" cy="872066"/>
            </a:xfrm>
            <a:prstGeom prst="rect">
              <a:avLst/>
            </a:prstGeom>
            <a:noFill/>
            <a:ln w="12700" cap="flat" cmpd="sng" algn="ctr">
              <a:solidFill>
                <a:sysClr val="window" lastClr="FFFFFF">
                  <a:lumMod val="75000"/>
                </a:sysClr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defTabSz="914400">
                <a:defRPr/>
              </a:pPr>
              <a:endParaRPr lang="zh-CN" altLang="en-US" kern="0" smtClean="0">
                <a:solidFill>
                  <a:srgbClr val="000000"/>
                </a:solidFill>
                <a:latin typeface="Segoe UI"/>
                <a:ea typeface="微软雅黑"/>
              </a:endParaRPr>
            </a:p>
          </p:txBody>
        </p:sp>
        <p:sp>
          <p:nvSpPr>
            <p:cNvPr id="120" name="椭圆 119"/>
            <p:cNvSpPr/>
            <p:nvPr/>
          </p:nvSpPr>
          <p:spPr>
            <a:xfrm>
              <a:off x="888096" y="1000203"/>
              <a:ext cx="72000" cy="72000"/>
            </a:xfrm>
            <a:prstGeom prst="ellipse">
              <a:avLst/>
            </a:prstGeom>
            <a:solidFill>
              <a:sysClr val="windowText" lastClr="000000">
                <a:lumMod val="65000"/>
                <a:lumOff val="3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defTabSz="914400">
                <a:defRPr/>
              </a:pPr>
              <a:endParaRPr lang="zh-CN" altLang="en-US" kern="0" smtClean="0">
                <a:solidFill>
                  <a:srgbClr val="000000"/>
                </a:solidFill>
                <a:latin typeface="Segoe UI"/>
                <a:ea typeface="微软雅黑"/>
              </a:endParaRPr>
            </a:p>
          </p:txBody>
        </p:sp>
        <p:sp>
          <p:nvSpPr>
            <p:cNvPr id="121" name="椭圆 120"/>
            <p:cNvSpPr/>
            <p:nvPr/>
          </p:nvSpPr>
          <p:spPr>
            <a:xfrm>
              <a:off x="888096" y="1872269"/>
              <a:ext cx="72000" cy="72000"/>
            </a:xfrm>
            <a:prstGeom prst="ellipse">
              <a:avLst/>
            </a:prstGeom>
            <a:solidFill>
              <a:sysClr val="windowText" lastClr="000000">
                <a:lumMod val="65000"/>
                <a:lumOff val="3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defTabSz="914400">
                <a:defRPr/>
              </a:pPr>
              <a:endParaRPr lang="zh-CN" altLang="en-US" kern="0" smtClean="0">
                <a:solidFill>
                  <a:srgbClr val="000000"/>
                </a:solidFill>
                <a:latin typeface="Segoe UI"/>
                <a:ea typeface="微软雅黑"/>
              </a:endParaRPr>
            </a:p>
          </p:txBody>
        </p:sp>
        <p:sp>
          <p:nvSpPr>
            <p:cNvPr id="122" name="椭圆 121"/>
            <p:cNvSpPr/>
            <p:nvPr/>
          </p:nvSpPr>
          <p:spPr>
            <a:xfrm>
              <a:off x="5075921" y="1872269"/>
              <a:ext cx="72000" cy="72000"/>
            </a:xfrm>
            <a:prstGeom prst="ellipse">
              <a:avLst/>
            </a:prstGeom>
            <a:solidFill>
              <a:sysClr val="windowText" lastClr="000000">
                <a:lumMod val="65000"/>
                <a:lumOff val="3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defTabSz="914400">
                <a:defRPr/>
              </a:pPr>
              <a:endParaRPr lang="zh-CN" altLang="en-US" kern="0" smtClean="0">
                <a:solidFill>
                  <a:srgbClr val="000000"/>
                </a:solidFill>
                <a:latin typeface="Segoe UI"/>
                <a:ea typeface="微软雅黑"/>
              </a:endParaRPr>
            </a:p>
          </p:txBody>
        </p:sp>
        <p:sp>
          <p:nvSpPr>
            <p:cNvPr id="123" name="椭圆 122"/>
            <p:cNvSpPr/>
            <p:nvPr/>
          </p:nvSpPr>
          <p:spPr>
            <a:xfrm>
              <a:off x="5074692" y="1009634"/>
              <a:ext cx="72000" cy="72000"/>
            </a:xfrm>
            <a:prstGeom prst="ellipse">
              <a:avLst/>
            </a:prstGeom>
            <a:solidFill>
              <a:sysClr val="windowText" lastClr="000000">
                <a:lumMod val="65000"/>
                <a:lumOff val="3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defTabSz="914400">
                <a:defRPr/>
              </a:pPr>
              <a:endParaRPr lang="zh-CN" altLang="en-US" kern="0" smtClean="0">
                <a:solidFill>
                  <a:srgbClr val="000000"/>
                </a:solidFill>
                <a:latin typeface="Segoe UI"/>
                <a:ea typeface="微软雅黑"/>
              </a:endParaRPr>
            </a:p>
          </p:txBody>
        </p:sp>
      </p:grpSp>
      <p:cxnSp>
        <p:nvCxnSpPr>
          <p:cNvPr id="124" name="直接连接符 66"/>
          <p:cNvCxnSpPr>
            <a:stCxn id="81" idx="3"/>
          </p:cNvCxnSpPr>
          <p:nvPr/>
        </p:nvCxnSpPr>
        <p:spPr>
          <a:xfrm>
            <a:off x="5783246" y="4483518"/>
            <a:ext cx="177847" cy="0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</a:ln>
          <a:effectLst/>
        </p:spPr>
      </p:cxnSp>
      <p:cxnSp>
        <p:nvCxnSpPr>
          <p:cNvPr id="125" name="直接连接符 69"/>
          <p:cNvCxnSpPr/>
          <p:nvPr/>
        </p:nvCxnSpPr>
        <p:spPr>
          <a:xfrm>
            <a:off x="5950843" y="4483518"/>
            <a:ext cx="177847" cy="0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</a:ln>
          <a:effectLst/>
        </p:spPr>
      </p:cxnSp>
      <p:cxnSp>
        <p:nvCxnSpPr>
          <p:cNvPr id="126" name="直接连接符 71"/>
          <p:cNvCxnSpPr/>
          <p:nvPr/>
        </p:nvCxnSpPr>
        <p:spPr>
          <a:xfrm>
            <a:off x="5950843" y="3559593"/>
            <a:ext cx="0" cy="1847850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</a:ln>
          <a:effectLst/>
        </p:spPr>
      </p:cxnSp>
      <p:cxnSp>
        <p:nvCxnSpPr>
          <p:cNvPr id="127" name="直接连接符 72"/>
          <p:cNvCxnSpPr/>
          <p:nvPr/>
        </p:nvCxnSpPr>
        <p:spPr>
          <a:xfrm>
            <a:off x="5950843" y="3559593"/>
            <a:ext cx="177847" cy="0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</a:ln>
          <a:effectLst/>
        </p:spPr>
      </p:cxnSp>
      <p:cxnSp>
        <p:nvCxnSpPr>
          <p:cNvPr id="128" name="直接连接符 73"/>
          <p:cNvCxnSpPr/>
          <p:nvPr/>
        </p:nvCxnSpPr>
        <p:spPr>
          <a:xfrm>
            <a:off x="5950843" y="5407443"/>
            <a:ext cx="177847" cy="0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</a:ln>
          <a:effectLst/>
        </p:spPr>
      </p:cxnSp>
      <p:cxnSp>
        <p:nvCxnSpPr>
          <p:cNvPr id="129" name="直接连接符 76"/>
          <p:cNvCxnSpPr/>
          <p:nvPr/>
        </p:nvCxnSpPr>
        <p:spPr>
          <a:xfrm>
            <a:off x="8523012" y="3116472"/>
            <a:ext cx="0" cy="923925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</a:ln>
          <a:effectLst/>
        </p:spPr>
      </p:cxnSp>
      <p:cxnSp>
        <p:nvCxnSpPr>
          <p:cNvPr id="130" name="直接连接符 78"/>
          <p:cNvCxnSpPr/>
          <p:nvPr/>
        </p:nvCxnSpPr>
        <p:spPr>
          <a:xfrm>
            <a:off x="8523012" y="4040397"/>
            <a:ext cx="177847" cy="0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</a:ln>
          <a:effectLst/>
        </p:spPr>
      </p:cxnSp>
      <p:cxnSp>
        <p:nvCxnSpPr>
          <p:cNvPr id="131" name="直接连接符 79"/>
          <p:cNvCxnSpPr/>
          <p:nvPr/>
        </p:nvCxnSpPr>
        <p:spPr>
          <a:xfrm>
            <a:off x="8523012" y="3116472"/>
            <a:ext cx="177847" cy="0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</a:ln>
          <a:effectLst/>
        </p:spPr>
      </p:cxnSp>
      <p:cxnSp>
        <p:nvCxnSpPr>
          <p:cNvPr id="132" name="直接连接符 85"/>
          <p:cNvCxnSpPr/>
          <p:nvPr/>
        </p:nvCxnSpPr>
        <p:spPr>
          <a:xfrm>
            <a:off x="8523012" y="4935112"/>
            <a:ext cx="0" cy="923925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</a:ln>
          <a:effectLst/>
        </p:spPr>
      </p:cxnSp>
      <p:cxnSp>
        <p:nvCxnSpPr>
          <p:cNvPr id="133" name="直接连接符 86"/>
          <p:cNvCxnSpPr/>
          <p:nvPr/>
        </p:nvCxnSpPr>
        <p:spPr>
          <a:xfrm>
            <a:off x="8523012" y="5859037"/>
            <a:ext cx="177847" cy="0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</a:ln>
          <a:effectLst/>
        </p:spPr>
      </p:cxnSp>
      <p:cxnSp>
        <p:nvCxnSpPr>
          <p:cNvPr id="134" name="直接连接符 87"/>
          <p:cNvCxnSpPr/>
          <p:nvPr/>
        </p:nvCxnSpPr>
        <p:spPr>
          <a:xfrm>
            <a:off x="8523012" y="4935112"/>
            <a:ext cx="177847" cy="0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</a:ln>
          <a:effectLst/>
        </p:spPr>
      </p:cxnSp>
      <p:cxnSp>
        <p:nvCxnSpPr>
          <p:cNvPr id="135" name="直接连接符 88"/>
          <p:cNvCxnSpPr/>
          <p:nvPr/>
        </p:nvCxnSpPr>
        <p:spPr>
          <a:xfrm>
            <a:off x="8396847" y="3568448"/>
            <a:ext cx="126165" cy="0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</a:ln>
          <a:effectLst/>
        </p:spPr>
      </p:cxnSp>
      <p:cxnSp>
        <p:nvCxnSpPr>
          <p:cNvPr id="136" name="直接连接符 90"/>
          <p:cNvCxnSpPr/>
          <p:nvPr/>
        </p:nvCxnSpPr>
        <p:spPr>
          <a:xfrm>
            <a:off x="8396847" y="5407443"/>
            <a:ext cx="126165" cy="0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</a:ln>
          <a:effectLst/>
        </p:spPr>
      </p:cxnSp>
      <p:sp>
        <p:nvSpPr>
          <p:cNvPr id="137" name="矩形 136"/>
          <p:cNvSpPr/>
          <p:nvPr/>
        </p:nvSpPr>
        <p:spPr>
          <a:xfrm>
            <a:off x="3633504" y="4302518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>
                <a:solidFill>
                  <a:srgbClr val="000000"/>
                </a:solidFill>
                <a:latin typeface="Segoe UI"/>
                <a:ea typeface="微软雅黑"/>
              </a:rPr>
              <a:t>点击</a:t>
            </a:r>
            <a:r>
              <a:rPr lang="zh-CN" altLang="en-US" dirty="0">
                <a:solidFill>
                  <a:srgbClr val="000000"/>
                </a:solidFill>
                <a:latin typeface="Segoe UI"/>
                <a:ea typeface="微软雅黑"/>
              </a:rPr>
              <a:t>此处添加标题</a:t>
            </a:r>
            <a:endParaRPr lang="zh-CN" altLang="en-US" dirty="0">
              <a:solidFill>
                <a:srgbClr val="000000"/>
              </a:solidFill>
              <a:latin typeface="Segoe UI"/>
              <a:ea typeface="微软雅黑"/>
            </a:endParaRPr>
          </a:p>
        </p:txBody>
      </p:sp>
      <p:sp>
        <p:nvSpPr>
          <p:cNvPr id="138" name="矩形 137"/>
          <p:cNvSpPr/>
          <p:nvPr/>
        </p:nvSpPr>
        <p:spPr>
          <a:xfrm>
            <a:off x="6247106" y="4302518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>
                <a:solidFill>
                  <a:srgbClr val="000000"/>
                </a:solidFill>
                <a:latin typeface="Segoe UI"/>
                <a:ea typeface="微软雅黑"/>
              </a:rPr>
              <a:t>点击</a:t>
            </a:r>
            <a:r>
              <a:rPr lang="zh-CN" altLang="en-US" dirty="0">
                <a:solidFill>
                  <a:srgbClr val="000000"/>
                </a:solidFill>
                <a:latin typeface="Segoe UI"/>
                <a:ea typeface="微软雅黑"/>
              </a:rPr>
              <a:t>此处添加标题</a:t>
            </a:r>
            <a:endParaRPr lang="zh-CN" altLang="en-US" dirty="0">
              <a:solidFill>
                <a:srgbClr val="000000"/>
              </a:solidFill>
              <a:latin typeface="Segoe UI"/>
              <a:ea typeface="微软雅黑"/>
            </a:endParaRPr>
          </a:p>
        </p:txBody>
      </p:sp>
      <p:sp>
        <p:nvSpPr>
          <p:cNvPr id="139" name="矩形 138"/>
          <p:cNvSpPr/>
          <p:nvPr/>
        </p:nvSpPr>
        <p:spPr>
          <a:xfrm>
            <a:off x="6247106" y="3383782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>
                <a:solidFill>
                  <a:srgbClr val="000000"/>
                </a:solidFill>
                <a:latin typeface="Segoe UI"/>
                <a:ea typeface="微软雅黑"/>
              </a:rPr>
              <a:t>点击</a:t>
            </a:r>
            <a:r>
              <a:rPr lang="zh-CN" altLang="en-US" dirty="0">
                <a:solidFill>
                  <a:srgbClr val="000000"/>
                </a:solidFill>
                <a:latin typeface="Segoe UI"/>
                <a:ea typeface="微软雅黑"/>
              </a:rPr>
              <a:t>此处添加标题</a:t>
            </a:r>
            <a:endParaRPr lang="zh-CN" altLang="en-US" dirty="0">
              <a:solidFill>
                <a:srgbClr val="000000"/>
              </a:solidFill>
              <a:latin typeface="Segoe UI"/>
              <a:ea typeface="微软雅黑"/>
            </a:endParaRPr>
          </a:p>
        </p:txBody>
      </p:sp>
      <p:sp>
        <p:nvSpPr>
          <p:cNvPr id="140" name="矩形 139"/>
          <p:cNvSpPr/>
          <p:nvPr/>
        </p:nvSpPr>
        <p:spPr>
          <a:xfrm>
            <a:off x="6247106" y="5222777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>
                <a:solidFill>
                  <a:srgbClr val="000000"/>
                </a:solidFill>
                <a:latin typeface="Segoe UI"/>
                <a:ea typeface="微软雅黑"/>
              </a:rPr>
              <a:t>点击</a:t>
            </a:r>
            <a:r>
              <a:rPr lang="zh-CN" altLang="en-US" dirty="0">
                <a:solidFill>
                  <a:srgbClr val="000000"/>
                </a:solidFill>
                <a:latin typeface="Segoe UI"/>
                <a:ea typeface="微软雅黑"/>
              </a:rPr>
              <a:t>此处添加标题</a:t>
            </a:r>
            <a:endParaRPr lang="zh-CN" altLang="en-US" dirty="0">
              <a:solidFill>
                <a:srgbClr val="000000"/>
              </a:solidFill>
              <a:latin typeface="Segoe UI"/>
              <a:ea typeface="微软雅黑"/>
            </a:endParaRPr>
          </a:p>
        </p:txBody>
      </p:sp>
      <p:sp>
        <p:nvSpPr>
          <p:cNvPr id="141" name="矩形 140"/>
          <p:cNvSpPr/>
          <p:nvPr/>
        </p:nvSpPr>
        <p:spPr>
          <a:xfrm>
            <a:off x="8834912" y="3847362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>
                <a:solidFill>
                  <a:srgbClr val="000000"/>
                </a:solidFill>
                <a:latin typeface="Segoe UI"/>
                <a:ea typeface="微软雅黑"/>
              </a:rPr>
              <a:t>点击</a:t>
            </a:r>
            <a:r>
              <a:rPr lang="zh-CN" altLang="en-US" dirty="0">
                <a:solidFill>
                  <a:srgbClr val="000000"/>
                </a:solidFill>
                <a:latin typeface="Segoe UI"/>
                <a:ea typeface="微软雅黑"/>
              </a:rPr>
              <a:t>此处添加标题</a:t>
            </a:r>
            <a:endParaRPr lang="zh-CN" altLang="en-US" dirty="0">
              <a:solidFill>
                <a:srgbClr val="000000"/>
              </a:solidFill>
              <a:latin typeface="Segoe UI"/>
              <a:ea typeface="微软雅黑"/>
            </a:endParaRPr>
          </a:p>
        </p:txBody>
      </p:sp>
      <p:sp>
        <p:nvSpPr>
          <p:cNvPr id="142" name="矩形 141"/>
          <p:cNvSpPr/>
          <p:nvPr/>
        </p:nvSpPr>
        <p:spPr>
          <a:xfrm>
            <a:off x="8834912" y="2928626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>
                <a:solidFill>
                  <a:srgbClr val="000000"/>
                </a:solidFill>
                <a:latin typeface="Segoe UI"/>
                <a:ea typeface="微软雅黑"/>
              </a:rPr>
              <a:t>点击</a:t>
            </a:r>
            <a:r>
              <a:rPr lang="zh-CN" altLang="en-US" dirty="0">
                <a:solidFill>
                  <a:srgbClr val="000000"/>
                </a:solidFill>
                <a:latin typeface="Segoe UI"/>
                <a:ea typeface="微软雅黑"/>
              </a:rPr>
              <a:t>此处添加标题</a:t>
            </a:r>
            <a:endParaRPr lang="zh-CN" altLang="en-US" dirty="0">
              <a:solidFill>
                <a:srgbClr val="000000"/>
              </a:solidFill>
              <a:latin typeface="Segoe UI"/>
              <a:ea typeface="微软雅黑"/>
            </a:endParaRPr>
          </a:p>
        </p:txBody>
      </p:sp>
      <p:sp>
        <p:nvSpPr>
          <p:cNvPr id="143" name="矩形 142"/>
          <p:cNvSpPr/>
          <p:nvPr/>
        </p:nvSpPr>
        <p:spPr>
          <a:xfrm>
            <a:off x="8834912" y="5674371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>
                <a:solidFill>
                  <a:srgbClr val="000000"/>
                </a:solidFill>
                <a:latin typeface="Segoe UI"/>
                <a:ea typeface="微软雅黑"/>
              </a:rPr>
              <a:t>点击</a:t>
            </a:r>
            <a:r>
              <a:rPr lang="zh-CN" altLang="en-US" dirty="0">
                <a:solidFill>
                  <a:srgbClr val="000000"/>
                </a:solidFill>
                <a:latin typeface="Segoe UI"/>
                <a:ea typeface="微软雅黑"/>
              </a:rPr>
              <a:t>此处添加标题</a:t>
            </a:r>
            <a:endParaRPr lang="zh-CN" altLang="en-US" dirty="0">
              <a:solidFill>
                <a:srgbClr val="000000"/>
              </a:solidFill>
              <a:latin typeface="Segoe UI"/>
              <a:ea typeface="微软雅黑"/>
            </a:endParaRPr>
          </a:p>
        </p:txBody>
      </p:sp>
      <p:sp>
        <p:nvSpPr>
          <p:cNvPr id="144" name="矩形 143"/>
          <p:cNvSpPr/>
          <p:nvPr/>
        </p:nvSpPr>
        <p:spPr>
          <a:xfrm>
            <a:off x="8834912" y="4755635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>
                <a:solidFill>
                  <a:srgbClr val="000000"/>
                </a:solidFill>
                <a:latin typeface="Segoe UI"/>
                <a:ea typeface="微软雅黑"/>
              </a:rPr>
              <a:t>点击</a:t>
            </a:r>
            <a:r>
              <a:rPr lang="zh-CN" altLang="en-US" dirty="0">
                <a:solidFill>
                  <a:srgbClr val="000000"/>
                </a:solidFill>
                <a:latin typeface="Segoe UI"/>
                <a:ea typeface="微软雅黑"/>
              </a:rPr>
              <a:t>此处添加标题</a:t>
            </a:r>
            <a:endParaRPr lang="zh-CN" altLang="en-US" dirty="0">
              <a:solidFill>
                <a:srgbClr val="000000"/>
              </a:solidFill>
              <a:latin typeface="Segoe UI"/>
              <a:ea typeface="微软雅黑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solidFill>
                  <a:srgbClr val="000000"/>
                </a:solidFill>
                <a:latin typeface="Segoe UI"/>
                <a:ea typeface="微软雅黑"/>
              </a:rPr>
              <a:t>学校名称：</a:t>
            </a:r>
            <a:r>
              <a:rPr lang="en-US" altLang="zh-CN" dirty="0">
                <a:solidFill>
                  <a:srgbClr val="000000"/>
                </a:solidFill>
                <a:latin typeface="Segoe UI"/>
                <a:ea typeface="微软雅黑"/>
              </a:rPr>
              <a:t>OfficePLUS</a:t>
            </a:r>
            <a:r>
              <a:rPr lang="zh-CN" altLang="en-US" dirty="0" smtClean="0">
                <a:solidFill>
                  <a:srgbClr val="000000"/>
                </a:solidFill>
                <a:latin typeface="Segoe UI"/>
                <a:ea typeface="微软雅黑"/>
              </a:rPr>
              <a:t>大学</a:t>
            </a:r>
            <a:endParaRPr lang="zh-CN" altLang="en-US" dirty="0">
              <a:solidFill>
                <a:srgbClr val="000000"/>
              </a:solidFill>
              <a:latin typeface="Segoe UI"/>
              <a:ea typeface="微软雅黑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zh-CN" altLang="en-US" dirty="0" smtClean="0"/>
              <a:t>研究方法</a:t>
            </a:r>
            <a:endParaRPr kumimoji="1"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en-US" altLang="zh-CN" dirty="0" smtClean="0"/>
              <a:t>PART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THREE</a:t>
            </a:r>
            <a:endParaRPr kumimoji="1"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4889817" y="4381144"/>
            <a:ext cx="2412366" cy="11334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440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 smtClean="0"/>
              <a:t>PART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THREE</a:t>
            </a:r>
            <a:r>
              <a:rPr kumimoji="1" lang="zh-CN" altLang="en-US" dirty="0" smtClean="0"/>
              <a:t> 研究方法</a:t>
            </a:r>
            <a:endParaRPr kumimoji="1" lang="zh-CN" altLang="en-US" dirty="0"/>
          </a:p>
        </p:txBody>
      </p:sp>
      <p:graphicFrame>
        <p:nvGraphicFramePr>
          <p:cNvPr id="44" name="表格 43"/>
          <p:cNvGraphicFramePr>
            <a:graphicFrameLocks noGrp="1"/>
          </p:cNvGraphicFramePr>
          <p:nvPr/>
        </p:nvGraphicFramePr>
        <p:xfrm>
          <a:off x="911225" y="846666"/>
          <a:ext cx="6924675" cy="3794872"/>
        </p:xfrm>
        <a:graphic>
          <a:graphicData uri="http://schemas.openxmlformats.org/drawingml/2006/table">
            <a:tbl>
              <a:tblPr firstRow="1" bandRow="1"/>
              <a:tblGrid>
                <a:gridCol w="1384935"/>
                <a:gridCol w="1384935"/>
                <a:gridCol w="1384935"/>
                <a:gridCol w="1384935"/>
                <a:gridCol w="1384935"/>
              </a:tblGrid>
              <a:tr h="135678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Segoe UI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Segoe UI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Segoe UI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Segoe UI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Segoe UI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Segoe UI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Segoe UI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Segoe UI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Segoe UI"/>
                          <a:ea typeface="微软雅黑"/>
                        </a:defRPr>
                      </a:lvl9pPr>
                    </a:lstStyle>
                    <a:p>
                      <a:pPr algn="ctr"/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ysClr val="windowText" lastClr="000000">
                          <a:lumMod val="65000"/>
                          <a:lumOff val="3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Segoe UI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Segoe UI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Segoe UI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Segoe UI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Segoe UI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Segoe UI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Segoe UI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Segoe UI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Segoe UI"/>
                          <a:ea typeface="微软雅黑"/>
                        </a:defRPr>
                      </a:lvl9pPr>
                    </a:lstStyle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TITLE HERE</a:t>
                      </a:r>
                      <a:endParaRPr lang="en-US" altLang="zh-CN" sz="1400" b="0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ysClr val="windowText" lastClr="000000">
                          <a:lumMod val="65000"/>
                          <a:lumOff val="3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Segoe UI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Segoe UI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Segoe UI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Segoe UI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Segoe UI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Segoe UI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Segoe UI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Segoe UI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Segoe UI"/>
                          <a:ea typeface="微软雅黑"/>
                        </a:defRPr>
                      </a:lvl9pPr>
                    </a:lstStyle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TITLE HERE</a:t>
                      </a:r>
                      <a:endParaRPr lang="en-US" altLang="zh-CN" sz="1400" b="0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ysClr val="windowText" lastClr="000000">
                          <a:lumMod val="65000"/>
                          <a:lumOff val="3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Segoe UI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Segoe UI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Segoe UI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Segoe UI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Segoe UI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Segoe UI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Segoe UI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Segoe UI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Segoe UI"/>
                          <a:ea typeface="微软雅黑"/>
                        </a:defRPr>
                      </a:lvl9pPr>
                    </a:lstStyle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TITLE HERE</a:t>
                      </a:r>
                      <a:endParaRPr lang="en-US" altLang="zh-CN" sz="1400" b="0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ysClr val="windowText" lastClr="000000">
                          <a:lumMod val="65000"/>
                          <a:lumOff val="3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Segoe UI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Segoe UI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Segoe UI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Segoe UI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Segoe UI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Segoe UI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Segoe UI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Segoe UI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Segoe UI"/>
                          <a:ea typeface="微软雅黑"/>
                        </a:defRPr>
                      </a:lvl9pPr>
                    </a:lstStyle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TITLE HERE</a:t>
                      </a:r>
                      <a:endParaRPr lang="en-US" altLang="zh-CN" sz="1400" b="0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ysClr val="windowText" lastClr="000000">
                          <a:lumMod val="65000"/>
                          <a:lumOff val="3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0952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9pPr>
                    </a:lstStyle>
                    <a:p>
                      <a:pPr algn="l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TITLE HERE</a:t>
                      </a:r>
                      <a:endParaRPr lang="en-US" altLang="zh-CN" sz="1400" b="0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9pPr>
                    </a:lstStyle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9pPr>
                    </a:lstStyle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9pPr>
                    </a:lstStyle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9pPr>
                    </a:lstStyle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0952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9pPr>
                    </a:lstStyle>
                    <a:p>
                      <a:pPr marL="0" marR="0" indent="0" algn="l" defTabSz="116141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cs typeface="Segoe UI Light" pitchFamily="34" charset="0"/>
                        </a:rPr>
                        <a:t>TITLE HERE</a:t>
                      </a:r>
                      <a:endParaRPr lang="en-US" altLang="zh-CN" sz="1400" b="0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  <a:cs typeface="Segoe UI Light" pitchFamily="34" charset="0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9pPr>
                    </a:lstStyle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9pPr>
                    </a:lstStyle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9pPr>
                    </a:lstStyle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9pPr>
                    </a:lstStyle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0952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9pPr>
                    </a:lstStyle>
                    <a:p>
                      <a:pPr marL="0" marR="0" indent="0" algn="l" defTabSz="116141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cs typeface="Segoe UI Light" pitchFamily="34" charset="0"/>
                        </a:rPr>
                        <a:t>TITLE HERE</a:t>
                      </a:r>
                      <a:endParaRPr lang="en-US" altLang="zh-CN" sz="1400" b="0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  <a:cs typeface="Segoe UI Light" pitchFamily="34" charset="0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9pPr>
                    </a:lstStyle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9pPr>
                    </a:lstStyle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9pPr>
                    </a:lstStyle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9pPr>
                    </a:lstStyle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0952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9pPr>
                    </a:lstStyle>
                    <a:p>
                      <a:pPr marL="0" marR="0" indent="0" algn="l" defTabSz="116141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cs typeface="Segoe UI Light" pitchFamily="34" charset="0"/>
                        </a:rPr>
                        <a:t>TITLE HERE</a:t>
                      </a:r>
                      <a:endParaRPr lang="en-US" altLang="zh-CN" sz="1400" b="0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  <a:cs typeface="Segoe UI Light" pitchFamily="34" charset="0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9pPr>
                    </a:lstStyle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9pPr>
                    </a:lstStyle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9pPr>
                    </a:lstStyle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9pPr>
                    </a:lstStyle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3" name="组 2"/>
          <p:cNvGrpSpPr/>
          <p:nvPr/>
        </p:nvGrpSpPr>
        <p:grpSpPr>
          <a:xfrm>
            <a:off x="910794" y="4967546"/>
            <a:ext cx="2300757" cy="509896"/>
            <a:chOff x="910794" y="4967546"/>
            <a:chExt cx="2300757" cy="509896"/>
          </a:xfrm>
        </p:grpSpPr>
        <p:grpSp>
          <p:nvGrpSpPr>
            <p:cNvPr id="45" name="组合 10"/>
            <p:cNvGrpSpPr/>
            <p:nvPr/>
          </p:nvGrpSpPr>
          <p:grpSpPr>
            <a:xfrm>
              <a:off x="910794" y="4967546"/>
              <a:ext cx="2300757" cy="509896"/>
              <a:chOff x="888096" y="1000203"/>
              <a:chExt cx="4259825" cy="944066"/>
            </a:xfrm>
          </p:grpSpPr>
          <p:sp>
            <p:nvSpPr>
              <p:cNvPr id="46" name="矩形 45"/>
              <p:cNvSpPr/>
              <p:nvPr/>
            </p:nvSpPr>
            <p:spPr>
              <a:xfrm>
                <a:off x="911225" y="1045634"/>
                <a:ext cx="4199467" cy="872066"/>
              </a:xfrm>
              <a:prstGeom prst="rect">
                <a:avLst/>
              </a:prstGeom>
              <a:noFill/>
              <a:ln w="12700" cap="flat" cmpd="sng" algn="ctr">
                <a:solidFill>
                  <a:sysClr val="window" lastClr="FFFFFF">
                    <a:lumMod val="75000"/>
                  </a:sysClr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>
                  <a:defRPr/>
                </a:pPr>
                <a:endParaRPr lang="zh-CN" altLang="en-US" kern="0" smtClean="0">
                  <a:solidFill>
                    <a:prstClr val="white"/>
                  </a:solidFill>
                  <a:latin typeface="Segoe UI"/>
                  <a:ea typeface="微软雅黑"/>
                </a:endParaRPr>
              </a:p>
            </p:txBody>
          </p:sp>
          <p:sp>
            <p:nvSpPr>
              <p:cNvPr id="47" name="椭圆 46"/>
              <p:cNvSpPr/>
              <p:nvPr/>
            </p:nvSpPr>
            <p:spPr>
              <a:xfrm>
                <a:off x="888096" y="1000203"/>
                <a:ext cx="72000" cy="72000"/>
              </a:xfrm>
              <a:prstGeom prst="ellipse">
                <a:avLst/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>
                  <a:defRPr/>
                </a:pPr>
                <a:endParaRPr lang="zh-CN" altLang="en-US" kern="0" smtClean="0">
                  <a:solidFill>
                    <a:prstClr val="white"/>
                  </a:solidFill>
                  <a:latin typeface="Segoe UI"/>
                  <a:ea typeface="微软雅黑"/>
                </a:endParaRPr>
              </a:p>
            </p:txBody>
          </p:sp>
          <p:sp>
            <p:nvSpPr>
              <p:cNvPr id="48" name="椭圆 47"/>
              <p:cNvSpPr/>
              <p:nvPr/>
            </p:nvSpPr>
            <p:spPr>
              <a:xfrm>
                <a:off x="888096" y="1872269"/>
                <a:ext cx="72000" cy="72000"/>
              </a:xfrm>
              <a:prstGeom prst="ellipse">
                <a:avLst/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>
                  <a:defRPr/>
                </a:pPr>
                <a:endParaRPr lang="zh-CN" altLang="en-US" kern="0" smtClean="0">
                  <a:solidFill>
                    <a:prstClr val="white"/>
                  </a:solidFill>
                  <a:latin typeface="Segoe UI"/>
                  <a:ea typeface="微软雅黑"/>
                </a:endParaRPr>
              </a:p>
            </p:txBody>
          </p:sp>
          <p:sp>
            <p:nvSpPr>
              <p:cNvPr id="49" name="椭圆 48"/>
              <p:cNvSpPr/>
              <p:nvPr/>
            </p:nvSpPr>
            <p:spPr>
              <a:xfrm>
                <a:off x="5075921" y="1872269"/>
                <a:ext cx="72000" cy="72000"/>
              </a:xfrm>
              <a:prstGeom prst="ellipse">
                <a:avLst/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>
                  <a:defRPr/>
                </a:pPr>
                <a:endParaRPr lang="zh-CN" altLang="en-US" kern="0" smtClean="0">
                  <a:solidFill>
                    <a:prstClr val="white"/>
                  </a:solidFill>
                  <a:latin typeface="Segoe UI"/>
                  <a:ea typeface="微软雅黑"/>
                </a:endParaRPr>
              </a:p>
            </p:txBody>
          </p:sp>
          <p:sp>
            <p:nvSpPr>
              <p:cNvPr id="50" name="椭圆 49"/>
              <p:cNvSpPr/>
              <p:nvPr/>
            </p:nvSpPr>
            <p:spPr>
              <a:xfrm>
                <a:off x="5074692" y="1009634"/>
                <a:ext cx="72000" cy="72000"/>
              </a:xfrm>
              <a:prstGeom prst="ellipse">
                <a:avLst/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>
                  <a:defRPr/>
                </a:pPr>
                <a:endParaRPr lang="zh-CN" altLang="en-US" kern="0" smtClean="0">
                  <a:solidFill>
                    <a:prstClr val="white"/>
                  </a:solidFill>
                  <a:latin typeface="Segoe UI"/>
                  <a:ea typeface="微软雅黑"/>
                </a:endParaRPr>
              </a:p>
            </p:txBody>
          </p:sp>
        </p:grpSp>
        <p:sp>
          <p:nvSpPr>
            <p:cNvPr id="51" name="矩形 50"/>
            <p:cNvSpPr/>
            <p:nvPr/>
          </p:nvSpPr>
          <p:spPr>
            <a:xfrm>
              <a:off x="1041701" y="5042922"/>
              <a:ext cx="203132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dirty="0" smtClean="0">
                  <a:solidFill>
                    <a:srgbClr val="000000"/>
                  </a:solidFill>
                  <a:latin typeface="Segoe UI"/>
                  <a:ea typeface="微软雅黑"/>
                </a:rPr>
                <a:t>点击</a:t>
              </a:r>
              <a:r>
                <a:rPr lang="zh-CN" altLang="en-US" dirty="0">
                  <a:solidFill>
                    <a:srgbClr val="000000"/>
                  </a:solidFill>
                  <a:latin typeface="Segoe UI"/>
                  <a:ea typeface="微软雅黑"/>
                </a:rPr>
                <a:t>此处添加标题</a:t>
              </a:r>
              <a:endParaRPr lang="zh-CN" altLang="en-US" dirty="0">
                <a:solidFill>
                  <a:srgbClr val="000000"/>
                </a:solidFill>
                <a:latin typeface="Segoe UI"/>
                <a:ea typeface="微软雅黑"/>
              </a:endParaRPr>
            </a:p>
          </p:txBody>
        </p:sp>
      </p:grpSp>
      <p:sp>
        <p:nvSpPr>
          <p:cNvPr id="52" name="矩形 51"/>
          <p:cNvSpPr/>
          <p:nvPr/>
        </p:nvSpPr>
        <p:spPr>
          <a:xfrm>
            <a:off x="959621" y="5519630"/>
            <a:ext cx="6876279" cy="572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200" dirty="0">
              <a:solidFill>
                <a:srgbClr val="000000">
                  <a:lumMod val="50000"/>
                  <a:lumOff val="50000"/>
                </a:srgbClr>
              </a:solidFill>
              <a:latin typeface="微软雅黑" charset="0"/>
              <a:ea typeface="微软雅黑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图表 11"/>
          <p:cNvGraphicFramePr/>
          <p:nvPr/>
        </p:nvGraphicFramePr>
        <p:xfrm>
          <a:off x="4361418" y="1990592"/>
          <a:ext cx="7260884" cy="35551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PART</a:t>
            </a:r>
            <a:r>
              <a:rPr kumimoji="1" lang="zh-CN" altLang="en-US" dirty="0"/>
              <a:t> </a:t>
            </a:r>
            <a:r>
              <a:rPr kumimoji="1" lang="en-US" altLang="zh-CN" dirty="0"/>
              <a:t>THREE</a:t>
            </a:r>
            <a:r>
              <a:rPr kumimoji="1" lang="zh-CN" altLang="en-US" dirty="0"/>
              <a:t> 研究</a:t>
            </a:r>
            <a:r>
              <a:rPr kumimoji="1" lang="zh-CN" altLang="en-US" dirty="0" smtClean="0"/>
              <a:t>方法</a:t>
            </a:r>
            <a:endParaRPr kumimoji="1" lang="zh-CN" altLang="en-US" dirty="0"/>
          </a:p>
        </p:txBody>
      </p:sp>
      <p:grpSp>
        <p:nvGrpSpPr>
          <p:cNvPr id="3" name="组 2"/>
          <p:cNvGrpSpPr/>
          <p:nvPr/>
        </p:nvGrpSpPr>
        <p:grpSpPr>
          <a:xfrm>
            <a:off x="4504894" y="769106"/>
            <a:ext cx="2300757" cy="509896"/>
            <a:chOff x="910794" y="4967546"/>
            <a:chExt cx="2300757" cy="509896"/>
          </a:xfrm>
        </p:grpSpPr>
        <p:grpSp>
          <p:nvGrpSpPr>
            <p:cNvPr id="4" name="组合 10"/>
            <p:cNvGrpSpPr/>
            <p:nvPr/>
          </p:nvGrpSpPr>
          <p:grpSpPr>
            <a:xfrm>
              <a:off x="910794" y="4967546"/>
              <a:ext cx="2300757" cy="509896"/>
              <a:chOff x="888096" y="1000203"/>
              <a:chExt cx="4259825" cy="944066"/>
            </a:xfrm>
          </p:grpSpPr>
          <p:sp>
            <p:nvSpPr>
              <p:cNvPr id="6" name="矩形 5"/>
              <p:cNvSpPr/>
              <p:nvPr/>
            </p:nvSpPr>
            <p:spPr>
              <a:xfrm>
                <a:off x="911225" y="1045634"/>
                <a:ext cx="4199467" cy="872066"/>
              </a:xfrm>
              <a:prstGeom prst="rect">
                <a:avLst/>
              </a:prstGeom>
              <a:noFill/>
              <a:ln w="12700" cap="flat" cmpd="sng" algn="ctr">
                <a:solidFill>
                  <a:sysClr val="window" lastClr="FFFFFF">
                    <a:lumMod val="75000"/>
                  </a:sysClr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>
                  <a:defRPr/>
                </a:pPr>
                <a:endParaRPr lang="zh-CN" altLang="en-US" kern="0" smtClean="0">
                  <a:solidFill>
                    <a:prstClr val="white"/>
                  </a:solidFill>
                  <a:latin typeface="Segoe UI"/>
                  <a:ea typeface="微软雅黑"/>
                </a:endParaRPr>
              </a:p>
            </p:txBody>
          </p:sp>
          <p:sp>
            <p:nvSpPr>
              <p:cNvPr id="7" name="椭圆 6"/>
              <p:cNvSpPr/>
              <p:nvPr/>
            </p:nvSpPr>
            <p:spPr>
              <a:xfrm>
                <a:off x="888096" y="1000203"/>
                <a:ext cx="72000" cy="72000"/>
              </a:xfrm>
              <a:prstGeom prst="ellipse">
                <a:avLst/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>
                  <a:defRPr/>
                </a:pPr>
                <a:endParaRPr lang="zh-CN" altLang="en-US" kern="0" smtClean="0">
                  <a:solidFill>
                    <a:prstClr val="white"/>
                  </a:solidFill>
                  <a:latin typeface="Segoe UI"/>
                  <a:ea typeface="微软雅黑"/>
                </a:endParaRPr>
              </a:p>
            </p:txBody>
          </p:sp>
          <p:sp>
            <p:nvSpPr>
              <p:cNvPr id="8" name="椭圆 7"/>
              <p:cNvSpPr/>
              <p:nvPr/>
            </p:nvSpPr>
            <p:spPr>
              <a:xfrm>
                <a:off x="888096" y="1872269"/>
                <a:ext cx="72000" cy="72000"/>
              </a:xfrm>
              <a:prstGeom prst="ellipse">
                <a:avLst/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>
                  <a:defRPr/>
                </a:pPr>
                <a:endParaRPr lang="zh-CN" altLang="en-US" kern="0" smtClean="0">
                  <a:solidFill>
                    <a:prstClr val="white"/>
                  </a:solidFill>
                  <a:latin typeface="Segoe UI"/>
                  <a:ea typeface="微软雅黑"/>
                </a:endParaRPr>
              </a:p>
            </p:txBody>
          </p:sp>
          <p:sp>
            <p:nvSpPr>
              <p:cNvPr id="9" name="椭圆 8"/>
              <p:cNvSpPr/>
              <p:nvPr/>
            </p:nvSpPr>
            <p:spPr>
              <a:xfrm>
                <a:off x="5075921" y="1872269"/>
                <a:ext cx="72000" cy="72000"/>
              </a:xfrm>
              <a:prstGeom prst="ellipse">
                <a:avLst/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>
                  <a:defRPr/>
                </a:pPr>
                <a:endParaRPr lang="zh-CN" altLang="en-US" kern="0" smtClean="0">
                  <a:solidFill>
                    <a:prstClr val="white"/>
                  </a:solidFill>
                  <a:latin typeface="Segoe UI"/>
                  <a:ea typeface="微软雅黑"/>
                </a:endParaRPr>
              </a:p>
            </p:txBody>
          </p:sp>
          <p:sp>
            <p:nvSpPr>
              <p:cNvPr id="10" name="椭圆 9"/>
              <p:cNvSpPr/>
              <p:nvPr/>
            </p:nvSpPr>
            <p:spPr>
              <a:xfrm>
                <a:off x="5074692" y="1009634"/>
                <a:ext cx="72000" cy="72000"/>
              </a:xfrm>
              <a:prstGeom prst="ellipse">
                <a:avLst/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>
                  <a:defRPr/>
                </a:pPr>
                <a:endParaRPr lang="zh-CN" altLang="en-US" kern="0" smtClean="0">
                  <a:solidFill>
                    <a:prstClr val="white"/>
                  </a:solidFill>
                  <a:latin typeface="Segoe UI"/>
                  <a:ea typeface="微软雅黑"/>
                </a:endParaRPr>
              </a:p>
            </p:txBody>
          </p:sp>
        </p:grpSp>
        <p:sp>
          <p:nvSpPr>
            <p:cNvPr id="5" name="矩形 4"/>
            <p:cNvSpPr/>
            <p:nvPr/>
          </p:nvSpPr>
          <p:spPr>
            <a:xfrm>
              <a:off x="1041701" y="5042922"/>
              <a:ext cx="203132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dirty="0" smtClean="0">
                  <a:solidFill>
                    <a:srgbClr val="000000"/>
                  </a:solidFill>
                  <a:latin typeface="Segoe UI"/>
                  <a:ea typeface="微软雅黑"/>
                </a:rPr>
                <a:t>点击</a:t>
              </a:r>
              <a:r>
                <a:rPr lang="zh-CN" altLang="en-US" dirty="0">
                  <a:solidFill>
                    <a:srgbClr val="000000"/>
                  </a:solidFill>
                  <a:latin typeface="Segoe UI"/>
                  <a:ea typeface="微软雅黑"/>
                </a:rPr>
                <a:t>此处添加标题</a:t>
              </a:r>
              <a:endParaRPr lang="zh-CN" altLang="en-US" dirty="0">
                <a:solidFill>
                  <a:srgbClr val="000000"/>
                </a:solidFill>
                <a:latin typeface="Segoe UI"/>
                <a:ea typeface="微软雅黑"/>
              </a:endParaRPr>
            </a:p>
          </p:txBody>
        </p:sp>
      </p:grpSp>
      <p:sp>
        <p:nvSpPr>
          <p:cNvPr id="11" name="矩形 10"/>
          <p:cNvSpPr/>
          <p:nvPr/>
        </p:nvSpPr>
        <p:spPr>
          <a:xfrm>
            <a:off x="4553721" y="1321190"/>
            <a:ext cx="6876279" cy="572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200" dirty="0">
              <a:solidFill>
                <a:srgbClr val="000000">
                  <a:lumMod val="50000"/>
                  <a:lumOff val="50000"/>
                </a:srgbClr>
              </a:solidFill>
              <a:latin typeface="微软雅黑" charset="0"/>
              <a:ea typeface="微软雅黑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PART</a:t>
            </a:r>
            <a:r>
              <a:rPr kumimoji="1" lang="zh-CN" altLang="en-US" dirty="0"/>
              <a:t> </a:t>
            </a:r>
            <a:r>
              <a:rPr kumimoji="1" lang="en-US" altLang="zh-CN" dirty="0"/>
              <a:t>THREE</a:t>
            </a:r>
            <a:r>
              <a:rPr kumimoji="1" lang="zh-CN" altLang="en-US" dirty="0"/>
              <a:t> 研究</a:t>
            </a:r>
            <a:r>
              <a:rPr kumimoji="1" lang="zh-CN" altLang="en-US" dirty="0" smtClean="0"/>
              <a:t>方法</a:t>
            </a:r>
            <a:endParaRPr kumimoji="1" lang="zh-CN" altLang="en-US" dirty="0"/>
          </a:p>
        </p:txBody>
      </p:sp>
      <p:grpSp>
        <p:nvGrpSpPr>
          <p:cNvPr id="3" name="组 2"/>
          <p:cNvGrpSpPr/>
          <p:nvPr/>
        </p:nvGrpSpPr>
        <p:grpSpPr>
          <a:xfrm>
            <a:off x="974294" y="934206"/>
            <a:ext cx="2300757" cy="509896"/>
            <a:chOff x="910794" y="4967546"/>
            <a:chExt cx="2300757" cy="509896"/>
          </a:xfrm>
        </p:grpSpPr>
        <p:grpSp>
          <p:nvGrpSpPr>
            <p:cNvPr id="4" name="组合 10"/>
            <p:cNvGrpSpPr/>
            <p:nvPr/>
          </p:nvGrpSpPr>
          <p:grpSpPr>
            <a:xfrm>
              <a:off x="910794" y="4967546"/>
              <a:ext cx="2300757" cy="509896"/>
              <a:chOff x="888096" y="1000203"/>
              <a:chExt cx="4259825" cy="944066"/>
            </a:xfrm>
          </p:grpSpPr>
          <p:sp>
            <p:nvSpPr>
              <p:cNvPr id="6" name="矩形 5"/>
              <p:cNvSpPr/>
              <p:nvPr/>
            </p:nvSpPr>
            <p:spPr>
              <a:xfrm>
                <a:off x="911225" y="1045634"/>
                <a:ext cx="4199467" cy="872066"/>
              </a:xfrm>
              <a:prstGeom prst="rect">
                <a:avLst/>
              </a:prstGeom>
              <a:noFill/>
              <a:ln w="12700" cap="flat" cmpd="sng" algn="ctr">
                <a:solidFill>
                  <a:sysClr val="window" lastClr="FFFFFF">
                    <a:lumMod val="75000"/>
                  </a:sysClr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>
                  <a:defRPr/>
                </a:pPr>
                <a:endParaRPr lang="zh-CN" altLang="en-US" kern="0" smtClean="0">
                  <a:solidFill>
                    <a:prstClr val="white"/>
                  </a:solidFill>
                  <a:latin typeface="Segoe UI"/>
                  <a:ea typeface="微软雅黑"/>
                </a:endParaRPr>
              </a:p>
            </p:txBody>
          </p:sp>
          <p:sp>
            <p:nvSpPr>
              <p:cNvPr id="7" name="椭圆 6"/>
              <p:cNvSpPr/>
              <p:nvPr/>
            </p:nvSpPr>
            <p:spPr>
              <a:xfrm>
                <a:off x="888096" y="1000203"/>
                <a:ext cx="72000" cy="72000"/>
              </a:xfrm>
              <a:prstGeom prst="ellipse">
                <a:avLst/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>
                  <a:defRPr/>
                </a:pPr>
                <a:endParaRPr lang="zh-CN" altLang="en-US" kern="0" smtClean="0">
                  <a:solidFill>
                    <a:prstClr val="white"/>
                  </a:solidFill>
                  <a:latin typeface="Segoe UI"/>
                  <a:ea typeface="微软雅黑"/>
                </a:endParaRPr>
              </a:p>
            </p:txBody>
          </p:sp>
          <p:sp>
            <p:nvSpPr>
              <p:cNvPr id="8" name="椭圆 7"/>
              <p:cNvSpPr/>
              <p:nvPr/>
            </p:nvSpPr>
            <p:spPr>
              <a:xfrm>
                <a:off x="888096" y="1872269"/>
                <a:ext cx="72000" cy="72000"/>
              </a:xfrm>
              <a:prstGeom prst="ellipse">
                <a:avLst/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>
                  <a:defRPr/>
                </a:pPr>
                <a:endParaRPr lang="zh-CN" altLang="en-US" kern="0" smtClean="0">
                  <a:solidFill>
                    <a:prstClr val="white"/>
                  </a:solidFill>
                  <a:latin typeface="Segoe UI"/>
                  <a:ea typeface="微软雅黑"/>
                </a:endParaRPr>
              </a:p>
            </p:txBody>
          </p:sp>
          <p:sp>
            <p:nvSpPr>
              <p:cNvPr id="9" name="椭圆 8"/>
              <p:cNvSpPr/>
              <p:nvPr/>
            </p:nvSpPr>
            <p:spPr>
              <a:xfrm>
                <a:off x="5075921" y="1872269"/>
                <a:ext cx="72000" cy="72000"/>
              </a:xfrm>
              <a:prstGeom prst="ellipse">
                <a:avLst/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>
                  <a:defRPr/>
                </a:pPr>
                <a:endParaRPr lang="zh-CN" altLang="en-US" kern="0" smtClean="0">
                  <a:solidFill>
                    <a:prstClr val="white"/>
                  </a:solidFill>
                  <a:latin typeface="Segoe UI"/>
                  <a:ea typeface="微软雅黑"/>
                </a:endParaRPr>
              </a:p>
            </p:txBody>
          </p:sp>
          <p:sp>
            <p:nvSpPr>
              <p:cNvPr id="10" name="椭圆 9"/>
              <p:cNvSpPr/>
              <p:nvPr/>
            </p:nvSpPr>
            <p:spPr>
              <a:xfrm>
                <a:off x="5074692" y="1009634"/>
                <a:ext cx="72000" cy="72000"/>
              </a:xfrm>
              <a:prstGeom prst="ellipse">
                <a:avLst/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>
                  <a:defRPr/>
                </a:pPr>
                <a:endParaRPr lang="zh-CN" altLang="en-US" kern="0" smtClean="0">
                  <a:solidFill>
                    <a:prstClr val="white"/>
                  </a:solidFill>
                  <a:latin typeface="Segoe UI"/>
                  <a:ea typeface="微软雅黑"/>
                </a:endParaRPr>
              </a:p>
            </p:txBody>
          </p:sp>
        </p:grpSp>
        <p:sp>
          <p:nvSpPr>
            <p:cNvPr id="5" name="矩形 4"/>
            <p:cNvSpPr/>
            <p:nvPr/>
          </p:nvSpPr>
          <p:spPr>
            <a:xfrm>
              <a:off x="1041701" y="5042922"/>
              <a:ext cx="203132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dirty="0" smtClean="0">
                  <a:solidFill>
                    <a:srgbClr val="000000"/>
                  </a:solidFill>
                  <a:latin typeface="Segoe UI"/>
                  <a:ea typeface="微软雅黑"/>
                </a:rPr>
                <a:t>点击</a:t>
              </a:r>
              <a:r>
                <a:rPr lang="zh-CN" altLang="en-US" dirty="0">
                  <a:solidFill>
                    <a:srgbClr val="000000"/>
                  </a:solidFill>
                  <a:latin typeface="Segoe UI"/>
                  <a:ea typeface="微软雅黑"/>
                </a:rPr>
                <a:t>此处添加标题</a:t>
              </a:r>
              <a:endParaRPr lang="zh-CN" altLang="en-US" dirty="0">
                <a:solidFill>
                  <a:srgbClr val="000000"/>
                </a:solidFill>
                <a:latin typeface="Segoe UI"/>
                <a:ea typeface="微软雅黑"/>
              </a:endParaRPr>
            </a:p>
          </p:txBody>
        </p:sp>
      </p:grpSp>
      <p:sp>
        <p:nvSpPr>
          <p:cNvPr id="11" name="矩形 10"/>
          <p:cNvSpPr/>
          <p:nvPr/>
        </p:nvSpPr>
        <p:spPr>
          <a:xfrm>
            <a:off x="1023121" y="1486290"/>
            <a:ext cx="6876279" cy="572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200" dirty="0">
              <a:solidFill>
                <a:srgbClr val="000000">
                  <a:lumMod val="50000"/>
                  <a:lumOff val="50000"/>
                </a:srgbClr>
              </a:solidFill>
              <a:latin typeface="微软雅黑" charset="0"/>
              <a:ea typeface="微软雅黑" charset="0"/>
            </a:endParaRPr>
          </a:p>
        </p:txBody>
      </p:sp>
      <p:graphicFrame>
        <p:nvGraphicFramePr>
          <p:cNvPr id="13" name="图表 12"/>
          <p:cNvGraphicFramePr/>
          <p:nvPr/>
        </p:nvGraphicFramePr>
        <p:xfrm>
          <a:off x="974294" y="2306442"/>
          <a:ext cx="6925106" cy="35804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solidFill>
                  <a:srgbClr val="000000"/>
                </a:solidFill>
                <a:latin typeface="Segoe UI"/>
                <a:ea typeface="微软雅黑"/>
              </a:rPr>
              <a:t>学校名称：</a:t>
            </a:r>
            <a:r>
              <a:rPr lang="en-US" altLang="zh-CN" dirty="0">
                <a:solidFill>
                  <a:srgbClr val="000000"/>
                </a:solidFill>
                <a:latin typeface="Segoe UI"/>
                <a:ea typeface="微软雅黑"/>
              </a:rPr>
              <a:t>OfficePLUS</a:t>
            </a:r>
            <a:r>
              <a:rPr lang="zh-CN" altLang="en-US" dirty="0" smtClean="0">
                <a:solidFill>
                  <a:srgbClr val="000000"/>
                </a:solidFill>
                <a:latin typeface="Segoe UI"/>
                <a:ea typeface="微软雅黑"/>
              </a:rPr>
              <a:t>大学</a:t>
            </a:r>
            <a:endParaRPr lang="zh-CN" altLang="en-US" dirty="0">
              <a:solidFill>
                <a:srgbClr val="000000"/>
              </a:solidFill>
              <a:latin typeface="Segoe UI"/>
              <a:ea typeface="微软雅黑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zh-CN" altLang="en-US" dirty="0" smtClean="0"/>
              <a:t>分析讨论</a:t>
            </a:r>
            <a:endParaRPr kumimoji="1"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en-US" altLang="zh-CN" dirty="0" smtClean="0"/>
              <a:t>PART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FOUR</a:t>
            </a:r>
            <a:endParaRPr kumimoji="1"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4889817" y="4381144"/>
            <a:ext cx="2412366" cy="11334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440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PART</a:t>
            </a:r>
            <a:r>
              <a:rPr kumimoji="1" lang="zh-CN" altLang="en-US" dirty="0"/>
              <a:t> </a:t>
            </a:r>
            <a:r>
              <a:rPr kumimoji="1" lang="en-US" altLang="zh-CN" dirty="0" smtClean="0"/>
              <a:t>FOUR</a:t>
            </a:r>
            <a:r>
              <a:rPr kumimoji="1" lang="zh-CN" altLang="en-US" dirty="0" smtClean="0"/>
              <a:t> 分析讨论</a:t>
            </a:r>
            <a:endParaRPr kumimoji="1" lang="zh-CN" altLang="en-US" dirty="0"/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1"/>
          <a:srcRect l="20853" r="22499"/>
          <a:stretch>
            <a:fillRect/>
          </a:stretch>
        </p:blipFill>
        <p:spPr>
          <a:xfrm>
            <a:off x="911225" y="1500798"/>
            <a:ext cx="3316750" cy="3293452"/>
          </a:xfrm>
          <a:prstGeom prst="rect">
            <a:avLst/>
          </a:prstGeom>
        </p:spPr>
      </p:pic>
      <p:grpSp>
        <p:nvGrpSpPr>
          <p:cNvPr id="14" name="组 13"/>
          <p:cNvGrpSpPr/>
          <p:nvPr/>
        </p:nvGrpSpPr>
        <p:grpSpPr>
          <a:xfrm>
            <a:off x="923717" y="893683"/>
            <a:ext cx="2300757" cy="509896"/>
            <a:chOff x="923717" y="715883"/>
            <a:chExt cx="2300757" cy="509896"/>
          </a:xfrm>
        </p:grpSpPr>
        <p:grpSp>
          <p:nvGrpSpPr>
            <p:cNvPr id="15" name="组合 16"/>
            <p:cNvGrpSpPr/>
            <p:nvPr/>
          </p:nvGrpSpPr>
          <p:grpSpPr>
            <a:xfrm>
              <a:off x="923717" y="715883"/>
              <a:ext cx="2300757" cy="509896"/>
              <a:chOff x="888096" y="1000203"/>
              <a:chExt cx="4259825" cy="944066"/>
            </a:xfrm>
          </p:grpSpPr>
          <p:sp>
            <p:nvSpPr>
              <p:cNvPr id="17" name="矩形 16"/>
              <p:cNvSpPr/>
              <p:nvPr/>
            </p:nvSpPr>
            <p:spPr>
              <a:xfrm>
                <a:off x="911225" y="1045634"/>
                <a:ext cx="4199467" cy="872066"/>
              </a:xfrm>
              <a:prstGeom prst="rect">
                <a:avLst/>
              </a:prstGeom>
              <a:noFill/>
              <a:ln w="12700" cap="flat" cmpd="sng" algn="ctr">
                <a:solidFill>
                  <a:sysClr val="window" lastClr="FFFFFF">
                    <a:lumMod val="75000"/>
                  </a:sysClr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>
                  <a:defRPr/>
                </a:pPr>
                <a:endParaRPr lang="zh-CN" altLang="en-US" kern="0" smtClean="0">
                  <a:solidFill>
                    <a:prstClr val="white"/>
                  </a:solidFill>
                  <a:latin typeface="Segoe UI"/>
                  <a:ea typeface="微软雅黑"/>
                </a:endParaRPr>
              </a:p>
            </p:txBody>
          </p:sp>
          <p:sp>
            <p:nvSpPr>
              <p:cNvPr id="18" name="椭圆 17"/>
              <p:cNvSpPr/>
              <p:nvPr/>
            </p:nvSpPr>
            <p:spPr>
              <a:xfrm>
                <a:off x="888096" y="1000203"/>
                <a:ext cx="72000" cy="72000"/>
              </a:xfrm>
              <a:prstGeom prst="ellipse">
                <a:avLst/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>
                  <a:defRPr/>
                </a:pPr>
                <a:endParaRPr lang="zh-CN" altLang="en-US" kern="0" smtClean="0">
                  <a:solidFill>
                    <a:prstClr val="white"/>
                  </a:solidFill>
                  <a:latin typeface="Segoe UI"/>
                  <a:ea typeface="微软雅黑"/>
                </a:endParaRPr>
              </a:p>
            </p:txBody>
          </p:sp>
          <p:sp>
            <p:nvSpPr>
              <p:cNvPr id="19" name="椭圆 18"/>
              <p:cNvSpPr/>
              <p:nvPr/>
            </p:nvSpPr>
            <p:spPr>
              <a:xfrm>
                <a:off x="888096" y="1872269"/>
                <a:ext cx="72000" cy="72000"/>
              </a:xfrm>
              <a:prstGeom prst="ellipse">
                <a:avLst/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>
                  <a:defRPr/>
                </a:pPr>
                <a:endParaRPr lang="zh-CN" altLang="en-US" kern="0" smtClean="0">
                  <a:solidFill>
                    <a:prstClr val="white"/>
                  </a:solidFill>
                  <a:latin typeface="Segoe UI"/>
                  <a:ea typeface="微软雅黑"/>
                </a:endParaRPr>
              </a:p>
            </p:txBody>
          </p:sp>
          <p:sp>
            <p:nvSpPr>
              <p:cNvPr id="20" name="椭圆 19"/>
              <p:cNvSpPr/>
              <p:nvPr/>
            </p:nvSpPr>
            <p:spPr>
              <a:xfrm>
                <a:off x="5075921" y="1872269"/>
                <a:ext cx="72000" cy="72000"/>
              </a:xfrm>
              <a:prstGeom prst="ellipse">
                <a:avLst/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>
                  <a:defRPr/>
                </a:pPr>
                <a:endParaRPr lang="zh-CN" altLang="en-US" kern="0" smtClean="0">
                  <a:solidFill>
                    <a:prstClr val="white"/>
                  </a:solidFill>
                  <a:latin typeface="Segoe UI"/>
                  <a:ea typeface="微软雅黑"/>
                </a:endParaRPr>
              </a:p>
            </p:txBody>
          </p:sp>
          <p:sp>
            <p:nvSpPr>
              <p:cNvPr id="21" name="椭圆 20"/>
              <p:cNvSpPr/>
              <p:nvPr/>
            </p:nvSpPr>
            <p:spPr>
              <a:xfrm>
                <a:off x="5074692" y="1009634"/>
                <a:ext cx="72000" cy="72000"/>
              </a:xfrm>
              <a:prstGeom prst="ellipse">
                <a:avLst/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>
                  <a:defRPr/>
                </a:pPr>
                <a:endParaRPr lang="zh-CN" altLang="en-US" kern="0" smtClean="0">
                  <a:solidFill>
                    <a:prstClr val="white"/>
                  </a:solidFill>
                  <a:latin typeface="Segoe UI"/>
                  <a:ea typeface="微软雅黑"/>
                </a:endParaRPr>
              </a:p>
            </p:txBody>
          </p:sp>
        </p:grpSp>
        <p:sp>
          <p:nvSpPr>
            <p:cNvPr id="16" name="矩形 15"/>
            <p:cNvSpPr/>
            <p:nvPr/>
          </p:nvSpPr>
          <p:spPr>
            <a:xfrm>
              <a:off x="1001873" y="791259"/>
              <a:ext cx="203132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914400">
                <a:defRPr/>
              </a:pPr>
              <a:r>
                <a:rPr lang="zh-CN" altLang="en-US" kern="0" dirty="0" smtClean="0">
                  <a:solidFill>
                    <a:prstClr val="black"/>
                  </a:solidFill>
                  <a:latin typeface="Segoe UI"/>
                  <a:ea typeface="微软雅黑"/>
                </a:rPr>
                <a:t>点击此处添加标题</a:t>
              </a:r>
              <a:endParaRPr lang="zh-CN" altLang="en-US" kern="0" dirty="0" smtClean="0">
                <a:solidFill>
                  <a:prstClr val="black"/>
                </a:solidFill>
                <a:latin typeface="Segoe UI"/>
                <a:ea typeface="微软雅黑"/>
              </a:endParaRPr>
            </a:p>
          </p:txBody>
        </p:sp>
      </p:grpSp>
      <p:sp>
        <p:nvSpPr>
          <p:cNvPr id="22" name="矩形 21"/>
          <p:cNvSpPr/>
          <p:nvPr/>
        </p:nvSpPr>
        <p:spPr>
          <a:xfrm>
            <a:off x="911226" y="4891385"/>
            <a:ext cx="3316750" cy="105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prstClr val="white">
                    <a:lumMod val="50000"/>
                  </a:prst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prstClr val="white">
                    <a:lumMod val="50000"/>
                  </a:prst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prstClr val="white">
                    <a:lumMod val="50000"/>
                  </a:prst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prstClr val="white">
                    <a:lumMod val="50000"/>
                  </a:prst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prstClr val="white">
                    <a:lumMod val="50000"/>
                  </a:prst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200" dirty="0">
              <a:solidFill>
                <a:prstClr val="white">
                  <a:lumMod val="50000"/>
                </a:prstClr>
              </a:solidFill>
              <a:latin typeface="微软雅黑" charset="0"/>
              <a:ea typeface="微软雅黑" charset="0"/>
            </a:endParaRPr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 rotWithShape="1">
          <a:blip r:embed="rId1"/>
          <a:srcRect l="20853" r="22499"/>
          <a:stretch>
            <a:fillRect/>
          </a:stretch>
        </p:blipFill>
        <p:spPr>
          <a:xfrm>
            <a:off x="4473180" y="1500798"/>
            <a:ext cx="3316750" cy="3293452"/>
          </a:xfrm>
          <a:prstGeom prst="rect">
            <a:avLst/>
          </a:prstGeom>
        </p:spPr>
      </p:pic>
      <p:grpSp>
        <p:nvGrpSpPr>
          <p:cNvPr id="26" name="组 25"/>
          <p:cNvGrpSpPr/>
          <p:nvPr/>
        </p:nvGrpSpPr>
        <p:grpSpPr>
          <a:xfrm>
            <a:off x="4485672" y="893683"/>
            <a:ext cx="2300757" cy="509896"/>
            <a:chOff x="923717" y="715883"/>
            <a:chExt cx="2300757" cy="509896"/>
          </a:xfrm>
        </p:grpSpPr>
        <p:grpSp>
          <p:nvGrpSpPr>
            <p:cNvPr id="28" name="组合 16"/>
            <p:cNvGrpSpPr/>
            <p:nvPr/>
          </p:nvGrpSpPr>
          <p:grpSpPr>
            <a:xfrm>
              <a:off x="923717" y="715883"/>
              <a:ext cx="2300757" cy="509896"/>
              <a:chOff x="888096" y="1000203"/>
              <a:chExt cx="4259825" cy="944066"/>
            </a:xfrm>
          </p:grpSpPr>
          <p:sp>
            <p:nvSpPr>
              <p:cNvPr id="30" name="矩形 29"/>
              <p:cNvSpPr/>
              <p:nvPr/>
            </p:nvSpPr>
            <p:spPr>
              <a:xfrm>
                <a:off x="911225" y="1045634"/>
                <a:ext cx="4199467" cy="872066"/>
              </a:xfrm>
              <a:prstGeom prst="rect">
                <a:avLst/>
              </a:prstGeom>
              <a:noFill/>
              <a:ln w="12700" cap="flat" cmpd="sng" algn="ctr">
                <a:solidFill>
                  <a:sysClr val="window" lastClr="FFFFFF">
                    <a:lumMod val="75000"/>
                  </a:sysClr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>
                  <a:defRPr/>
                </a:pPr>
                <a:endParaRPr lang="zh-CN" altLang="en-US" kern="0" smtClean="0">
                  <a:solidFill>
                    <a:prstClr val="white"/>
                  </a:solidFill>
                  <a:latin typeface="Segoe UI"/>
                  <a:ea typeface="微软雅黑"/>
                </a:endParaRPr>
              </a:p>
            </p:txBody>
          </p:sp>
          <p:sp>
            <p:nvSpPr>
              <p:cNvPr id="31" name="椭圆 30"/>
              <p:cNvSpPr/>
              <p:nvPr/>
            </p:nvSpPr>
            <p:spPr>
              <a:xfrm>
                <a:off x="888096" y="1000203"/>
                <a:ext cx="72000" cy="72000"/>
              </a:xfrm>
              <a:prstGeom prst="ellipse">
                <a:avLst/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>
                  <a:defRPr/>
                </a:pPr>
                <a:endParaRPr lang="zh-CN" altLang="en-US" kern="0" smtClean="0">
                  <a:solidFill>
                    <a:prstClr val="white"/>
                  </a:solidFill>
                  <a:latin typeface="Segoe UI"/>
                  <a:ea typeface="微软雅黑"/>
                </a:endParaRPr>
              </a:p>
            </p:txBody>
          </p:sp>
          <p:sp>
            <p:nvSpPr>
              <p:cNvPr id="32" name="椭圆 31"/>
              <p:cNvSpPr/>
              <p:nvPr/>
            </p:nvSpPr>
            <p:spPr>
              <a:xfrm>
                <a:off x="888096" y="1872269"/>
                <a:ext cx="72000" cy="72000"/>
              </a:xfrm>
              <a:prstGeom prst="ellipse">
                <a:avLst/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>
                  <a:defRPr/>
                </a:pPr>
                <a:endParaRPr lang="zh-CN" altLang="en-US" kern="0" smtClean="0">
                  <a:solidFill>
                    <a:prstClr val="white"/>
                  </a:solidFill>
                  <a:latin typeface="Segoe UI"/>
                  <a:ea typeface="微软雅黑"/>
                </a:endParaRPr>
              </a:p>
            </p:txBody>
          </p:sp>
          <p:sp>
            <p:nvSpPr>
              <p:cNvPr id="33" name="椭圆 32"/>
              <p:cNvSpPr/>
              <p:nvPr/>
            </p:nvSpPr>
            <p:spPr>
              <a:xfrm>
                <a:off x="5075921" y="1872269"/>
                <a:ext cx="72000" cy="72000"/>
              </a:xfrm>
              <a:prstGeom prst="ellipse">
                <a:avLst/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>
                  <a:defRPr/>
                </a:pPr>
                <a:endParaRPr lang="zh-CN" altLang="en-US" kern="0" smtClean="0">
                  <a:solidFill>
                    <a:prstClr val="white"/>
                  </a:solidFill>
                  <a:latin typeface="Segoe UI"/>
                  <a:ea typeface="微软雅黑"/>
                </a:endParaRPr>
              </a:p>
            </p:txBody>
          </p:sp>
          <p:sp>
            <p:nvSpPr>
              <p:cNvPr id="34" name="椭圆 33"/>
              <p:cNvSpPr/>
              <p:nvPr/>
            </p:nvSpPr>
            <p:spPr>
              <a:xfrm>
                <a:off x="5074692" y="1009634"/>
                <a:ext cx="72000" cy="72000"/>
              </a:xfrm>
              <a:prstGeom prst="ellipse">
                <a:avLst/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>
                  <a:defRPr/>
                </a:pPr>
                <a:endParaRPr lang="zh-CN" altLang="en-US" kern="0" smtClean="0">
                  <a:solidFill>
                    <a:prstClr val="white"/>
                  </a:solidFill>
                  <a:latin typeface="Segoe UI"/>
                  <a:ea typeface="微软雅黑"/>
                </a:endParaRPr>
              </a:p>
            </p:txBody>
          </p:sp>
        </p:grpSp>
        <p:sp>
          <p:nvSpPr>
            <p:cNvPr id="29" name="矩形 28"/>
            <p:cNvSpPr/>
            <p:nvPr/>
          </p:nvSpPr>
          <p:spPr>
            <a:xfrm>
              <a:off x="1001873" y="791259"/>
              <a:ext cx="203132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914400">
                <a:defRPr/>
              </a:pPr>
              <a:r>
                <a:rPr lang="zh-CN" altLang="en-US" kern="0" dirty="0" smtClean="0">
                  <a:solidFill>
                    <a:prstClr val="black"/>
                  </a:solidFill>
                  <a:latin typeface="Segoe UI"/>
                  <a:ea typeface="微软雅黑"/>
                </a:rPr>
                <a:t>点击此处添加标题</a:t>
              </a:r>
              <a:endParaRPr lang="zh-CN" altLang="en-US" kern="0" dirty="0" smtClean="0">
                <a:solidFill>
                  <a:prstClr val="black"/>
                </a:solidFill>
                <a:latin typeface="Segoe UI"/>
                <a:ea typeface="微软雅黑"/>
              </a:endParaRPr>
            </a:p>
          </p:txBody>
        </p:sp>
      </p:grpSp>
      <p:sp>
        <p:nvSpPr>
          <p:cNvPr id="27" name="矩形 26"/>
          <p:cNvSpPr/>
          <p:nvPr/>
        </p:nvSpPr>
        <p:spPr>
          <a:xfrm>
            <a:off x="4473181" y="4891385"/>
            <a:ext cx="3316750" cy="105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prstClr val="white">
                    <a:lumMod val="50000"/>
                  </a:prst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prstClr val="white">
                    <a:lumMod val="50000"/>
                  </a:prst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prstClr val="white">
                    <a:lumMod val="50000"/>
                  </a:prst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prstClr val="white">
                    <a:lumMod val="50000"/>
                  </a:prst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prstClr val="white">
                    <a:lumMod val="50000"/>
                  </a:prst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200" dirty="0">
              <a:solidFill>
                <a:prstClr val="white">
                  <a:lumMod val="50000"/>
                </a:prstClr>
              </a:solidFill>
              <a:latin typeface="微软雅黑" charset="0"/>
              <a:ea typeface="微软雅黑" charset="0"/>
            </a:endParaRPr>
          </a:p>
        </p:txBody>
      </p:sp>
      <p:pic>
        <p:nvPicPr>
          <p:cNvPr id="36" name="图片 35"/>
          <p:cNvPicPr>
            <a:picLocks noChangeAspect="1"/>
          </p:cNvPicPr>
          <p:nvPr/>
        </p:nvPicPr>
        <p:blipFill rotWithShape="1">
          <a:blip r:embed="rId1"/>
          <a:srcRect l="20853" r="22499"/>
          <a:stretch>
            <a:fillRect/>
          </a:stretch>
        </p:blipFill>
        <p:spPr>
          <a:xfrm>
            <a:off x="8035136" y="1500798"/>
            <a:ext cx="3316750" cy="3293452"/>
          </a:xfrm>
          <a:prstGeom prst="rect">
            <a:avLst/>
          </a:prstGeom>
        </p:spPr>
      </p:pic>
      <p:grpSp>
        <p:nvGrpSpPr>
          <p:cNvPr id="37" name="组 36"/>
          <p:cNvGrpSpPr/>
          <p:nvPr/>
        </p:nvGrpSpPr>
        <p:grpSpPr>
          <a:xfrm>
            <a:off x="8047628" y="893683"/>
            <a:ext cx="2300757" cy="509896"/>
            <a:chOff x="923717" y="715883"/>
            <a:chExt cx="2300757" cy="509896"/>
          </a:xfrm>
        </p:grpSpPr>
        <p:grpSp>
          <p:nvGrpSpPr>
            <p:cNvPr id="39" name="组合 16"/>
            <p:cNvGrpSpPr/>
            <p:nvPr/>
          </p:nvGrpSpPr>
          <p:grpSpPr>
            <a:xfrm>
              <a:off x="923717" y="715883"/>
              <a:ext cx="2300757" cy="509896"/>
              <a:chOff x="888096" y="1000203"/>
              <a:chExt cx="4259825" cy="944066"/>
            </a:xfrm>
          </p:grpSpPr>
          <p:sp>
            <p:nvSpPr>
              <p:cNvPr id="41" name="矩形 40"/>
              <p:cNvSpPr/>
              <p:nvPr/>
            </p:nvSpPr>
            <p:spPr>
              <a:xfrm>
                <a:off x="911225" y="1045634"/>
                <a:ext cx="4199467" cy="872066"/>
              </a:xfrm>
              <a:prstGeom prst="rect">
                <a:avLst/>
              </a:prstGeom>
              <a:noFill/>
              <a:ln w="12700" cap="flat" cmpd="sng" algn="ctr">
                <a:solidFill>
                  <a:sysClr val="window" lastClr="FFFFFF">
                    <a:lumMod val="75000"/>
                  </a:sysClr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>
                  <a:defRPr/>
                </a:pPr>
                <a:endParaRPr lang="zh-CN" altLang="en-US" kern="0" smtClean="0">
                  <a:solidFill>
                    <a:prstClr val="white"/>
                  </a:solidFill>
                  <a:latin typeface="Segoe UI"/>
                  <a:ea typeface="微软雅黑"/>
                </a:endParaRPr>
              </a:p>
            </p:txBody>
          </p:sp>
          <p:sp>
            <p:nvSpPr>
              <p:cNvPr id="42" name="椭圆 41"/>
              <p:cNvSpPr/>
              <p:nvPr/>
            </p:nvSpPr>
            <p:spPr>
              <a:xfrm>
                <a:off x="888096" y="1000203"/>
                <a:ext cx="72000" cy="72000"/>
              </a:xfrm>
              <a:prstGeom prst="ellipse">
                <a:avLst/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>
                  <a:defRPr/>
                </a:pPr>
                <a:endParaRPr lang="zh-CN" altLang="en-US" kern="0" smtClean="0">
                  <a:solidFill>
                    <a:prstClr val="white"/>
                  </a:solidFill>
                  <a:latin typeface="Segoe UI"/>
                  <a:ea typeface="微软雅黑"/>
                </a:endParaRPr>
              </a:p>
            </p:txBody>
          </p:sp>
          <p:sp>
            <p:nvSpPr>
              <p:cNvPr id="43" name="椭圆 42"/>
              <p:cNvSpPr/>
              <p:nvPr/>
            </p:nvSpPr>
            <p:spPr>
              <a:xfrm>
                <a:off x="888096" y="1872269"/>
                <a:ext cx="72000" cy="72000"/>
              </a:xfrm>
              <a:prstGeom prst="ellipse">
                <a:avLst/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>
                  <a:defRPr/>
                </a:pPr>
                <a:endParaRPr lang="zh-CN" altLang="en-US" kern="0" smtClean="0">
                  <a:solidFill>
                    <a:prstClr val="white"/>
                  </a:solidFill>
                  <a:latin typeface="Segoe UI"/>
                  <a:ea typeface="微软雅黑"/>
                </a:endParaRPr>
              </a:p>
            </p:txBody>
          </p:sp>
          <p:sp>
            <p:nvSpPr>
              <p:cNvPr id="44" name="椭圆 43"/>
              <p:cNvSpPr/>
              <p:nvPr/>
            </p:nvSpPr>
            <p:spPr>
              <a:xfrm>
                <a:off x="5075921" y="1872269"/>
                <a:ext cx="72000" cy="72000"/>
              </a:xfrm>
              <a:prstGeom prst="ellipse">
                <a:avLst/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>
                  <a:defRPr/>
                </a:pPr>
                <a:endParaRPr lang="zh-CN" altLang="en-US" kern="0" smtClean="0">
                  <a:solidFill>
                    <a:prstClr val="white"/>
                  </a:solidFill>
                  <a:latin typeface="Segoe UI"/>
                  <a:ea typeface="微软雅黑"/>
                </a:endParaRPr>
              </a:p>
            </p:txBody>
          </p:sp>
          <p:sp>
            <p:nvSpPr>
              <p:cNvPr id="45" name="椭圆 44"/>
              <p:cNvSpPr/>
              <p:nvPr/>
            </p:nvSpPr>
            <p:spPr>
              <a:xfrm>
                <a:off x="5074692" y="1009634"/>
                <a:ext cx="72000" cy="72000"/>
              </a:xfrm>
              <a:prstGeom prst="ellipse">
                <a:avLst/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>
                  <a:defRPr/>
                </a:pPr>
                <a:endParaRPr lang="zh-CN" altLang="en-US" kern="0" smtClean="0">
                  <a:solidFill>
                    <a:prstClr val="white"/>
                  </a:solidFill>
                  <a:latin typeface="Segoe UI"/>
                  <a:ea typeface="微软雅黑"/>
                </a:endParaRPr>
              </a:p>
            </p:txBody>
          </p:sp>
        </p:grpSp>
        <p:sp>
          <p:nvSpPr>
            <p:cNvPr id="40" name="矩形 39"/>
            <p:cNvSpPr/>
            <p:nvPr/>
          </p:nvSpPr>
          <p:spPr>
            <a:xfrm>
              <a:off x="1001873" y="791259"/>
              <a:ext cx="203132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914400">
                <a:defRPr/>
              </a:pPr>
              <a:r>
                <a:rPr lang="zh-CN" altLang="en-US" kern="0" dirty="0" smtClean="0">
                  <a:solidFill>
                    <a:prstClr val="black"/>
                  </a:solidFill>
                  <a:latin typeface="Segoe UI"/>
                  <a:ea typeface="微软雅黑"/>
                </a:rPr>
                <a:t>点击此处添加标题</a:t>
              </a:r>
              <a:endParaRPr lang="zh-CN" altLang="en-US" kern="0" dirty="0" smtClean="0">
                <a:solidFill>
                  <a:prstClr val="black"/>
                </a:solidFill>
                <a:latin typeface="Segoe UI"/>
                <a:ea typeface="微软雅黑"/>
              </a:endParaRPr>
            </a:p>
          </p:txBody>
        </p:sp>
      </p:grpSp>
      <p:sp>
        <p:nvSpPr>
          <p:cNvPr id="38" name="矩形 37"/>
          <p:cNvSpPr/>
          <p:nvPr/>
        </p:nvSpPr>
        <p:spPr>
          <a:xfrm>
            <a:off x="8035137" y="4891385"/>
            <a:ext cx="3316750" cy="105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prstClr val="white">
                    <a:lumMod val="50000"/>
                  </a:prst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prstClr val="white">
                    <a:lumMod val="50000"/>
                  </a:prst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prstClr val="white">
                    <a:lumMod val="50000"/>
                  </a:prst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prstClr val="white">
                    <a:lumMod val="50000"/>
                  </a:prst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prstClr val="white">
                    <a:lumMod val="50000"/>
                  </a:prst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200" dirty="0">
              <a:solidFill>
                <a:prstClr val="white">
                  <a:lumMod val="50000"/>
                </a:prstClr>
              </a:solidFill>
              <a:latin typeface="微软雅黑" charset="0"/>
              <a:ea typeface="微软雅黑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PART</a:t>
            </a:r>
            <a:r>
              <a:rPr kumimoji="1" lang="zh-CN" altLang="en-US" dirty="0"/>
              <a:t> </a:t>
            </a:r>
            <a:r>
              <a:rPr kumimoji="1" lang="en-US" altLang="zh-CN" dirty="0" smtClean="0"/>
              <a:t>FOUR</a:t>
            </a:r>
            <a:r>
              <a:rPr kumimoji="1" lang="zh-CN" altLang="en-US" dirty="0" smtClean="0"/>
              <a:t> 分析讨论</a:t>
            </a:r>
            <a:endParaRPr kumimoji="1" lang="zh-CN" altLang="en-US" dirty="0"/>
          </a:p>
        </p:txBody>
      </p:sp>
      <p:sp>
        <p:nvSpPr>
          <p:cNvPr id="75" name="矩形 74"/>
          <p:cNvSpPr/>
          <p:nvPr/>
        </p:nvSpPr>
        <p:spPr>
          <a:xfrm>
            <a:off x="1289519" y="3000626"/>
            <a:ext cx="1886434" cy="123573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>
              <a:defRPr/>
            </a:pPr>
            <a:endParaRPr lang="zh-CN" altLang="en-US" kern="0" smtClean="0">
              <a:solidFill>
                <a:prstClr val="white"/>
              </a:solidFill>
              <a:latin typeface="Segoe UI"/>
              <a:ea typeface="微软雅黑"/>
            </a:endParaRPr>
          </a:p>
        </p:txBody>
      </p:sp>
      <p:sp>
        <p:nvSpPr>
          <p:cNvPr id="81" name="矩形 80"/>
          <p:cNvSpPr/>
          <p:nvPr/>
        </p:nvSpPr>
        <p:spPr>
          <a:xfrm>
            <a:off x="1237656" y="2631294"/>
            <a:ext cx="19901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b="1" dirty="0">
                <a:solidFill>
                  <a:srgbClr val="000000"/>
                </a:solidFill>
                <a:latin typeface="Segoe UI"/>
                <a:ea typeface="微软雅黑"/>
              </a:rPr>
              <a:t>ADD YOUR TEXT</a:t>
            </a:r>
            <a:endParaRPr lang="en-US" altLang="zh-CN" b="1" dirty="0">
              <a:solidFill>
                <a:srgbClr val="000000"/>
              </a:solidFill>
              <a:latin typeface="Segoe UI"/>
              <a:ea typeface="微软雅黑"/>
            </a:endParaRPr>
          </a:p>
        </p:txBody>
      </p:sp>
      <p:sp>
        <p:nvSpPr>
          <p:cNvPr id="82" name="矩形 81"/>
          <p:cNvSpPr/>
          <p:nvPr/>
        </p:nvSpPr>
        <p:spPr>
          <a:xfrm>
            <a:off x="1217074" y="2339320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b="1" dirty="0">
                <a:solidFill>
                  <a:srgbClr val="000000"/>
                </a:solidFill>
                <a:latin typeface="Segoe UI"/>
                <a:ea typeface="微软雅黑"/>
              </a:rPr>
              <a:t>点击此处添加标题</a:t>
            </a:r>
            <a:endParaRPr lang="zh-CN" altLang="en-US" b="1" dirty="0">
              <a:solidFill>
                <a:srgbClr val="000000"/>
              </a:solidFill>
              <a:latin typeface="Segoe UI"/>
              <a:ea typeface="微软雅黑"/>
            </a:endParaRPr>
          </a:p>
        </p:txBody>
      </p:sp>
      <p:sp>
        <p:nvSpPr>
          <p:cNvPr id="84" name="矩形 83"/>
          <p:cNvSpPr/>
          <p:nvPr/>
        </p:nvSpPr>
        <p:spPr>
          <a:xfrm>
            <a:off x="3603371" y="3000626"/>
            <a:ext cx="1886434" cy="123573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>
              <a:defRPr/>
            </a:pPr>
            <a:endParaRPr lang="zh-CN" altLang="en-US" kern="0" smtClean="0">
              <a:solidFill>
                <a:prstClr val="white"/>
              </a:solidFill>
              <a:latin typeface="Segoe UI"/>
              <a:ea typeface="微软雅黑"/>
            </a:endParaRPr>
          </a:p>
        </p:txBody>
      </p:sp>
      <p:sp>
        <p:nvSpPr>
          <p:cNvPr id="85" name="矩形 84"/>
          <p:cNvSpPr/>
          <p:nvPr/>
        </p:nvSpPr>
        <p:spPr>
          <a:xfrm>
            <a:off x="3551508" y="2631294"/>
            <a:ext cx="19901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b="1" dirty="0">
                <a:solidFill>
                  <a:srgbClr val="000000"/>
                </a:solidFill>
                <a:latin typeface="Segoe UI"/>
                <a:ea typeface="微软雅黑"/>
              </a:rPr>
              <a:t>ADD YOUR TEXT</a:t>
            </a:r>
            <a:endParaRPr lang="en-US" altLang="zh-CN" b="1" dirty="0">
              <a:solidFill>
                <a:srgbClr val="000000"/>
              </a:solidFill>
              <a:latin typeface="Segoe UI"/>
              <a:ea typeface="微软雅黑"/>
            </a:endParaRPr>
          </a:p>
        </p:txBody>
      </p:sp>
      <p:sp>
        <p:nvSpPr>
          <p:cNvPr id="86" name="矩形 85"/>
          <p:cNvSpPr/>
          <p:nvPr/>
        </p:nvSpPr>
        <p:spPr>
          <a:xfrm>
            <a:off x="3530926" y="2339320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b="1" dirty="0">
                <a:solidFill>
                  <a:srgbClr val="000000"/>
                </a:solidFill>
                <a:latin typeface="Segoe UI"/>
                <a:ea typeface="微软雅黑"/>
              </a:rPr>
              <a:t>点击此处添加标题</a:t>
            </a:r>
            <a:endParaRPr lang="zh-CN" altLang="en-US" b="1" dirty="0">
              <a:solidFill>
                <a:srgbClr val="000000"/>
              </a:solidFill>
              <a:latin typeface="Segoe UI"/>
              <a:ea typeface="微软雅黑"/>
            </a:endParaRPr>
          </a:p>
        </p:txBody>
      </p:sp>
      <p:sp>
        <p:nvSpPr>
          <p:cNvPr id="88" name="矩形 87"/>
          <p:cNvSpPr/>
          <p:nvPr/>
        </p:nvSpPr>
        <p:spPr>
          <a:xfrm>
            <a:off x="5917223" y="3000626"/>
            <a:ext cx="1886434" cy="123573"/>
          </a:xfrm>
          <a:prstGeom prst="rect">
            <a:avLst/>
          </a:pr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>
              <a:defRPr/>
            </a:pPr>
            <a:endParaRPr lang="zh-CN" altLang="en-US" kern="0" smtClean="0">
              <a:solidFill>
                <a:prstClr val="white"/>
              </a:solidFill>
              <a:latin typeface="Segoe UI"/>
              <a:ea typeface="微软雅黑"/>
            </a:endParaRPr>
          </a:p>
        </p:txBody>
      </p:sp>
      <p:sp>
        <p:nvSpPr>
          <p:cNvPr id="89" name="矩形 88"/>
          <p:cNvSpPr/>
          <p:nvPr/>
        </p:nvSpPr>
        <p:spPr>
          <a:xfrm>
            <a:off x="5865360" y="2631294"/>
            <a:ext cx="19901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b="1" dirty="0">
                <a:solidFill>
                  <a:srgbClr val="000000"/>
                </a:solidFill>
                <a:latin typeface="Segoe UI"/>
                <a:ea typeface="微软雅黑"/>
              </a:rPr>
              <a:t>ADD YOUR TEXT</a:t>
            </a:r>
            <a:endParaRPr lang="en-US" altLang="zh-CN" b="1" dirty="0">
              <a:solidFill>
                <a:srgbClr val="000000"/>
              </a:solidFill>
              <a:latin typeface="Segoe UI"/>
              <a:ea typeface="微软雅黑"/>
            </a:endParaRPr>
          </a:p>
        </p:txBody>
      </p:sp>
      <p:sp>
        <p:nvSpPr>
          <p:cNvPr id="90" name="矩形 89"/>
          <p:cNvSpPr/>
          <p:nvPr/>
        </p:nvSpPr>
        <p:spPr>
          <a:xfrm>
            <a:off x="5844778" y="2339320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b="1" dirty="0">
                <a:solidFill>
                  <a:srgbClr val="000000"/>
                </a:solidFill>
                <a:latin typeface="Segoe UI"/>
                <a:ea typeface="微软雅黑"/>
              </a:rPr>
              <a:t>点击此处添加标题</a:t>
            </a:r>
            <a:endParaRPr lang="zh-CN" altLang="en-US" b="1" dirty="0">
              <a:solidFill>
                <a:srgbClr val="000000"/>
              </a:solidFill>
              <a:latin typeface="Segoe UI"/>
              <a:ea typeface="微软雅黑"/>
            </a:endParaRPr>
          </a:p>
        </p:txBody>
      </p:sp>
      <p:sp>
        <p:nvSpPr>
          <p:cNvPr id="91" name="矩形 90"/>
          <p:cNvSpPr/>
          <p:nvPr/>
        </p:nvSpPr>
        <p:spPr>
          <a:xfrm>
            <a:off x="1310101" y="4410326"/>
            <a:ext cx="1886434" cy="123573"/>
          </a:xfrm>
          <a:prstGeom prst="rect">
            <a:avLst/>
          </a:prstGeom>
          <a:solidFill>
            <a:schemeClr val="accent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>
              <a:defRPr/>
            </a:pPr>
            <a:endParaRPr lang="zh-CN" altLang="en-US" kern="0" smtClean="0">
              <a:solidFill>
                <a:prstClr val="white"/>
              </a:solidFill>
              <a:latin typeface="Segoe UI"/>
              <a:ea typeface="微软雅黑"/>
            </a:endParaRPr>
          </a:p>
        </p:txBody>
      </p:sp>
      <p:sp>
        <p:nvSpPr>
          <p:cNvPr id="92" name="矩形 91"/>
          <p:cNvSpPr/>
          <p:nvPr/>
        </p:nvSpPr>
        <p:spPr>
          <a:xfrm>
            <a:off x="1258238" y="4040994"/>
            <a:ext cx="19901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b="1" dirty="0">
                <a:solidFill>
                  <a:srgbClr val="000000"/>
                </a:solidFill>
                <a:latin typeface="Segoe UI"/>
                <a:ea typeface="微软雅黑"/>
              </a:rPr>
              <a:t>ADD YOUR TEXT</a:t>
            </a:r>
            <a:endParaRPr lang="en-US" altLang="zh-CN" b="1" dirty="0">
              <a:solidFill>
                <a:srgbClr val="000000"/>
              </a:solidFill>
              <a:latin typeface="Segoe UI"/>
              <a:ea typeface="微软雅黑"/>
            </a:endParaRPr>
          </a:p>
        </p:txBody>
      </p:sp>
      <p:sp>
        <p:nvSpPr>
          <p:cNvPr id="93" name="矩形 92"/>
          <p:cNvSpPr/>
          <p:nvPr/>
        </p:nvSpPr>
        <p:spPr>
          <a:xfrm>
            <a:off x="1237656" y="3749020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b="1" dirty="0">
                <a:solidFill>
                  <a:srgbClr val="000000"/>
                </a:solidFill>
                <a:latin typeface="Segoe UI"/>
                <a:ea typeface="微软雅黑"/>
              </a:rPr>
              <a:t>点击此处添加标题</a:t>
            </a:r>
            <a:endParaRPr lang="zh-CN" altLang="en-US" b="1" dirty="0">
              <a:solidFill>
                <a:srgbClr val="000000"/>
              </a:solidFill>
              <a:latin typeface="Segoe UI"/>
              <a:ea typeface="微软雅黑"/>
            </a:endParaRPr>
          </a:p>
        </p:txBody>
      </p:sp>
      <p:sp>
        <p:nvSpPr>
          <p:cNvPr id="94" name="矩形 93"/>
          <p:cNvSpPr/>
          <p:nvPr/>
        </p:nvSpPr>
        <p:spPr>
          <a:xfrm>
            <a:off x="3623953" y="4410326"/>
            <a:ext cx="1886434" cy="123573"/>
          </a:xfrm>
          <a:prstGeom prst="rect">
            <a:avLst/>
          </a:prstGeom>
          <a:solidFill>
            <a:schemeClr val="accent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>
              <a:defRPr/>
            </a:pPr>
            <a:endParaRPr lang="zh-CN" altLang="en-US" kern="0" smtClean="0">
              <a:solidFill>
                <a:prstClr val="white"/>
              </a:solidFill>
              <a:latin typeface="Segoe UI"/>
              <a:ea typeface="微软雅黑"/>
            </a:endParaRPr>
          </a:p>
        </p:txBody>
      </p:sp>
      <p:sp>
        <p:nvSpPr>
          <p:cNvPr id="95" name="矩形 94"/>
          <p:cNvSpPr/>
          <p:nvPr/>
        </p:nvSpPr>
        <p:spPr>
          <a:xfrm>
            <a:off x="3572090" y="4040994"/>
            <a:ext cx="19901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b="1" dirty="0">
                <a:solidFill>
                  <a:srgbClr val="000000"/>
                </a:solidFill>
                <a:latin typeface="Segoe UI"/>
                <a:ea typeface="微软雅黑"/>
              </a:rPr>
              <a:t>ADD YOUR TEXT</a:t>
            </a:r>
            <a:endParaRPr lang="en-US" altLang="zh-CN" b="1" dirty="0">
              <a:solidFill>
                <a:srgbClr val="000000"/>
              </a:solidFill>
              <a:latin typeface="Segoe UI"/>
              <a:ea typeface="微软雅黑"/>
            </a:endParaRPr>
          </a:p>
        </p:txBody>
      </p:sp>
      <p:sp>
        <p:nvSpPr>
          <p:cNvPr id="96" name="矩形 95"/>
          <p:cNvSpPr/>
          <p:nvPr/>
        </p:nvSpPr>
        <p:spPr>
          <a:xfrm>
            <a:off x="3551508" y="3749020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b="1" dirty="0">
                <a:solidFill>
                  <a:srgbClr val="000000"/>
                </a:solidFill>
                <a:latin typeface="Segoe UI"/>
                <a:ea typeface="微软雅黑"/>
              </a:rPr>
              <a:t>点击此处添加标题</a:t>
            </a:r>
            <a:endParaRPr lang="zh-CN" altLang="en-US" b="1" dirty="0">
              <a:solidFill>
                <a:srgbClr val="000000"/>
              </a:solidFill>
              <a:latin typeface="Segoe UI"/>
              <a:ea typeface="微软雅黑"/>
            </a:endParaRPr>
          </a:p>
        </p:txBody>
      </p:sp>
      <p:sp>
        <p:nvSpPr>
          <p:cNvPr id="97" name="矩形 96"/>
          <p:cNvSpPr/>
          <p:nvPr/>
        </p:nvSpPr>
        <p:spPr>
          <a:xfrm>
            <a:off x="5937805" y="4410326"/>
            <a:ext cx="1886434" cy="123573"/>
          </a:xfrm>
          <a:prstGeom prst="rect">
            <a:avLst/>
          </a:prstGeom>
          <a:solidFill>
            <a:schemeClr val="accent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>
              <a:defRPr/>
            </a:pPr>
            <a:endParaRPr lang="zh-CN" altLang="en-US" kern="0" smtClean="0">
              <a:solidFill>
                <a:prstClr val="white"/>
              </a:solidFill>
              <a:latin typeface="Segoe UI"/>
              <a:ea typeface="微软雅黑"/>
            </a:endParaRPr>
          </a:p>
        </p:txBody>
      </p:sp>
      <p:sp>
        <p:nvSpPr>
          <p:cNvPr id="98" name="矩形 97"/>
          <p:cNvSpPr/>
          <p:nvPr/>
        </p:nvSpPr>
        <p:spPr>
          <a:xfrm>
            <a:off x="5885942" y="4040994"/>
            <a:ext cx="19901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b="1" dirty="0">
                <a:solidFill>
                  <a:srgbClr val="000000"/>
                </a:solidFill>
                <a:latin typeface="Segoe UI"/>
                <a:ea typeface="微软雅黑"/>
              </a:rPr>
              <a:t>ADD YOUR TEXT</a:t>
            </a:r>
            <a:endParaRPr lang="en-US" altLang="zh-CN" b="1" dirty="0">
              <a:solidFill>
                <a:srgbClr val="000000"/>
              </a:solidFill>
              <a:latin typeface="Segoe UI"/>
              <a:ea typeface="微软雅黑"/>
            </a:endParaRPr>
          </a:p>
        </p:txBody>
      </p:sp>
      <p:sp>
        <p:nvSpPr>
          <p:cNvPr id="99" name="矩形 98"/>
          <p:cNvSpPr/>
          <p:nvPr/>
        </p:nvSpPr>
        <p:spPr>
          <a:xfrm>
            <a:off x="5865360" y="3749020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b="1" dirty="0">
                <a:solidFill>
                  <a:srgbClr val="000000"/>
                </a:solidFill>
                <a:latin typeface="Segoe UI"/>
                <a:ea typeface="微软雅黑"/>
              </a:rPr>
              <a:t>点击此处添加标题</a:t>
            </a:r>
            <a:endParaRPr lang="zh-CN" altLang="en-US" b="1" dirty="0">
              <a:solidFill>
                <a:srgbClr val="000000"/>
              </a:solidFill>
              <a:latin typeface="Segoe UI"/>
              <a:ea typeface="微软雅黑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solidFill>
                  <a:srgbClr val="000000"/>
                </a:solidFill>
                <a:latin typeface="Segoe UI"/>
                <a:ea typeface="微软雅黑"/>
              </a:rPr>
              <a:t>学校名称：</a:t>
            </a:r>
            <a:r>
              <a:rPr lang="en-US" altLang="zh-CN" dirty="0">
                <a:solidFill>
                  <a:srgbClr val="000000"/>
                </a:solidFill>
                <a:latin typeface="Segoe UI"/>
                <a:ea typeface="微软雅黑"/>
              </a:rPr>
              <a:t>OfficePLUS</a:t>
            </a:r>
            <a:r>
              <a:rPr lang="zh-CN" altLang="en-US" dirty="0" smtClean="0">
                <a:solidFill>
                  <a:srgbClr val="000000"/>
                </a:solidFill>
                <a:latin typeface="Segoe UI"/>
                <a:ea typeface="微软雅黑"/>
              </a:rPr>
              <a:t>大学</a:t>
            </a:r>
            <a:endParaRPr lang="zh-CN" altLang="en-US" dirty="0">
              <a:solidFill>
                <a:srgbClr val="000000"/>
              </a:solidFill>
              <a:latin typeface="Segoe UI"/>
              <a:ea typeface="微软雅黑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zh-CN" altLang="en-US" dirty="0" smtClean="0"/>
              <a:t>主要结论</a:t>
            </a:r>
            <a:endParaRPr kumimoji="1"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en-US" altLang="zh-CN" dirty="0" smtClean="0"/>
              <a:t>PART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FIVE</a:t>
            </a:r>
            <a:endParaRPr kumimoji="1"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4889817" y="4381144"/>
            <a:ext cx="2412366" cy="11334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440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图片 79"/>
          <p:cNvPicPr>
            <a:picLocks noChangeAspect="1"/>
          </p:cNvPicPr>
          <p:nvPr/>
        </p:nvPicPr>
        <p:blipFill rotWithShape="1">
          <a:blip r:embed="rId1"/>
          <a:srcRect l="48897"/>
          <a:stretch>
            <a:fillRect/>
          </a:stretch>
        </p:blipFill>
        <p:spPr>
          <a:xfrm>
            <a:off x="0" y="356349"/>
            <a:ext cx="3137336" cy="6145301"/>
          </a:xfrm>
          <a:prstGeom prst="rect">
            <a:avLst/>
          </a:prstGeom>
        </p:spPr>
      </p:pic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PART</a:t>
            </a:r>
            <a:r>
              <a:rPr kumimoji="1" lang="zh-CN" altLang="en-US" dirty="0"/>
              <a:t> </a:t>
            </a:r>
            <a:r>
              <a:rPr kumimoji="1" lang="en-US" altLang="zh-CN" dirty="0" smtClean="0"/>
              <a:t>FIVE</a:t>
            </a:r>
            <a:r>
              <a:rPr kumimoji="1" lang="zh-CN" altLang="en-US" dirty="0" smtClean="0"/>
              <a:t> 主要结论</a:t>
            </a:r>
            <a:endParaRPr kumimoji="1" lang="zh-CN" altLang="en-US" dirty="0"/>
          </a:p>
        </p:txBody>
      </p:sp>
      <p:grpSp>
        <p:nvGrpSpPr>
          <p:cNvPr id="81" name="组合 76"/>
          <p:cNvGrpSpPr/>
          <p:nvPr/>
        </p:nvGrpSpPr>
        <p:grpSpPr>
          <a:xfrm>
            <a:off x="-25400" y="646062"/>
            <a:ext cx="4494766" cy="5563200"/>
            <a:chOff x="-25400" y="646062"/>
            <a:chExt cx="4494766" cy="5563200"/>
          </a:xfrm>
        </p:grpSpPr>
        <p:grpSp>
          <p:nvGrpSpPr>
            <p:cNvPr id="82" name="组合 11"/>
            <p:cNvGrpSpPr/>
            <p:nvPr/>
          </p:nvGrpSpPr>
          <p:grpSpPr>
            <a:xfrm>
              <a:off x="-25400" y="702733"/>
              <a:ext cx="4470400" cy="2751667"/>
              <a:chOff x="-25400" y="702733"/>
              <a:chExt cx="4470400" cy="2751667"/>
            </a:xfrm>
          </p:grpSpPr>
          <p:sp>
            <p:nvSpPr>
              <p:cNvPr id="93" name="任意多边形 8"/>
              <p:cNvSpPr/>
              <p:nvPr/>
            </p:nvSpPr>
            <p:spPr>
              <a:xfrm>
                <a:off x="-8467" y="702733"/>
                <a:ext cx="4453467" cy="2743200"/>
              </a:xfrm>
              <a:custGeom>
                <a:avLst/>
                <a:gdLst>
                  <a:gd name="connsiteX0" fmla="*/ 0 w 4453467"/>
                  <a:gd name="connsiteY0" fmla="*/ 2743200 h 2743200"/>
                  <a:gd name="connsiteX1" fmla="*/ 1837267 w 4453467"/>
                  <a:gd name="connsiteY1" fmla="*/ 0 h 2743200"/>
                  <a:gd name="connsiteX2" fmla="*/ 4453467 w 4453467"/>
                  <a:gd name="connsiteY2" fmla="*/ 0 h 2743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453467" h="2743200">
                    <a:moveTo>
                      <a:pt x="0" y="2743200"/>
                    </a:moveTo>
                    <a:lnTo>
                      <a:pt x="1837267" y="0"/>
                    </a:lnTo>
                    <a:lnTo>
                      <a:pt x="4453467" y="0"/>
                    </a:lnTo>
                  </a:path>
                </a:pathLst>
              </a:custGeom>
              <a:noFill/>
              <a:ln w="1270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zh-CN" altLang="en-US" kern="0" smtClean="0">
                  <a:solidFill>
                    <a:prstClr val="white"/>
                  </a:solidFill>
                  <a:latin typeface="Segoe UI"/>
                  <a:ea typeface="微软雅黑"/>
                </a:endParaRPr>
              </a:p>
            </p:txBody>
          </p:sp>
          <p:sp>
            <p:nvSpPr>
              <p:cNvPr id="94" name="任意多边形 9"/>
              <p:cNvSpPr/>
              <p:nvPr/>
            </p:nvSpPr>
            <p:spPr>
              <a:xfrm>
                <a:off x="-25400" y="1786467"/>
                <a:ext cx="4445000" cy="1659466"/>
              </a:xfrm>
              <a:custGeom>
                <a:avLst/>
                <a:gdLst>
                  <a:gd name="connsiteX0" fmla="*/ 0 w 4445000"/>
                  <a:gd name="connsiteY0" fmla="*/ 1659466 h 1659466"/>
                  <a:gd name="connsiteX1" fmla="*/ 2472267 w 4445000"/>
                  <a:gd name="connsiteY1" fmla="*/ 0 h 1659466"/>
                  <a:gd name="connsiteX2" fmla="*/ 4445000 w 4445000"/>
                  <a:gd name="connsiteY2" fmla="*/ 0 h 16594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445000" h="1659466">
                    <a:moveTo>
                      <a:pt x="0" y="1659466"/>
                    </a:moveTo>
                    <a:lnTo>
                      <a:pt x="2472267" y="0"/>
                    </a:lnTo>
                    <a:lnTo>
                      <a:pt x="4445000" y="0"/>
                    </a:lnTo>
                  </a:path>
                </a:pathLst>
              </a:custGeom>
              <a:noFill/>
              <a:ln w="1270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zh-CN" altLang="en-US" kern="0" smtClean="0">
                  <a:solidFill>
                    <a:prstClr val="white"/>
                  </a:solidFill>
                  <a:latin typeface="Segoe UI"/>
                  <a:ea typeface="微软雅黑"/>
                </a:endParaRPr>
              </a:p>
            </p:txBody>
          </p:sp>
          <p:sp>
            <p:nvSpPr>
              <p:cNvPr id="95" name="任意多边形 10"/>
              <p:cNvSpPr/>
              <p:nvPr/>
            </p:nvSpPr>
            <p:spPr>
              <a:xfrm>
                <a:off x="-25400" y="2861733"/>
                <a:ext cx="4394200" cy="592667"/>
              </a:xfrm>
              <a:custGeom>
                <a:avLst/>
                <a:gdLst>
                  <a:gd name="connsiteX0" fmla="*/ 0 w 4394200"/>
                  <a:gd name="connsiteY0" fmla="*/ 592667 h 592667"/>
                  <a:gd name="connsiteX1" fmla="*/ 2912533 w 4394200"/>
                  <a:gd name="connsiteY1" fmla="*/ 0 h 592667"/>
                  <a:gd name="connsiteX2" fmla="*/ 4394200 w 4394200"/>
                  <a:gd name="connsiteY2" fmla="*/ 0 h 592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394200" h="592667">
                    <a:moveTo>
                      <a:pt x="0" y="592667"/>
                    </a:moveTo>
                    <a:lnTo>
                      <a:pt x="2912533" y="0"/>
                    </a:lnTo>
                    <a:lnTo>
                      <a:pt x="4394200" y="0"/>
                    </a:lnTo>
                  </a:path>
                </a:pathLst>
              </a:custGeom>
              <a:noFill/>
              <a:ln w="1270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zh-CN" altLang="en-US" kern="0" smtClean="0">
                  <a:solidFill>
                    <a:prstClr val="white"/>
                  </a:solidFill>
                  <a:latin typeface="Segoe UI"/>
                  <a:ea typeface="微软雅黑"/>
                </a:endParaRPr>
              </a:p>
            </p:txBody>
          </p:sp>
        </p:grpSp>
        <p:grpSp>
          <p:nvGrpSpPr>
            <p:cNvPr id="83" name="组合 12"/>
            <p:cNvGrpSpPr/>
            <p:nvPr/>
          </p:nvGrpSpPr>
          <p:grpSpPr>
            <a:xfrm flipV="1">
              <a:off x="-25400" y="3403598"/>
              <a:ext cx="4470400" cy="2751667"/>
              <a:chOff x="-25400" y="702733"/>
              <a:chExt cx="4470400" cy="2751667"/>
            </a:xfrm>
          </p:grpSpPr>
          <p:sp>
            <p:nvSpPr>
              <p:cNvPr id="90" name="任意多边形 13"/>
              <p:cNvSpPr/>
              <p:nvPr/>
            </p:nvSpPr>
            <p:spPr>
              <a:xfrm>
                <a:off x="-8467" y="702733"/>
                <a:ext cx="4453467" cy="2743200"/>
              </a:xfrm>
              <a:custGeom>
                <a:avLst/>
                <a:gdLst>
                  <a:gd name="connsiteX0" fmla="*/ 0 w 4453467"/>
                  <a:gd name="connsiteY0" fmla="*/ 2743200 h 2743200"/>
                  <a:gd name="connsiteX1" fmla="*/ 1837267 w 4453467"/>
                  <a:gd name="connsiteY1" fmla="*/ 0 h 2743200"/>
                  <a:gd name="connsiteX2" fmla="*/ 4453467 w 4453467"/>
                  <a:gd name="connsiteY2" fmla="*/ 0 h 2743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453467" h="2743200">
                    <a:moveTo>
                      <a:pt x="0" y="2743200"/>
                    </a:moveTo>
                    <a:lnTo>
                      <a:pt x="1837267" y="0"/>
                    </a:lnTo>
                    <a:lnTo>
                      <a:pt x="4453467" y="0"/>
                    </a:lnTo>
                  </a:path>
                </a:pathLst>
              </a:custGeom>
              <a:noFill/>
              <a:ln w="1270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zh-CN" altLang="en-US" kern="0" smtClean="0">
                  <a:solidFill>
                    <a:prstClr val="white"/>
                  </a:solidFill>
                  <a:latin typeface="Segoe UI"/>
                  <a:ea typeface="微软雅黑"/>
                </a:endParaRPr>
              </a:p>
            </p:txBody>
          </p:sp>
          <p:sp>
            <p:nvSpPr>
              <p:cNvPr id="91" name="任意多边形 14"/>
              <p:cNvSpPr/>
              <p:nvPr/>
            </p:nvSpPr>
            <p:spPr>
              <a:xfrm>
                <a:off x="-25400" y="1786467"/>
                <a:ext cx="4445000" cy="1659466"/>
              </a:xfrm>
              <a:custGeom>
                <a:avLst/>
                <a:gdLst>
                  <a:gd name="connsiteX0" fmla="*/ 0 w 4445000"/>
                  <a:gd name="connsiteY0" fmla="*/ 1659466 h 1659466"/>
                  <a:gd name="connsiteX1" fmla="*/ 2472267 w 4445000"/>
                  <a:gd name="connsiteY1" fmla="*/ 0 h 1659466"/>
                  <a:gd name="connsiteX2" fmla="*/ 4445000 w 4445000"/>
                  <a:gd name="connsiteY2" fmla="*/ 0 h 16594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445000" h="1659466">
                    <a:moveTo>
                      <a:pt x="0" y="1659466"/>
                    </a:moveTo>
                    <a:lnTo>
                      <a:pt x="2472267" y="0"/>
                    </a:lnTo>
                    <a:lnTo>
                      <a:pt x="4445000" y="0"/>
                    </a:lnTo>
                  </a:path>
                </a:pathLst>
              </a:custGeom>
              <a:noFill/>
              <a:ln w="1270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zh-CN" altLang="en-US" kern="0" smtClean="0">
                  <a:solidFill>
                    <a:prstClr val="white"/>
                  </a:solidFill>
                  <a:latin typeface="Segoe UI"/>
                  <a:ea typeface="微软雅黑"/>
                </a:endParaRPr>
              </a:p>
            </p:txBody>
          </p:sp>
          <p:sp>
            <p:nvSpPr>
              <p:cNvPr id="92" name="任意多边形 15"/>
              <p:cNvSpPr/>
              <p:nvPr/>
            </p:nvSpPr>
            <p:spPr>
              <a:xfrm>
                <a:off x="-25400" y="2861733"/>
                <a:ext cx="4394200" cy="592667"/>
              </a:xfrm>
              <a:custGeom>
                <a:avLst/>
                <a:gdLst>
                  <a:gd name="connsiteX0" fmla="*/ 0 w 4394200"/>
                  <a:gd name="connsiteY0" fmla="*/ 592667 h 592667"/>
                  <a:gd name="connsiteX1" fmla="*/ 2912533 w 4394200"/>
                  <a:gd name="connsiteY1" fmla="*/ 0 h 592667"/>
                  <a:gd name="connsiteX2" fmla="*/ 4394200 w 4394200"/>
                  <a:gd name="connsiteY2" fmla="*/ 0 h 592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394200" h="592667">
                    <a:moveTo>
                      <a:pt x="0" y="592667"/>
                    </a:moveTo>
                    <a:lnTo>
                      <a:pt x="2912533" y="0"/>
                    </a:lnTo>
                    <a:lnTo>
                      <a:pt x="4394200" y="0"/>
                    </a:lnTo>
                  </a:path>
                </a:pathLst>
              </a:custGeom>
              <a:noFill/>
              <a:ln w="1270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zh-CN" altLang="en-US" kern="0" smtClean="0">
                  <a:solidFill>
                    <a:prstClr val="white"/>
                  </a:solidFill>
                  <a:latin typeface="Segoe UI"/>
                  <a:ea typeface="微软雅黑"/>
                </a:endParaRPr>
              </a:p>
            </p:txBody>
          </p:sp>
        </p:grpSp>
        <p:sp>
          <p:nvSpPr>
            <p:cNvPr id="84" name="椭圆 83"/>
            <p:cNvSpPr/>
            <p:nvPr/>
          </p:nvSpPr>
          <p:spPr>
            <a:xfrm>
              <a:off x="4361366" y="646062"/>
              <a:ext cx="108000" cy="108000"/>
            </a:xfrm>
            <a:prstGeom prst="ellipse">
              <a:avLst/>
            </a:prstGeom>
            <a:solidFill>
              <a:schemeClr val="accent1"/>
            </a:solidFill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defTabSz="914400">
                <a:defRPr/>
              </a:pPr>
              <a:endParaRPr lang="zh-CN" altLang="en-US" kern="0" smtClean="0">
                <a:solidFill>
                  <a:prstClr val="white"/>
                </a:solidFill>
                <a:latin typeface="Segoe UI"/>
                <a:ea typeface="微软雅黑"/>
              </a:endParaRPr>
            </a:p>
          </p:txBody>
        </p:sp>
        <p:sp>
          <p:nvSpPr>
            <p:cNvPr id="85" name="椭圆 84"/>
            <p:cNvSpPr/>
            <p:nvPr/>
          </p:nvSpPr>
          <p:spPr>
            <a:xfrm>
              <a:off x="4361366" y="1732467"/>
              <a:ext cx="108000" cy="108000"/>
            </a:xfrm>
            <a:prstGeom prst="ellipse">
              <a:avLst/>
            </a:prstGeom>
            <a:solidFill>
              <a:schemeClr val="accent2"/>
            </a:solidFill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defTabSz="914400">
                <a:defRPr/>
              </a:pPr>
              <a:endParaRPr lang="zh-CN" altLang="en-US" kern="0" smtClean="0">
                <a:solidFill>
                  <a:prstClr val="white"/>
                </a:solidFill>
                <a:latin typeface="Segoe UI"/>
                <a:ea typeface="微软雅黑"/>
              </a:endParaRPr>
            </a:p>
          </p:txBody>
        </p:sp>
        <p:sp>
          <p:nvSpPr>
            <p:cNvPr id="86" name="椭圆 85"/>
            <p:cNvSpPr/>
            <p:nvPr/>
          </p:nvSpPr>
          <p:spPr>
            <a:xfrm>
              <a:off x="4361366" y="2814032"/>
              <a:ext cx="108000" cy="108000"/>
            </a:xfrm>
            <a:prstGeom prst="ellipse">
              <a:avLst/>
            </a:prstGeom>
            <a:solidFill>
              <a:schemeClr val="accent3"/>
            </a:solidFill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defTabSz="914400">
                <a:defRPr/>
              </a:pPr>
              <a:endParaRPr lang="zh-CN" altLang="en-US" kern="0" smtClean="0">
                <a:solidFill>
                  <a:prstClr val="white"/>
                </a:solidFill>
                <a:latin typeface="Segoe UI"/>
                <a:ea typeface="微软雅黑"/>
              </a:endParaRPr>
            </a:p>
          </p:txBody>
        </p:sp>
        <p:sp>
          <p:nvSpPr>
            <p:cNvPr id="87" name="椭圆 86"/>
            <p:cNvSpPr/>
            <p:nvPr/>
          </p:nvSpPr>
          <p:spPr>
            <a:xfrm>
              <a:off x="4361366" y="3933800"/>
              <a:ext cx="108000" cy="108000"/>
            </a:xfrm>
            <a:prstGeom prst="ellipse">
              <a:avLst/>
            </a:prstGeom>
            <a:solidFill>
              <a:schemeClr val="accent4"/>
            </a:solidFill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defTabSz="914400">
                <a:defRPr/>
              </a:pPr>
              <a:endParaRPr lang="zh-CN" altLang="en-US" kern="0" smtClean="0">
                <a:solidFill>
                  <a:prstClr val="white"/>
                </a:solidFill>
                <a:latin typeface="Segoe UI"/>
                <a:ea typeface="微软雅黑"/>
              </a:endParaRPr>
            </a:p>
          </p:txBody>
        </p:sp>
        <p:sp>
          <p:nvSpPr>
            <p:cNvPr id="88" name="椭圆 87"/>
            <p:cNvSpPr/>
            <p:nvPr/>
          </p:nvSpPr>
          <p:spPr>
            <a:xfrm>
              <a:off x="4361366" y="5017531"/>
              <a:ext cx="108000" cy="108000"/>
            </a:xfrm>
            <a:prstGeom prst="ellipse">
              <a:avLst/>
            </a:prstGeom>
            <a:solidFill>
              <a:schemeClr val="accent5"/>
            </a:solidFill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defTabSz="914400">
                <a:defRPr/>
              </a:pPr>
              <a:endParaRPr lang="zh-CN" altLang="en-US" kern="0" smtClean="0">
                <a:solidFill>
                  <a:prstClr val="white"/>
                </a:solidFill>
                <a:latin typeface="Segoe UI"/>
                <a:ea typeface="微软雅黑"/>
              </a:endParaRPr>
            </a:p>
          </p:txBody>
        </p:sp>
        <p:sp>
          <p:nvSpPr>
            <p:cNvPr id="89" name="椭圆 88"/>
            <p:cNvSpPr/>
            <p:nvPr/>
          </p:nvSpPr>
          <p:spPr>
            <a:xfrm>
              <a:off x="4361366" y="6101262"/>
              <a:ext cx="108000" cy="108000"/>
            </a:xfrm>
            <a:prstGeom prst="ellipse">
              <a:avLst/>
            </a:prstGeom>
            <a:solidFill>
              <a:schemeClr val="accent6"/>
            </a:solidFill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defTabSz="914400">
                <a:defRPr/>
              </a:pPr>
              <a:endParaRPr lang="zh-CN" altLang="en-US" kern="0" smtClean="0">
                <a:solidFill>
                  <a:prstClr val="white"/>
                </a:solidFill>
                <a:latin typeface="Segoe UI"/>
                <a:ea typeface="微软雅黑"/>
              </a:endParaRPr>
            </a:p>
          </p:txBody>
        </p:sp>
      </p:grpSp>
      <p:sp>
        <p:nvSpPr>
          <p:cNvPr id="97" name="矩形 96"/>
          <p:cNvSpPr/>
          <p:nvPr/>
        </p:nvSpPr>
        <p:spPr>
          <a:xfrm>
            <a:off x="6961426" y="432404"/>
            <a:ext cx="4972680" cy="5324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>
              <a:lnSpc>
                <a:spcPct val="130000"/>
              </a:lnSpc>
              <a:defRPr/>
            </a:pPr>
            <a:r>
              <a:rPr lang="zh-CN" altLang="en-US" sz="1100" kern="0" dirty="0" smtClean="0">
                <a:solidFill>
                  <a:srgbClr val="000000">
                    <a:lumMod val="50000"/>
                    <a:lumOff val="50000"/>
                  </a:srgb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kern="0" dirty="0" smtClean="0">
                <a:solidFill>
                  <a:srgbClr val="000000">
                    <a:lumMod val="50000"/>
                    <a:lumOff val="50000"/>
                  </a:srgb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100" kern="0" dirty="0" smtClean="0">
                <a:solidFill>
                  <a:srgbClr val="000000">
                    <a:lumMod val="50000"/>
                    <a:lumOff val="50000"/>
                  </a:srgb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100" kern="0" dirty="0" smtClean="0">
                <a:solidFill>
                  <a:srgbClr val="000000">
                    <a:lumMod val="50000"/>
                    <a:lumOff val="50000"/>
                  </a:srgb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100" kern="0" dirty="0" smtClean="0">
                <a:solidFill>
                  <a:srgbClr val="000000">
                    <a:lumMod val="50000"/>
                    <a:lumOff val="50000"/>
                  </a:srgb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100" kern="0" dirty="0" smtClean="0">
              <a:solidFill>
                <a:srgbClr val="000000">
                  <a:lumMod val="50000"/>
                  <a:lumOff val="50000"/>
                </a:srgbClr>
              </a:solidFill>
              <a:latin typeface="微软雅黑" charset="0"/>
              <a:ea typeface="微软雅黑" charset="0"/>
            </a:endParaRPr>
          </a:p>
        </p:txBody>
      </p:sp>
      <p:grpSp>
        <p:nvGrpSpPr>
          <p:cNvPr id="157" name="组 156"/>
          <p:cNvGrpSpPr/>
          <p:nvPr/>
        </p:nvGrpSpPr>
        <p:grpSpPr>
          <a:xfrm>
            <a:off x="4568825" y="438589"/>
            <a:ext cx="2300757" cy="509896"/>
            <a:chOff x="4568825" y="438589"/>
            <a:chExt cx="2300757" cy="509896"/>
          </a:xfrm>
        </p:grpSpPr>
        <p:grpSp>
          <p:nvGrpSpPr>
            <p:cNvPr id="98" name="组合 23"/>
            <p:cNvGrpSpPr/>
            <p:nvPr/>
          </p:nvGrpSpPr>
          <p:grpSpPr>
            <a:xfrm>
              <a:off x="4568825" y="438589"/>
              <a:ext cx="2300757" cy="509896"/>
              <a:chOff x="888096" y="1000203"/>
              <a:chExt cx="4259825" cy="944066"/>
            </a:xfrm>
          </p:grpSpPr>
          <p:sp>
            <p:nvSpPr>
              <p:cNvPr id="100" name="矩形 99"/>
              <p:cNvSpPr/>
              <p:nvPr/>
            </p:nvSpPr>
            <p:spPr>
              <a:xfrm>
                <a:off x="911225" y="1045634"/>
                <a:ext cx="4199467" cy="872066"/>
              </a:xfrm>
              <a:prstGeom prst="rect">
                <a:avLst/>
              </a:prstGeom>
              <a:noFill/>
              <a:ln w="12700" cap="flat" cmpd="sng" algn="ctr">
                <a:solidFill>
                  <a:sysClr val="window" lastClr="FFFFFF">
                    <a:lumMod val="75000"/>
                  </a:sysClr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>
                  <a:defRPr/>
                </a:pPr>
                <a:endParaRPr lang="zh-CN" altLang="en-US" kern="0" smtClean="0">
                  <a:solidFill>
                    <a:prstClr val="white"/>
                  </a:solidFill>
                  <a:latin typeface="Segoe UI"/>
                  <a:ea typeface="微软雅黑"/>
                </a:endParaRPr>
              </a:p>
            </p:txBody>
          </p:sp>
          <p:sp>
            <p:nvSpPr>
              <p:cNvPr id="101" name="椭圆 100"/>
              <p:cNvSpPr/>
              <p:nvPr/>
            </p:nvSpPr>
            <p:spPr>
              <a:xfrm>
                <a:off x="888096" y="1000203"/>
                <a:ext cx="72000" cy="72000"/>
              </a:xfrm>
              <a:prstGeom prst="ellipse">
                <a:avLst/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>
                  <a:defRPr/>
                </a:pPr>
                <a:endParaRPr lang="zh-CN" altLang="en-US" kern="0" smtClean="0">
                  <a:solidFill>
                    <a:prstClr val="white"/>
                  </a:solidFill>
                  <a:latin typeface="Segoe UI"/>
                  <a:ea typeface="微软雅黑"/>
                </a:endParaRPr>
              </a:p>
            </p:txBody>
          </p:sp>
          <p:sp>
            <p:nvSpPr>
              <p:cNvPr id="102" name="椭圆 101"/>
              <p:cNvSpPr/>
              <p:nvPr/>
            </p:nvSpPr>
            <p:spPr>
              <a:xfrm>
                <a:off x="888096" y="1872269"/>
                <a:ext cx="72000" cy="72000"/>
              </a:xfrm>
              <a:prstGeom prst="ellipse">
                <a:avLst/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>
                  <a:defRPr/>
                </a:pPr>
                <a:endParaRPr lang="zh-CN" altLang="en-US" kern="0" smtClean="0">
                  <a:solidFill>
                    <a:prstClr val="white"/>
                  </a:solidFill>
                  <a:latin typeface="Segoe UI"/>
                  <a:ea typeface="微软雅黑"/>
                </a:endParaRPr>
              </a:p>
            </p:txBody>
          </p:sp>
          <p:sp>
            <p:nvSpPr>
              <p:cNvPr id="103" name="椭圆 102"/>
              <p:cNvSpPr/>
              <p:nvPr/>
            </p:nvSpPr>
            <p:spPr>
              <a:xfrm>
                <a:off x="5075921" y="1872269"/>
                <a:ext cx="72000" cy="72000"/>
              </a:xfrm>
              <a:prstGeom prst="ellipse">
                <a:avLst/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>
                  <a:defRPr/>
                </a:pPr>
                <a:endParaRPr lang="zh-CN" altLang="en-US" kern="0" smtClean="0">
                  <a:solidFill>
                    <a:prstClr val="white"/>
                  </a:solidFill>
                  <a:latin typeface="Segoe UI"/>
                  <a:ea typeface="微软雅黑"/>
                </a:endParaRPr>
              </a:p>
            </p:txBody>
          </p:sp>
          <p:sp>
            <p:nvSpPr>
              <p:cNvPr id="104" name="椭圆 103"/>
              <p:cNvSpPr/>
              <p:nvPr/>
            </p:nvSpPr>
            <p:spPr>
              <a:xfrm>
                <a:off x="5074692" y="1009634"/>
                <a:ext cx="72000" cy="72000"/>
              </a:xfrm>
              <a:prstGeom prst="ellipse">
                <a:avLst/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>
                  <a:defRPr/>
                </a:pPr>
                <a:endParaRPr lang="zh-CN" altLang="en-US" kern="0" smtClean="0">
                  <a:solidFill>
                    <a:prstClr val="white"/>
                  </a:solidFill>
                  <a:latin typeface="Segoe UI"/>
                  <a:ea typeface="微软雅黑"/>
                </a:endParaRPr>
              </a:p>
            </p:txBody>
          </p:sp>
        </p:grpSp>
        <p:sp>
          <p:nvSpPr>
            <p:cNvPr id="99" name="矩形 98"/>
            <p:cNvSpPr/>
            <p:nvPr/>
          </p:nvSpPr>
          <p:spPr>
            <a:xfrm>
              <a:off x="4677733" y="513965"/>
              <a:ext cx="203132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914400">
                <a:defRPr/>
              </a:pPr>
              <a:r>
                <a:rPr lang="zh-CN" altLang="en-US" kern="0" dirty="0" smtClean="0">
                  <a:solidFill>
                    <a:srgbClr val="000000"/>
                  </a:solidFill>
                  <a:latin typeface="Segoe UI"/>
                  <a:ea typeface="微软雅黑"/>
                </a:rPr>
                <a:t>点击此处添加标题</a:t>
              </a:r>
              <a:endParaRPr lang="zh-CN" altLang="en-US" kern="0" dirty="0" smtClean="0">
                <a:solidFill>
                  <a:srgbClr val="000000"/>
                </a:solidFill>
                <a:latin typeface="Segoe UI"/>
                <a:ea typeface="微软雅黑"/>
              </a:endParaRPr>
            </a:p>
          </p:txBody>
        </p:sp>
      </p:grpSp>
      <p:sp>
        <p:nvSpPr>
          <p:cNvPr id="106" name="矩形 105"/>
          <p:cNvSpPr/>
          <p:nvPr/>
        </p:nvSpPr>
        <p:spPr>
          <a:xfrm>
            <a:off x="6961426" y="1520240"/>
            <a:ext cx="4972680" cy="5324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>
              <a:lnSpc>
                <a:spcPct val="130000"/>
              </a:lnSpc>
              <a:defRPr/>
            </a:pPr>
            <a:r>
              <a:rPr lang="zh-CN" altLang="en-US" sz="1100" kern="0" dirty="0" smtClean="0">
                <a:solidFill>
                  <a:srgbClr val="000000">
                    <a:lumMod val="50000"/>
                    <a:lumOff val="50000"/>
                  </a:srgb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kern="0" dirty="0" smtClean="0">
                <a:solidFill>
                  <a:srgbClr val="000000">
                    <a:lumMod val="50000"/>
                    <a:lumOff val="50000"/>
                  </a:srgb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100" kern="0" dirty="0" smtClean="0">
                <a:solidFill>
                  <a:srgbClr val="000000">
                    <a:lumMod val="50000"/>
                    <a:lumOff val="50000"/>
                  </a:srgb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100" kern="0" dirty="0" smtClean="0">
                <a:solidFill>
                  <a:srgbClr val="000000">
                    <a:lumMod val="50000"/>
                    <a:lumOff val="50000"/>
                  </a:srgb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100" kern="0" dirty="0" smtClean="0">
                <a:solidFill>
                  <a:srgbClr val="000000">
                    <a:lumMod val="50000"/>
                    <a:lumOff val="50000"/>
                  </a:srgb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100" kern="0" dirty="0" smtClean="0">
              <a:solidFill>
                <a:srgbClr val="000000">
                  <a:lumMod val="50000"/>
                  <a:lumOff val="50000"/>
                </a:srgbClr>
              </a:solidFill>
              <a:latin typeface="微软雅黑" charset="0"/>
              <a:ea typeface="微软雅黑" charset="0"/>
            </a:endParaRPr>
          </a:p>
        </p:txBody>
      </p:sp>
      <p:grpSp>
        <p:nvGrpSpPr>
          <p:cNvPr id="158" name="组 157"/>
          <p:cNvGrpSpPr/>
          <p:nvPr/>
        </p:nvGrpSpPr>
        <p:grpSpPr>
          <a:xfrm>
            <a:off x="4568825" y="1526425"/>
            <a:ext cx="2300757" cy="509896"/>
            <a:chOff x="4568825" y="1526425"/>
            <a:chExt cx="2300757" cy="509896"/>
          </a:xfrm>
        </p:grpSpPr>
        <p:grpSp>
          <p:nvGrpSpPr>
            <p:cNvPr id="107" name="组合 80"/>
            <p:cNvGrpSpPr/>
            <p:nvPr/>
          </p:nvGrpSpPr>
          <p:grpSpPr>
            <a:xfrm>
              <a:off x="4568825" y="1526425"/>
              <a:ext cx="2300757" cy="509896"/>
              <a:chOff x="888096" y="1000203"/>
              <a:chExt cx="4259825" cy="944066"/>
            </a:xfrm>
          </p:grpSpPr>
          <p:sp>
            <p:nvSpPr>
              <p:cNvPr id="109" name="矩形 108"/>
              <p:cNvSpPr/>
              <p:nvPr/>
            </p:nvSpPr>
            <p:spPr>
              <a:xfrm>
                <a:off x="911225" y="1045634"/>
                <a:ext cx="4199467" cy="872066"/>
              </a:xfrm>
              <a:prstGeom prst="rect">
                <a:avLst/>
              </a:prstGeom>
              <a:noFill/>
              <a:ln w="12700" cap="flat" cmpd="sng" algn="ctr">
                <a:solidFill>
                  <a:sysClr val="window" lastClr="FFFFFF">
                    <a:lumMod val="75000"/>
                  </a:sysClr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>
                  <a:defRPr/>
                </a:pPr>
                <a:endParaRPr lang="zh-CN" altLang="en-US" kern="0" smtClean="0">
                  <a:solidFill>
                    <a:prstClr val="white"/>
                  </a:solidFill>
                  <a:latin typeface="Segoe UI"/>
                  <a:ea typeface="微软雅黑"/>
                </a:endParaRPr>
              </a:p>
            </p:txBody>
          </p:sp>
          <p:sp>
            <p:nvSpPr>
              <p:cNvPr id="110" name="椭圆 109"/>
              <p:cNvSpPr/>
              <p:nvPr/>
            </p:nvSpPr>
            <p:spPr>
              <a:xfrm>
                <a:off x="888096" y="1000203"/>
                <a:ext cx="72000" cy="72000"/>
              </a:xfrm>
              <a:prstGeom prst="ellipse">
                <a:avLst/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>
                  <a:defRPr/>
                </a:pPr>
                <a:endParaRPr lang="zh-CN" altLang="en-US" kern="0" smtClean="0">
                  <a:solidFill>
                    <a:prstClr val="white"/>
                  </a:solidFill>
                  <a:latin typeface="Segoe UI"/>
                  <a:ea typeface="微软雅黑"/>
                </a:endParaRPr>
              </a:p>
            </p:txBody>
          </p:sp>
          <p:sp>
            <p:nvSpPr>
              <p:cNvPr id="111" name="椭圆 110"/>
              <p:cNvSpPr/>
              <p:nvPr/>
            </p:nvSpPr>
            <p:spPr>
              <a:xfrm>
                <a:off x="888096" y="1872269"/>
                <a:ext cx="72000" cy="72000"/>
              </a:xfrm>
              <a:prstGeom prst="ellipse">
                <a:avLst/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>
                  <a:defRPr/>
                </a:pPr>
                <a:endParaRPr lang="zh-CN" altLang="en-US" kern="0" smtClean="0">
                  <a:solidFill>
                    <a:prstClr val="white"/>
                  </a:solidFill>
                  <a:latin typeface="Segoe UI"/>
                  <a:ea typeface="微软雅黑"/>
                </a:endParaRPr>
              </a:p>
            </p:txBody>
          </p:sp>
          <p:sp>
            <p:nvSpPr>
              <p:cNvPr id="112" name="椭圆 111"/>
              <p:cNvSpPr/>
              <p:nvPr/>
            </p:nvSpPr>
            <p:spPr>
              <a:xfrm>
                <a:off x="5075921" y="1872269"/>
                <a:ext cx="72000" cy="72000"/>
              </a:xfrm>
              <a:prstGeom prst="ellipse">
                <a:avLst/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>
                  <a:defRPr/>
                </a:pPr>
                <a:endParaRPr lang="zh-CN" altLang="en-US" kern="0" smtClean="0">
                  <a:solidFill>
                    <a:prstClr val="white"/>
                  </a:solidFill>
                  <a:latin typeface="Segoe UI"/>
                  <a:ea typeface="微软雅黑"/>
                </a:endParaRPr>
              </a:p>
            </p:txBody>
          </p:sp>
          <p:sp>
            <p:nvSpPr>
              <p:cNvPr id="113" name="椭圆 112"/>
              <p:cNvSpPr/>
              <p:nvPr/>
            </p:nvSpPr>
            <p:spPr>
              <a:xfrm>
                <a:off x="5074692" y="1009634"/>
                <a:ext cx="72000" cy="72000"/>
              </a:xfrm>
              <a:prstGeom prst="ellipse">
                <a:avLst/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>
                  <a:defRPr/>
                </a:pPr>
                <a:endParaRPr lang="zh-CN" altLang="en-US" kern="0" smtClean="0">
                  <a:solidFill>
                    <a:prstClr val="white"/>
                  </a:solidFill>
                  <a:latin typeface="Segoe UI"/>
                  <a:ea typeface="微软雅黑"/>
                </a:endParaRPr>
              </a:p>
            </p:txBody>
          </p:sp>
        </p:grpSp>
        <p:sp>
          <p:nvSpPr>
            <p:cNvPr id="108" name="矩形 107"/>
            <p:cNvSpPr/>
            <p:nvPr/>
          </p:nvSpPr>
          <p:spPr>
            <a:xfrm>
              <a:off x="4677733" y="1601801"/>
              <a:ext cx="203132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914400">
                <a:defRPr/>
              </a:pPr>
              <a:r>
                <a:rPr lang="zh-CN" altLang="en-US" kern="0" dirty="0" smtClean="0">
                  <a:solidFill>
                    <a:srgbClr val="000000"/>
                  </a:solidFill>
                  <a:latin typeface="Segoe UI"/>
                  <a:ea typeface="微软雅黑"/>
                </a:rPr>
                <a:t>点击此处添加标题</a:t>
              </a:r>
              <a:endParaRPr lang="zh-CN" altLang="en-US" kern="0" dirty="0" smtClean="0">
                <a:solidFill>
                  <a:srgbClr val="000000"/>
                </a:solidFill>
                <a:latin typeface="Segoe UI"/>
                <a:ea typeface="微软雅黑"/>
              </a:endParaRPr>
            </a:p>
          </p:txBody>
        </p:sp>
      </p:grpSp>
      <p:sp>
        <p:nvSpPr>
          <p:cNvPr id="115" name="矩形 114"/>
          <p:cNvSpPr/>
          <p:nvPr/>
        </p:nvSpPr>
        <p:spPr>
          <a:xfrm>
            <a:off x="6961426" y="2625613"/>
            <a:ext cx="4972680" cy="5324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>
              <a:lnSpc>
                <a:spcPct val="130000"/>
              </a:lnSpc>
              <a:defRPr/>
            </a:pPr>
            <a:r>
              <a:rPr lang="zh-CN" altLang="en-US" sz="1100" kern="0" dirty="0" smtClean="0">
                <a:solidFill>
                  <a:srgbClr val="000000">
                    <a:lumMod val="50000"/>
                    <a:lumOff val="50000"/>
                  </a:srgb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kern="0" dirty="0" smtClean="0">
                <a:solidFill>
                  <a:srgbClr val="000000">
                    <a:lumMod val="50000"/>
                    <a:lumOff val="50000"/>
                  </a:srgb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100" kern="0" dirty="0" smtClean="0">
                <a:solidFill>
                  <a:srgbClr val="000000">
                    <a:lumMod val="50000"/>
                    <a:lumOff val="50000"/>
                  </a:srgb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100" kern="0" dirty="0" smtClean="0">
                <a:solidFill>
                  <a:srgbClr val="000000">
                    <a:lumMod val="50000"/>
                    <a:lumOff val="50000"/>
                  </a:srgb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100" kern="0" dirty="0" smtClean="0">
                <a:solidFill>
                  <a:srgbClr val="000000">
                    <a:lumMod val="50000"/>
                    <a:lumOff val="50000"/>
                  </a:srgb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100" kern="0" dirty="0" smtClean="0">
              <a:solidFill>
                <a:srgbClr val="000000">
                  <a:lumMod val="50000"/>
                  <a:lumOff val="50000"/>
                </a:srgbClr>
              </a:solidFill>
              <a:latin typeface="微软雅黑" charset="0"/>
              <a:ea typeface="微软雅黑" charset="0"/>
            </a:endParaRPr>
          </a:p>
        </p:txBody>
      </p:sp>
      <p:grpSp>
        <p:nvGrpSpPr>
          <p:cNvPr id="159" name="组 158"/>
          <p:cNvGrpSpPr/>
          <p:nvPr/>
        </p:nvGrpSpPr>
        <p:grpSpPr>
          <a:xfrm>
            <a:off x="4568825" y="2631798"/>
            <a:ext cx="2300757" cy="509896"/>
            <a:chOff x="4568825" y="2631798"/>
            <a:chExt cx="2300757" cy="509896"/>
          </a:xfrm>
        </p:grpSpPr>
        <p:grpSp>
          <p:nvGrpSpPr>
            <p:cNvPr id="116" name="组合 89"/>
            <p:cNvGrpSpPr/>
            <p:nvPr/>
          </p:nvGrpSpPr>
          <p:grpSpPr>
            <a:xfrm>
              <a:off x="4568825" y="2631798"/>
              <a:ext cx="2300757" cy="509896"/>
              <a:chOff x="888096" y="1000203"/>
              <a:chExt cx="4259825" cy="944066"/>
            </a:xfrm>
          </p:grpSpPr>
          <p:sp>
            <p:nvSpPr>
              <p:cNvPr id="118" name="矩形 117"/>
              <p:cNvSpPr/>
              <p:nvPr/>
            </p:nvSpPr>
            <p:spPr>
              <a:xfrm>
                <a:off x="911225" y="1045634"/>
                <a:ext cx="4199467" cy="872066"/>
              </a:xfrm>
              <a:prstGeom prst="rect">
                <a:avLst/>
              </a:prstGeom>
              <a:noFill/>
              <a:ln w="12700" cap="flat" cmpd="sng" algn="ctr">
                <a:solidFill>
                  <a:sysClr val="window" lastClr="FFFFFF">
                    <a:lumMod val="75000"/>
                  </a:sysClr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>
                  <a:defRPr/>
                </a:pPr>
                <a:endParaRPr lang="zh-CN" altLang="en-US" kern="0" smtClean="0">
                  <a:solidFill>
                    <a:prstClr val="white"/>
                  </a:solidFill>
                  <a:latin typeface="Segoe UI"/>
                  <a:ea typeface="微软雅黑"/>
                </a:endParaRPr>
              </a:p>
            </p:txBody>
          </p:sp>
          <p:sp>
            <p:nvSpPr>
              <p:cNvPr id="119" name="椭圆 118"/>
              <p:cNvSpPr/>
              <p:nvPr/>
            </p:nvSpPr>
            <p:spPr>
              <a:xfrm>
                <a:off x="888096" y="1000203"/>
                <a:ext cx="72000" cy="72000"/>
              </a:xfrm>
              <a:prstGeom prst="ellipse">
                <a:avLst/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>
                  <a:defRPr/>
                </a:pPr>
                <a:endParaRPr lang="zh-CN" altLang="en-US" kern="0" smtClean="0">
                  <a:solidFill>
                    <a:prstClr val="white"/>
                  </a:solidFill>
                  <a:latin typeface="Segoe UI"/>
                  <a:ea typeface="微软雅黑"/>
                </a:endParaRPr>
              </a:p>
            </p:txBody>
          </p:sp>
          <p:sp>
            <p:nvSpPr>
              <p:cNvPr id="120" name="椭圆 119"/>
              <p:cNvSpPr/>
              <p:nvPr/>
            </p:nvSpPr>
            <p:spPr>
              <a:xfrm>
                <a:off x="888096" y="1872269"/>
                <a:ext cx="72000" cy="72000"/>
              </a:xfrm>
              <a:prstGeom prst="ellipse">
                <a:avLst/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>
                  <a:defRPr/>
                </a:pPr>
                <a:endParaRPr lang="zh-CN" altLang="en-US" kern="0" smtClean="0">
                  <a:solidFill>
                    <a:prstClr val="white"/>
                  </a:solidFill>
                  <a:latin typeface="Segoe UI"/>
                  <a:ea typeface="微软雅黑"/>
                </a:endParaRPr>
              </a:p>
            </p:txBody>
          </p:sp>
          <p:sp>
            <p:nvSpPr>
              <p:cNvPr id="121" name="椭圆 120"/>
              <p:cNvSpPr/>
              <p:nvPr/>
            </p:nvSpPr>
            <p:spPr>
              <a:xfrm>
                <a:off x="5075921" y="1872269"/>
                <a:ext cx="72000" cy="72000"/>
              </a:xfrm>
              <a:prstGeom prst="ellipse">
                <a:avLst/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>
                  <a:defRPr/>
                </a:pPr>
                <a:endParaRPr lang="zh-CN" altLang="en-US" kern="0" smtClean="0">
                  <a:solidFill>
                    <a:prstClr val="white"/>
                  </a:solidFill>
                  <a:latin typeface="Segoe UI"/>
                  <a:ea typeface="微软雅黑"/>
                </a:endParaRPr>
              </a:p>
            </p:txBody>
          </p:sp>
          <p:sp>
            <p:nvSpPr>
              <p:cNvPr id="122" name="椭圆 121"/>
              <p:cNvSpPr/>
              <p:nvPr/>
            </p:nvSpPr>
            <p:spPr>
              <a:xfrm>
                <a:off x="5074692" y="1009634"/>
                <a:ext cx="72000" cy="72000"/>
              </a:xfrm>
              <a:prstGeom prst="ellipse">
                <a:avLst/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>
                  <a:defRPr/>
                </a:pPr>
                <a:endParaRPr lang="zh-CN" altLang="en-US" kern="0" smtClean="0">
                  <a:solidFill>
                    <a:prstClr val="white"/>
                  </a:solidFill>
                  <a:latin typeface="Segoe UI"/>
                  <a:ea typeface="微软雅黑"/>
                </a:endParaRPr>
              </a:p>
            </p:txBody>
          </p:sp>
        </p:grpSp>
        <p:sp>
          <p:nvSpPr>
            <p:cNvPr id="117" name="矩形 116"/>
            <p:cNvSpPr/>
            <p:nvPr/>
          </p:nvSpPr>
          <p:spPr>
            <a:xfrm>
              <a:off x="4677733" y="2707174"/>
              <a:ext cx="203132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914400">
                <a:defRPr/>
              </a:pPr>
              <a:r>
                <a:rPr lang="zh-CN" altLang="en-US" kern="0" dirty="0" smtClean="0">
                  <a:solidFill>
                    <a:srgbClr val="000000"/>
                  </a:solidFill>
                  <a:latin typeface="Segoe UI"/>
                  <a:ea typeface="微软雅黑"/>
                </a:rPr>
                <a:t>点击此处添加标题</a:t>
              </a:r>
              <a:endParaRPr lang="zh-CN" altLang="en-US" kern="0" dirty="0" smtClean="0">
                <a:solidFill>
                  <a:srgbClr val="000000"/>
                </a:solidFill>
                <a:latin typeface="Segoe UI"/>
                <a:ea typeface="微软雅黑"/>
              </a:endParaRPr>
            </a:p>
          </p:txBody>
        </p:sp>
      </p:grpSp>
      <p:sp>
        <p:nvSpPr>
          <p:cNvPr id="124" name="矩形 123"/>
          <p:cNvSpPr/>
          <p:nvPr/>
        </p:nvSpPr>
        <p:spPr>
          <a:xfrm>
            <a:off x="6961426" y="3721573"/>
            <a:ext cx="4972680" cy="5324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>
              <a:lnSpc>
                <a:spcPct val="130000"/>
              </a:lnSpc>
              <a:defRPr/>
            </a:pPr>
            <a:r>
              <a:rPr lang="zh-CN" altLang="en-US" sz="1100" kern="0" dirty="0" smtClean="0">
                <a:solidFill>
                  <a:srgbClr val="000000">
                    <a:lumMod val="50000"/>
                    <a:lumOff val="50000"/>
                  </a:srgb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kern="0" dirty="0" smtClean="0">
                <a:solidFill>
                  <a:srgbClr val="000000">
                    <a:lumMod val="50000"/>
                    <a:lumOff val="50000"/>
                  </a:srgb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100" kern="0" dirty="0" smtClean="0">
                <a:solidFill>
                  <a:srgbClr val="000000">
                    <a:lumMod val="50000"/>
                    <a:lumOff val="50000"/>
                  </a:srgb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100" kern="0" dirty="0" smtClean="0">
                <a:solidFill>
                  <a:srgbClr val="000000">
                    <a:lumMod val="50000"/>
                    <a:lumOff val="50000"/>
                  </a:srgb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100" kern="0" dirty="0" smtClean="0">
                <a:solidFill>
                  <a:srgbClr val="000000">
                    <a:lumMod val="50000"/>
                    <a:lumOff val="50000"/>
                  </a:srgb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100" kern="0" dirty="0" smtClean="0">
              <a:solidFill>
                <a:srgbClr val="000000">
                  <a:lumMod val="50000"/>
                  <a:lumOff val="50000"/>
                </a:srgbClr>
              </a:solidFill>
              <a:latin typeface="微软雅黑" charset="0"/>
              <a:ea typeface="微软雅黑" charset="0"/>
            </a:endParaRPr>
          </a:p>
        </p:txBody>
      </p:sp>
      <p:grpSp>
        <p:nvGrpSpPr>
          <p:cNvPr id="160" name="组 159"/>
          <p:cNvGrpSpPr/>
          <p:nvPr/>
        </p:nvGrpSpPr>
        <p:grpSpPr>
          <a:xfrm>
            <a:off x="4568825" y="3727758"/>
            <a:ext cx="2300757" cy="509896"/>
            <a:chOff x="4568825" y="3727758"/>
            <a:chExt cx="2300757" cy="509896"/>
          </a:xfrm>
        </p:grpSpPr>
        <p:grpSp>
          <p:nvGrpSpPr>
            <p:cNvPr id="125" name="组合 98"/>
            <p:cNvGrpSpPr/>
            <p:nvPr/>
          </p:nvGrpSpPr>
          <p:grpSpPr>
            <a:xfrm>
              <a:off x="4568825" y="3727758"/>
              <a:ext cx="2300757" cy="509896"/>
              <a:chOff x="888096" y="1000203"/>
              <a:chExt cx="4259825" cy="944066"/>
            </a:xfrm>
          </p:grpSpPr>
          <p:sp>
            <p:nvSpPr>
              <p:cNvPr id="127" name="矩形 126"/>
              <p:cNvSpPr/>
              <p:nvPr/>
            </p:nvSpPr>
            <p:spPr>
              <a:xfrm>
                <a:off x="911225" y="1045634"/>
                <a:ext cx="4199467" cy="872066"/>
              </a:xfrm>
              <a:prstGeom prst="rect">
                <a:avLst/>
              </a:prstGeom>
              <a:noFill/>
              <a:ln w="12700" cap="flat" cmpd="sng" algn="ctr">
                <a:solidFill>
                  <a:sysClr val="window" lastClr="FFFFFF">
                    <a:lumMod val="75000"/>
                  </a:sysClr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>
                  <a:defRPr/>
                </a:pPr>
                <a:endParaRPr lang="zh-CN" altLang="en-US" kern="0" smtClean="0">
                  <a:solidFill>
                    <a:prstClr val="white"/>
                  </a:solidFill>
                  <a:latin typeface="Segoe UI"/>
                  <a:ea typeface="微软雅黑"/>
                </a:endParaRPr>
              </a:p>
            </p:txBody>
          </p:sp>
          <p:sp>
            <p:nvSpPr>
              <p:cNvPr id="128" name="椭圆 127"/>
              <p:cNvSpPr/>
              <p:nvPr/>
            </p:nvSpPr>
            <p:spPr>
              <a:xfrm>
                <a:off x="888096" y="1000203"/>
                <a:ext cx="72000" cy="72000"/>
              </a:xfrm>
              <a:prstGeom prst="ellipse">
                <a:avLst/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>
                  <a:defRPr/>
                </a:pPr>
                <a:endParaRPr lang="zh-CN" altLang="en-US" kern="0" smtClean="0">
                  <a:solidFill>
                    <a:prstClr val="white"/>
                  </a:solidFill>
                  <a:latin typeface="Segoe UI"/>
                  <a:ea typeface="微软雅黑"/>
                </a:endParaRPr>
              </a:p>
            </p:txBody>
          </p:sp>
          <p:sp>
            <p:nvSpPr>
              <p:cNvPr id="129" name="椭圆 128"/>
              <p:cNvSpPr/>
              <p:nvPr/>
            </p:nvSpPr>
            <p:spPr>
              <a:xfrm>
                <a:off x="888096" y="1872269"/>
                <a:ext cx="72000" cy="72000"/>
              </a:xfrm>
              <a:prstGeom prst="ellipse">
                <a:avLst/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>
                  <a:defRPr/>
                </a:pPr>
                <a:endParaRPr lang="zh-CN" altLang="en-US" kern="0" smtClean="0">
                  <a:solidFill>
                    <a:prstClr val="white"/>
                  </a:solidFill>
                  <a:latin typeface="Segoe UI"/>
                  <a:ea typeface="微软雅黑"/>
                </a:endParaRPr>
              </a:p>
            </p:txBody>
          </p:sp>
          <p:sp>
            <p:nvSpPr>
              <p:cNvPr id="130" name="椭圆 129"/>
              <p:cNvSpPr/>
              <p:nvPr/>
            </p:nvSpPr>
            <p:spPr>
              <a:xfrm>
                <a:off x="5075921" y="1872269"/>
                <a:ext cx="72000" cy="72000"/>
              </a:xfrm>
              <a:prstGeom prst="ellipse">
                <a:avLst/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>
                  <a:defRPr/>
                </a:pPr>
                <a:endParaRPr lang="zh-CN" altLang="en-US" kern="0" smtClean="0">
                  <a:solidFill>
                    <a:prstClr val="white"/>
                  </a:solidFill>
                  <a:latin typeface="Segoe UI"/>
                  <a:ea typeface="微软雅黑"/>
                </a:endParaRPr>
              </a:p>
            </p:txBody>
          </p:sp>
          <p:sp>
            <p:nvSpPr>
              <p:cNvPr id="131" name="椭圆 130"/>
              <p:cNvSpPr/>
              <p:nvPr/>
            </p:nvSpPr>
            <p:spPr>
              <a:xfrm>
                <a:off x="5074692" y="1009634"/>
                <a:ext cx="72000" cy="72000"/>
              </a:xfrm>
              <a:prstGeom prst="ellipse">
                <a:avLst/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>
                  <a:defRPr/>
                </a:pPr>
                <a:endParaRPr lang="zh-CN" altLang="en-US" kern="0" smtClean="0">
                  <a:solidFill>
                    <a:prstClr val="white"/>
                  </a:solidFill>
                  <a:latin typeface="Segoe UI"/>
                  <a:ea typeface="微软雅黑"/>
                </a:endParaRPr>
              </a:p>
            </p:txBody>
          </p:sp>
        </p:grpSp>
        <p:sp>
          <p:nvSpPr>
            <p:cNvPr id="126" name="矩形 125"/>
            <p:cNvSpPr/>
            <p:nvPr/>
          </p:nvSpPr>
          <p:spPr>
            <a:xfrm>
              <a:off x="4677733" y="3803134"/>
              <a:ext cx="203132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914400">
                <a:defRPr/>
              </a:pPr>
              <a:r>
                <a:rPr lang="zh-CN" altLang="en-US" kern="0" dirty="0" smtClean="0">
                  <a:solidFill>
                    <a:srgbClr val="000000"/>
                  </a:solidFill>
                  <a:latin typeface="Segoe UI"/>
                  <a:ea typeface="微软雅黑"/>
                </a:rPr>
                <a:t>点击此处添加标题</a:t>
              </a:r>
              <a:endParaRPr lang="zh-CN" altLang="en-US" kern="0" dirty="0" smtClean="0">
                <a:solidFill>
                  <a:srgbClr val="000000"/>
                </a:solidFill>
                <a:latin typeface="Segoe UI"/>
                <a:ea typeface="微软雅黑"/>
              </a:endParaRPr>
            </a:p>
          </p:txBody>
        </p:sp>
      </p:grpSp>
      <p:sp>
        <p:nvSpPr>
          <p:cNvPr id="133" name="矩形 132"/>
          <p:cNvSpPr/>
          <p:nvPr/>
        </p:nvSpPr>
        <p:spPr>
          <a:xfrm>
            <a:off x="6961426" y="4809201"/>
            <a:ext cx="4972680" cy="5324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>
              <a:lnSpc>
                <a:spcPct val="130000"/>
              </a:lnSpc>
              <a:defRPr/>
            </a:pPr>
            <a:r>
              <a:rPr lang="zh-CN" altLang="en-US" sz="1100" kern="0" dirty="0" smtClean="0">
                <a:solidFill>
                  <a:srgbClr val="000000">
                    <a:lumMod val="50000"/>
                    <a:lumOff val="50000"/>
                  </a:srgb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kern="0" dirty="0" smtClean="0">
                <a:solidFill>
                  <a:srgbClr val="000000">
                    <a:lumMod val="50000"/>
                    <a:lumOff val="50000"/>
                  </a:srgb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100" kern="0" dirty="0" smtClean="0">
                <a:solidFill>
                  <a:srgbClr val="000000">
                    <a:lumMod val="50000"/>
                    <a:lumOff val="50000"/>
                  </a:srgb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100" kern="0" dirty="0" smtClean="0">
                <a:solidFill>
                  <a:srgbClr val="000000">
                    <a:lumMod val="50000"/>
                    <a:lumOff val="50000"/>
                  </a:srgb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100" kern="0" dirty="0" smtClean="0">
                <a:solidFill>
                  <a:srgbClr val="000000">
                    <a:lumMod val="50000"/>
                    <a:lumOff val="50000"/>
                  </a:srgb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100" kern="0" dirty="0" smtClean="0">
              <a:solidFill>
                <a:srgbClr val="000000">
                  <a:lumMod val="50000"/>
                  <a:lumOff val="50000"/>
                </a:srgbClr>
              </a:solidFill>
              <a:latin typeface="微软雅黑" charset="0"/>
              <a:ea typeface="微软雅黑" charset="0"/>
            </a:endParaRPr>
          </a:p>
        </p:txBody>
      </p:sp>
      <p:grpSp>
        <p:nvGrpSpPr>
          <p:cNvPr id="161" name="组 160"/>
          <p:cNvGrpSpPr/>
          <p:nvPr/>
        </p:nvGrpSpPr>
        <p:grpSpPr>
          <a:xfrm>
            <a:off x="4568825" y="4815386"/>
            <a:ext cx="2300757" cy="509896"/>
            <a:chOff x="4568825" y="4815386"/>
            <a:chExt cx="2300757" cy="509896"/>
          </a:xfrm>
        </p:grpSpPr>
        <p:grpSp>
          <p:nvGrpSpPr>
            <p:cNvPr id="134" name="组合 107"/>
            <p:cNvGrpSpPr/>
            <p:nvPr/>
          </p:nvGrpSpPr>
          <p:grpSpPr>
            <a:xfrm>
              <a:off x="4568825" y="4815386"/>
              <a:ext cx="2300757" cy="509896"/>
              <a:chOff x="888096" y="1000203"/>
              <a:chExt cx="4259825" cy="944066"/>
            </a:xfrm>
          </p:grpSpPr>
          <p:sp>
            <p:nvSpPr>
              <p:cNvPr id="136" name="矩形 135"/>
              <p:cNvSpPr/>
              <p:nvPr/>
            </p:nvSpPr>
            <p:spPr>
              <a:xfrm>
                <a:off x="911225" y="1045634"/>
                <a:ext cx="4199467" cy="872066"/>
              </a:xfrm>
              <a:prstGeom prst="rect">
                <a:avLst/>
              </a:prstGeom>
              <a:noFill/>
              <a:ln w="12700" cap="flat" cmpd="sng" algn="ctr">
                <a:solidFill>
                  <a:sysClr val="window" lastClr="FFFFFF">
                    <a:lumMod val="75000"/>
                  </a:sysClr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>
                  <a:defRPr/>
                </a:pPr>
                <a:endParaRPr lang="zh-CN" altLang="en-US" kern="0" smtClean="0">
                  <a:solidFill>
                    <a:prstClr val="white"/>
                  </a:solidFill>
                  <a:latin typeface="Segoe UI"/>
                  <a:ea typeface="微软雅黑"/>
                </a:endParaRPr>
              </a:p>
            </p:txBody>
          </p:sp>
          <p:sp>
            <p:nvSpPr>
              <p:cNvPr id="137" name="椭圆 136"/>
              <p:cNvSpPr/>
              <p:nvPr/>
            </p:nvSpPr>
            <p:spPr>
              <a:xfrm>
                <a:off x="888096" y="1000203"/>
                <a:ext cx="72000" cy="72000"/>
              </a:xfrm>
              <a:prstGeom prst="ellipse">
                <a:avLst/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>
                  <a:defRPr/>
                </a:pPr>
                <a:endParaRPr lang="zh-CN" altLang="en-US" kern="0" smtClean="0">
                  <a:solidFill>
                    <a:prstClr val="white"/>
                  </a:solidFill>
                  <a:latin typeface="Segoe UI"/>
                  <a:ea typeface="微软雅黑"/>
                </a:endParaRPr>
              </a:p>
            </p:txBody>
          </p:sp>
          <p:sp>
            <p:nvSpPr>
              <p:cNvPr id="138" name="椭圆 137"/>
              <p:cNvSpPr/>
              <p:nvPr/>
            </p:nvSpPr>
            <p:spPr>
              <a:xfrm>
                <a:off x="888096" y="1872269"/>
                <a:ext cx="72000" cy="72000"/>
              </a:xfrm>
              <a:prstGeom prst="ellipse">
                <a:avLst/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>
                  <a:defRPr/>
                </a:pPr>
                <a:endParaRPr lang="zh-CN" altLang="en-US" kern="0" smtClean="0">
                  <a:solidFill>
                    <a:prstClr val="white"/>
                  </a:solidFill>
                  <a:latin typeface="Segoe UI"/>
                  <a:ea typeface="微软雅黑"/>
                </a:endParaRPr>
              </a:p>
            </p:txBody>
          </p:sp>
          <p:sp>
            <p:nvSpPr>
              <p:cNvPr id="139" name="椭圆 138"/>
              <p:cNvSpPr/>
              <p:nvPr/>
            </p:nvSpPr>
            <p:spPr>
              <a:xfrm>
                <a:off x="5075921" y="1872269"/>
                <a:ext cx="72000" cy="72000"/>
              </a:xfrm>
              <a:prstGeom prst="ellipse">
                <a:avLst/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>
                  <a:defRPr/>
                </a:pPr>
                <a:endParaRPr lang="zh-CN" altLang="en-US" kern="0" smtClean="0">
                  <a:solidFill>
                    <a:prstClr val="white"/>
                  </a:solidFill>
                  <a:latin typeface="Segoe UI"/>
                  <a:ea typeface="微软雅黑"/>
                </a:endParaRPr>
              </a:p>
            </p:txBody>
          </p:sp>
          <p:sp>
            <p:nvSpPr>
              <p:cNvPr id="140" name="椭圆 139"/>
              <p:cNvSpPr/>
              <p:nvPr/>
            </p:nvSpPr>
            <p:spPr>
              <a:xfrm>
                <a:off x="5074692" y="1009634"/>
                <a:ext cx="72000" cy="72000"/>
              </a:xfrm>
              <a:prstGeom prst="ellipse">
                <a:avLst/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>
                  <a:defRPr/>
                </a:pPr>
                <a:endParaRPr lang="zh-CN" altLang="en-US" kern="0" smtClean="0">
                  <a:solidFill>
                    <a:prstClr val="white"/>
                  </a:solidFill>
                  <a:latin typeface="Segoe UI"/>
                  <a:ea typeface="微软雅黑"/>
                </a:endParaRPr>
              </a:p>
            </p:txBody>
          </p:sp>
        </p:grpSp>
        <p:sp>
          <p:nvSpPr>
            <p:cNvPr id="135" name="矩形 134"/>
            <p:cNvSpPr/>
            <p:nvPr/>
          </p:nvSpPr>
          <p:spPr>
            <a:xfrm>
              <a:off x="4677733" y="4890762"/>
              <a:ext cx="203132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914400">
                <a:defRPr/>
              </a:pPr>
              <a:r>
                <a:rPr lang="zh-CN" altLang="en-US" kern="0" dirty="0" smtClean="0">
                  <a:solidFill>
                    <a:srgbClr val="000000"/>
                  </a:solidFill>
                  <a:latin typeface="Segoe UI"/>
                  <a:ea typeface="微软雅黑"/>
                </a:rPr>
                <a:t>点击此处添加标题</a:t>
              </a:r>
              <a:endParaRPr lang="zh-CN" altLang="en-US" kern="0" dirty="0" smtClean="0">
                <a:solidFill>
                  <a:srgbClr val="000000"/>
                </a:solidFill>
                <a:latin typeface="Segoe UI"/>
                <a:ea typeface="微软雅黑"/>
              </a:endParaRPr>
            </a:p>
          </p:txBody>
        </p:sp>
      </p:grpSp>
      <p:sp>
        <p:nvSpPr>
          <p:cNvPr id="142" name="矩形 141"/>
          <p:cNvSpPr/>
          <p:nvPr/>
        </p:nvSpPr>
        <p:spPr>
          <a:xfrm>
            <a:off x="6961426" y="5889038"/>
            <a:ext cx="4972680" cy="5324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>
              <a:lnSpc>
                <a:spcPct val="130000"/>
              </a:lnSpc>
              <a:defRPr/>
            </a:pPr>
            <a:r>
              <a:rPr lang="zh-CN" altLang="en-US" sz="1100" kern="0" dirty="0" smtClean="0">
                <a:solidFill>
                  <a:srgbClr val="000000">
                    <a:lumMod val="50000"/>
                    <a:lumOff val="50000"/>
                  </a:srgb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kern="0" dirty="0" smtClean="0">
                <a:solidFill>
                  <a:srgbClr val="000000">
                    <a:lumMod val="50000"/>
                    <a:lumOff val="50000"/>
                  </a:srgb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100" kern="0" dirty="0" smtClean="0">
                <a:solidFill>
                  <a:srgbClr val="000000">
                    <a:lumMod val="50000"/>
                    <a:lumOff val="50000"/>
                  </a:srgb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100" kern="0" dirty="0" smtClean="0">
                <a:solidFill>
                  <a:srgbClr val="000000">
                    <a:lumMod val="50000"/>
                    <a:lumOff val="50000"/>
                  </a:srgb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100" kern="0" dirty="0" smtClean="0">
                <a:solidFill>
                  <a:srgbClr val="000000">
                    <a:lumMod val="50000"/>
                    <a:lumOff val="50000"/>
                  </a:srgb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100" kern="0" dirty="0" smtClean="0">
              <a:solidFill>
                <a:srgbClr val="000000">
                  <a:lumMod val="50000"/>
                  <a:lumOff val="50000"/>
                </a:srgbClr>
              </a:solidFill>
              <a:latin typeface="微软雅黑" charset="0"/>
              <a:ea typeface="微软雅黑" charset="0"/>
            </a:endParaRPr>
          </a:p>
        </p:txBody>
      </p:sp>
      <p:grpSp>
        <p:nvGrpSpPr>
          <p:cNvPr id="162" name="组 161"/>
          <p:cNvGrpSpPr/>
          <p:nvPr/>
        </p:nvGrpSpPr>
        <p:grpSpPr>
          <a:xfrm>
            <a:off x="4568825" y="5895223"/>
            <a:ext cx="2300757" cy="509896"/>
            <a:chOff x="4568825" y="5895223"/>
            <a:chExt cx="2300757" cy="509896"/>
          </a:xfrm>
        </p:grpSpPr>
        <p:grpSp>
          <p:nvGrpSpPr>
            <p:cNvPr id="143" name="组合 116"/>
            <p:cNvGrpSpPr/>
            <p:nvPr/>
          </p:nvGrpSpPr>
          <p:grpSpPr>
            <a:xfrm>
              <a:off x="4568825" y="5895223"/>
              <a:ext cx="2300757" cy="509896"/>
              <a:chOff x="888096" y="1000203"/>
              <a:chExt cx="4259825" cy="944066"/>
            </a:xfrm>
          </p:grpSpPr>
          <p:sp>
            <p:nvSpPr>
              <p:cNvPr id="145" name="矩形 144"/>
              <p:cNvSpPr/>
              <p:nvPr/>
            </p:nvSpPr>
            <p:spPr>
              <a:xfrm>
                <a:off x="911225" y="1045634"/>
                <a:ext cx="4199467" cy="872066"/>
              </a:xfrm>
              <a:prstGeom prst="rect">
                <a:avLst/>
              </a:prstGeom>
              <a:noFill/>
              <a:ln w="12700" cap="flat" cmpd="sng" algn="ctr">
                <a:solidFill>
                  <a:sysClr val="window" lastClr="FFFFFF">
                    <a:lumMod val="75000"/>
                  </a:sysClr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>
                  <a:defRPr/>
                </a:pPr>
                <a:endParaRPr lang="zh-CN" altLang="en-US" kern="0" smtClean="0">
                  <a:solidFill>
                    <a:prstClr val="white"/>
                  </a:solidFill>
                  <a:latin typeface="Segoe UI"/>
                  <a:ea typeface="微软雅黑"/>
                </a:endParaRPr>
              </a:p>
            </p:txBody>
          </p:sp>
          <p:sp>
            <p:nvSpPr>
              <p:cNvPr id="146" name="椭圆 145"/>
              <p:cNvSpPr/>
              <p:nvPr/>
            </p:nvSpPr>
            <p:spPr>
              <a:xfrm>
                <a:off x="888096" y="1000203"/>
                <a:ext cx="72000" cy="72000"/>
              </a:xfrm>
              <a:prstGeom prst="ellipse">
                <a:avLst/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>
                  <a:defRPr/>
                </a:pPr>
                <a:endParaRPr lang="zh-CN" altLang="en-US" kern="0" smtClean="0">
                  <a:solidFill>
                    <a:prstClr val="white"/>
                  </a:solidFill>
                  <a:latin typeface="Segoe UI"/>
                  <a:ea typeface="微软雅黑"/>
                </a:endParaRPr>
              </a:p>
            </p:txBody>
          </p:sp>
          <p:sp>
            <p:nvSpPr>
              <p:cNvPr id="147" name="椭圆 146"/>
              <p:cNvSpPr/>
              <p:nvPr/>
            </p:nvSpPr>
            <p:spPr>
              <a:xfrm>
                <a:off x="888096" y="1872269"/>
                <a:ext cx="72000" cy="72000"/>
              </a:xfrm>
              <a:prstGeom prst="ellipse">
                <a:avLst/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>
                  <a:defRPr/>
                </a:pPr>
                <a:endParaRPr lang="zh-CN" altLang="en-US" kern="0" smtClean="0">
                  <a:solidFill>
                    <a:prstClr val="white"/>
                  </a:solidFill>
                  <a:latin typeface="Segoe UI"/>
                  <a:ea typeface="微软雅黑"/>
                </a:endParaRPr>
              </a:p>
            </p:txBody>
          </p:sp>
          <p:sp>
            <p:nvSpPr>
              <p:cNvPr id="148" name="椭圆 147"/>
              <p:cNvSpPr/>
              <p:nvPr/>
            </p:nvSpPr>
            <p:spPr>
              <a:xfrm>
                <a:off x="5075921" y="1872269"/>
                <a:ext cx="72000" cy="72000"/>
              </a:xfrm>
              <a:prstGeom prst="ellipse">
                <a:avLst/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>
                  <a:defRPr/>
                </a:pPr>
                <a:endParaRPr lang="zh-CN" altLang="en-US" kern="0" smtClean="0">
                  <a:solidFill>
                    <a:prstClr val="white"/>
                  </a:solidFill>
                  <a:latin typeface="Segoe UI"/>
                  <a:ea typeface="微软雅黑"/>
                </a:endParaRPr>
              </a:p>
            </p:txBody>
          </p:sp>
          <p:sp>
            <p:nvSpPr>
              <p:cNvPr id="149" name="椭圆 148"/>
              <p:cNvSpPr/>
              <p:nvPr/>
            </p:nvSpPr>
            <p:spPr>
              <a:xfrm>
                <a:off x="5074692" y="1009634"/>
                <a:ext cx="72000" cy="72000"/>
              </a:xfrm>
              <a:prstGeom prst="ellipse">
                <a:avLst/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 defTabSz="914400">
                  <a:defRPr/>
                </a:pPr>
                <a:endParaRPr lang="zh-CN" altLang="en-US" kern="0" smtClean="0">
                  <a:solidFill>
                    <a:prstClr val="white"/>
                  </a:solidFill>
                  <a:latin typeface="Segoe UI"/>
                  <a:ea typeface="微软雅黑"/>
                </a:endParaRPr>
              </a:p>
            </p:txBody>
          </p:sp>
        </p:grpSp>
        <p:sp>
          <p:nvSpPr>
            <p:cNvPr id="144" name="矩形 143"/>
            <p:cNvSpPr/>
            <p:nvPr/>
          </p:nvSpPr>
          <p:spPr>
            <a:xfrm>
              <a:off x="4677733" y="5970599"/>
              <a:ext cx="203132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914400">
                <a:defRPr/>
              </a:pPr>
              <a:r>
                <a:rPr lang="zh-CN" altLang="en-US" kern="0" dirty="0" smtClean="0">
                  <a:solidFill>
                    <a:srgbClr val="000000"/>
                  </a:solidFill>
                  <a:latin typeface="Segoe UI"/>
                  <a:ea typeface="微软雅黑"/>
                </a:rPr>
                <a:t>点击此处添加标题</a:t>
              </a:r>
              <a:endParaRPr lang="zh-CN" altLang="en-US" kern="0" dirty="0" smtClean="0">
                <a:solidFill>
                  <a:srgbClr val="000000"/>
                </a:solidFill>
                <a:latin typeface="Segoe UI"/>
                <a:ea typeface="微软雅黑"/>
              </a:endParaRPr>
            </a:p>
          </p:txBody>
        </p:sp>
      </p:grpSp>
      <p:sp>
        <p:nvSpPr>
          <p:cNvPr id="150" name="文本框 149"/>
          <p:cNvSpPr txBox="1"/>
          <p:nvPr/>
        </p:nvSpPr>
        <p:spPr>
          <a:xfrm>
            <a:off x="4007126" y="434252"/>
            <a:ext cx="3786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rgbClr val="000000"/>
                </a:solidFill>
                <a:latin typeface="Segoe UI"/>
                <a:ea typeface="微软雅黑"/>
              </a:rPr>
              <a:t>1</a:t>
            </a:r>
            <a:endParaRPr lang="zh-CN" altLang="en-US" sz="2800" dirty="0">
              <a:solidFill>
                <a:srgbClr val="000000"/>
              </a:solidFill>
              <a:latin typeface="Segoe UI"/>
              <a:ea typeface="微软雅黑"/>
            </a:endParaRPr>
          </a:p>
        </p:txBody>
      </p:sp>
      <p:sp>
        <p:nvSpPr>
          <p:cNvPr id="151" name="文本框 150"/>
          <p:cNvSpPr txBox="1"/>
          <p:nvPr/>
        </p:nvSpPr>
        <p:spPr>
          <a:xfrm>
            <a:off x="4013200" y="1524000"/>
            <a:ext cx="3786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>
                <a:solidFill>
                  <a:srgbClr val="000000"/>
                </a:solidFill>
                <a:latin typeface="Segoe UI"/>
                <a:ea typeface="微软雅黑"/>
              </a:rPr>
              <a:t>2</a:t>
            </a:r>
            <a:endParaRPr lang="zh-CN" altLang="en-US" sz="2800" dirty="0">
              <a:solidFill>
                <a:srgbClr val="000000"/>
              </a:solidFill>
              <a:latin typeface="Segoe UI"/>
              <a:ea typeface="微软雅黑"/>
            </a:endParaRPr>
          </a:p>
        </p:txBody>
      </p:sp>
      <p:sp>
        <p:nvSpPr>
          <p:cNvPr id="152" name="文本框 151"/>
          <p:cNvSpPr txBox="1"/>
          <p:nvPr/>
        </p:nvSpPr>
        <p:spPr>
          <a:xfrm>
            <a:off x="4013200" y="2616200"/>
            <a:ext cx="3786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>
                <a:solidFill>
                  <a:srgbClr val="000000"/>
                </a:solidFill>
                <a:latin typeface="Segoe UI"/>
                <a:ea typeface="微软雅黑"/>
              </a:rPr>
              <a:t>3</a:t>
            </a:r>
            <a:endParaRPr lang="zh-CN" altLang="en-US" sz="2800" dirty="0">
              <a:solidFill>
                <a:srgbClr val="000000"/>
              </a:solidFill>
              <a:latin typeface="Segoe UI"/>
              <a:ea typeface="微软雅黑"/>
            </a:endParaRPr>
          </a:p>
        </p:txBody>
      </p:sp>
      <p:sp>
        <p:nvSpPr>
          <p:cNvPr id="153" name="文本框 152"/>
          <p:cNvSpPr txBox="1"/>
          <p:nvPr/>
        </p:nvSpPr>
        <p:spPr>
          <a:xfrm>
            <a:off x="4013200" y="3708400"/>
            <a:ext cx="3786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>
                <a:solidFill>
                  <a:srgbClr val="000000"/>
                </a:solidFill>
                <a:latin typeface="Segoe UI"/>
                <a:ea typeface="微软雅黑"/>
              </a:rPr>
              <a:t>4</a:t>
            </a:r>
            <a:endParaRPr lang="zh-CN" altLang="en-US" sz="2800" dirty="0">
              <a:solidFill>
                <a:srgbClr val="000000"/>
              </a:solidFill>
              <a:latin typeface="Segoe UI"/>
              <a:ea typeface="微软雅黑"/>
            </a:endParaRPr>
          </a:p>
        </p:txBody>
      </p:sp>
      <p:sp>
        <p:nvSpPr>
          <p:cNvPr id="154" name="文本框 153"/>
          <p:cNvSpPr txBox="1"/>
          <p:nvPr/>
        </p:nvSpPr>
        <p:spPr>
          <a:xfrm>
            <a:off x="4013200" y="4800600"/>
            <a:ext cx="3786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>
                <a:solidFill>
                  <a:srgbClr val="000000"/>
                </a:solidFill>
                <a:latin typeface="Segoe UI"/>
                <a:ea typeface="微软雅黑"/>
              </a:rPr>
              <a:t>5</a:t>
            </a:r>
            <a:endParaRPr lang="zh-CN" altLang="en-US" sz="2800" dirty="0">
              <a:solidFill>
                <a:srgbClr val="000000"/>
              </a:solidFill>
              <a:latin typeface="Segoe UI"/>
              <a:ea typeface="微软雅黑"/>
            </a:endParaRPr>
          </a:p>
        </p:txBody>
      </p:sp>
      <p:sp>
        <p:nvSpPr>
          <p:cNvPr id="155" name="文本框 154"/>
          <p:cNvSpPr txBox="1"/>
          <p:nvPr/>
        </p:nvSpPr>
        <p:spPr>
          <a:xfrm>
            <a:off x="4013200" y="5892800"/>
            <a:ext cx="3786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>
                <a:solidFill>
                  <a:srgbClr val="000000"/>
                </a:solidFill>
                <a:latin typeface="Segoe UI"/>
                <a:ea typeface="微软雅黑"/>
              </a:rPr>
              <a:t>6</a:t>
            </a:r>
            <a:endParaRPr lang="zh-CN" altLang="en-US" sz="2800" dirty="0">
              <a:solidFill>
                <a:srgbClr val="000000"/>
              </a:solidFill>
              <a:latin typeface="Segoe UI"/>
              <a:ea typeface="微软雅黑"/>
            </a:endParaRPr>
          </a:p>
        </p:txBody>
      </p:sp>
      <p:pic>
        <p:nvPicPr>
          <p:cNvPr id="156" name="图片 155"/>
          <p:cNvPicPr>
            <a:picLocks noChangeAspect="1"/>
          </p:cNvPicPr>
          <p:nvPr/>
        </p:nvPicPr>
        <p:blipFill rotWithShape="1">
          <a:blip r:embed="rId2"/>
          <a:srcRect l="49574"/>
          <a:stretch>
            <a:fillRect/>
          </a:stretch>
        </p:blipFill>
        <p:spPr>
          <a:xfrm>
            <a:off x="-8468" y="2435266"/>
            <a:ext cx="1002201" cy="19874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solidFill>
                  <a:srgbClr val="000000"/>
                </a:solidFill>
                <a:latin typeface="Segoe UI"/>
                <a:ea typeface="微软雅黑"/>
              </a:rPr>
              <a:t>学校名称：</a:t>
            </a:r>
            <a:r>
              <a:rPr lang="en-US" altLang="zh-CN" dirty="0">
                <a:solidFill>
                  <a:srgbClr val="000000"/>
                </a:solidFill>
                <a:latin typeface="Segoe UI"/>
                <a:ea typeface="微软雅黑"/>
              </a:rPr>
              <a:t>XXX</a:t>
            </a:r>
            <a:r>
              <a:rPr lang="zh-CN" altLang="en-US" dirty="0" smtClean="0">
                <a:solidFill>
                  <a:srgbClr val="000000"/>
                </a:solidFill>
                <a:latin typeface="Segoe UI"/>
                <a:ea typeface="微软雅黑"/>
              </a:rPr>
              <a:t>大学</a:t>
            </a:r>
            <a:endParaRPr lang="zh-CN" altLang="en-US" dirty="0">
              <a:solidFill>
                <a:srgbClr val="000000"/>
              </a:solidFill>
              <a:latin typeface="Segoe UI"/>
              <a:ea typeface="微软雅黑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zh-CN" altLang="en-US" dirty="0" smtClean="0"/>
              <a:t>目录</a:t>
            </a:r>
            <a:endParaRPr kumimoji="1"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en-US" altLang="zh-CN" dirty="0" smtClean="0"/>
              <a:t>CONTENTS</a:t>
            </a:r>
            <a:endParaRPr kumimoji="1"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 algn="ctr">
              <a:lnSpc>
                <a:spcPct val="130000"/>
              </a:lnSpc>
              <a:buNone/>
            </a:pPr>
            <a:r>
              <a:rPr lang="zh-CN" altLang="en-US" dirty="0"/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dirty="0"/>
              <a:t>8-14</a:t>
            </a:r>
            <a:r>
              <a:rPr lang="zh-CN" altLang="en-US" dirty="0"/>
              <a:t>号字，</a:t>
            </a:r>
            <a:r>
              <a:rPr lang="en-US" altLang="zh-CN" dirty="0"/>
              <a:t>1.3</a:t>
            </a:r>
            <a:r>
              <a:rPr lang="zh-CN" altLang="en-US" dirty="0"/>
              <a:t>倍字间距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>
                <a:solidFill>
                  <a:srgbClr val="000000"/>
                </a:solidFill>
                <a:latin typeface="Segoe UI"/>
                <a:ea typeface="微软雅黑" charset="0"/>
              </a:rPr>
              <a:t>选题</a:t>
            </a:r>
            <a:r>
              <a:rPr lang="zh-CN" altLang="en-US" dirty="0" smtClean="0">
                <a:solidFill>
                  <a:srgbClr val="000000"/>
                </a:solidFill>
                <a:latin typeface="Segoe UI"/>
                <a:ea typeface="微软雅黑" charset="0"/>
              </a:rPr>
              <a:t>背景</a:t>
            </a:r>
            <a:endParaRPr lang="zh-CN" altLang="en-US" dirty="0">
              <a:solidFill>
                <a:srgbClr val="000000"/>
              </a:solidFill>
              <a:latin typeface="Segoe UI"/>
              <a:ea typeface="微软雅黑" charset="0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altLang="zh-CN" dirty="0">
                <a:solidFill>
                  <a:srgbClr val="000000"/>
                </a:solidFill>
                <a:latin typeface="Segoe UI"/>
                <a:ea typeface="微软雅黑" charset="0"/>
              </a:rPr>
              <a:t>PART</a:t>
            </a:r>
            <a:r>
              <a:rPr lang="zh-CN" altLang="en-US" dirty="0">
                <a:solidFill>
                  <a:srgbClr val="000000"/>
                </a:solidFill>
                <a:latin typeface="Segoe UI"/>
                <a:ea typeface="微软雅黑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Segoe UI"/>
                <a:ea typeface="微软雅黑" charset="0"/>
              </a:rPr>
              <a:t>ONE</a:t>
            </a:r>
            <a:endParaRPr lang="zh-CN" altLang="en-US" dirty="0">
              <a:solidFill>
                <a:srgbClr val="000000"/>
              </a:solidFill>
              <a:latin typeface="Segoe UI"/>
              <a:ea typeface="微软雅黑" charset="0"/>
            </a:endParaRPr>
          </a:p>
        </p:txBody>
      </p:sp>
      <p:sp>
        <p:nvSpPr>
          <p:cNvPr id="8" name="文本占位符 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zh-CN" altLang="en-US" dirty="0">
                <a:solidFill>
                  <a:srgbClr val="000000"/>
                </a:solidFill>
                <a:latin typeface="Segoe UI"/>
                <a:ea typeface="微软雅黑" charset="0"/>
              </a:rPr>
              <a:t>论文</a:t>
            </a:r>
            <a:r>
              <a:rPr lang="zh-CN" altLang="en-US" dirty="0" smtClean="0">
                <a:solidFill>
                  <a:srgbClr val="000000"/>
                </a:solidFill>
                <a:latin typeface="Segoe UI"/>
                <a:ea typeface="微软雅黑" charset="0"/>
              </a:rPr>
              <a:t>结构</a:t>
            </a:r>
            <a:endParaRPr lang="zh-CN" altLang="en-US" dirty="0">
              <a:solidFill>
                <a:srgbClr val="000000"/>
              </a:solidFill>
              <a:latin typeface="Segoe UI"/>
              <a:ea typeface="微软雅黑" charset="0"/>
            </a:endParaRPr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altLang="zh-CN" dirty="0">
                <a:solidFill>
                  <a:srgbClr val="000000"/>
                </a:solidFill>
                <a:latin typeface="Segoe UI"/>
                <a:ea typeface="微软雅黑" charset="0"/>
              </a:rPr>
              <a:t>PART</a:t>
            </a:r>
            <a:r>
              <a:rPr lang="zh-CN" altLang="en-US" dirty="0">
                <a:solidFill>
                  <a:srgbClr val="000000"/>
                </a:solidFill>
                <a:latin typeface="Segoe UI"/>
                <a:ea typeface="微软雅黑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Segoe UI"/>
                <a:ea typeface="微软雅黑" charset="0"/>
              </a:rPr>
              <a:t>TWO</a:t>
            </a:r>
            <a:endParaRPr lang="zh-CN" altLang="en-US" dirty="0">
              <a:solidFill>
                <a:srgbClr val="000000"/>
              </a:solidFill>
              <a:latin typeface="Segoe UI"/>
              <a:ea typeface="微软雅黑" charset="0"/>
            </a:endParaRPr>
          </a:p>
        </p:txBody>
      </p:sp>
      <p:sp>
        <p:nvSpPr>
          <p:cNvPr id="10" name="文本占位符 9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zh-CN" altLang="en-US" dirty="0">
                <a:solidFill>
                  <a:srgbClr val="000000"/>
                </a:solidFill>
                <a:latin typeface="Segoe UI"/>
                <a:ea typeface="微软雅黑" charset="0"/>
              </a:rPr>
              <a:t>研究</a:t>
            </a:r>
            <a:r>
              <a:rPr lang="zh-CN" altLang="en-US" dirty="0" smtClean="0">
                <a:solidFill>
                  <a:srgbClr val="000000"/>
                </a:solidFill>
                <a:latin typeface="Segoe UI"/>
                <a:ea typeface="微软雅黑" charset="0"/>
              </a:rPr>
              <a:t>方法</a:t>
            </a:r>
            <a:endParaRPr lang="zh-CN" altLang="en-US" dirty="0">
              <a:solidFill>
                <a:srgbClr val="000000"/>
              </a:solidFill>
              <a:latin typeface="Segoe UI"/>
              <a:ea typeface="微软雅黑" charset="0"/>
            </a:endParaRPr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US" altLang="zh-CN" dirty="0">
                <a:solidFill>
                  <a:srgbClr val="000000"/>
                </a:solidFill>
                <a:latin typeface="Segoe UI"/>
                <a:ea typeface="微软雅黑" charset="0"/>
              </a:rPr>
              <a:t>PART</a:t>
            </a:r>
            <a:r>
              <a:rPr lang="zh-CN" altLang="en-US" dirty="0">
                <a:solidFill>
                  <a:srgbClr val="000000"/>
                </a:solidFill>
                <a:latin typeface="Segoe UI"/>
                <a:ea typeface="微软雅黑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Segoe UI"/>
                <a:ea typeface="微软雅黑" charset="0"/>
              </a:rPr>
              <a:t>THREE</a:t>
            </a:r>
            <a:endParaRPr lang="zh-CN" altLang="en-US" dirty="0">
              <a:solidFill>
                <a:srgbClr val="000000"/>
              </a:solidFill>
              <a:latin typeface="Segoe UI"/>
              <a:ea typeface="微软雅黑" charset="0"/>
            </a:endParaRPr>
          </a:p>
        </p:txBody>
      </p:sp>
      <p:sp>
        <p:nvSpPr>
          <p:cNvPr id="12" name="文本占位符 11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zh-CN" altLang="en-US" dirty="0">
                <a:solidFill>
                  <a:srgbClr val="000000"/>
                </a:solidFill>
                <a:latin typeface="Segoe UI"/>
                <a:ea typeface="微软雅黑" charset="0"/>
              </a:rPr>
              <a:t>主要</a:t>
            </a:r>
            <a:r>
              <a:rPr lang="zh-CN" altLang="en-US" dirty="0" smtClean="0">
                <a:solidFill>
                  <a:srgbClr val="000000"/>
                </a:solidFill>
                <a:latin typeface="Segoe UI"/>
                <a:ea typeface="微软雅黑" charset="0"/>
              </a:rPr>
              <a:t>结论</a:t>
            </a:r>
            <a:endParaRPr kumimoji="1" lang="zh-CN" altLang="en-US" dirty="0">
              <a:solidFill>
                <a:srgbClr val="000000"/>
              </a:solidFill>
              <a:latin typeface="Segoe UI"/>
              <a:ea typeface="微软雅黑" charset="0"/>
            </a:endParaRPr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altLang="zh-CN" dirty="0">
                <a:solidFill>
                  <a:srgbClr val="000000"/>
                </a:solidFill>
                <a:latin typeface="Segoe UI"/>
                <a:ea typeface="微软雅黑" charset="0"/>
              </a:rPr>
              <a:t>PART</a:t>
            </a:r>
            <a:r>
              <a:rPr lang="zh-CN" altLang="en-US" dirty="0">
                <a:solidFill>
                  <a:srgbClr val="000000"/>
                </a:solidFill>
                <a:latin typeface="Segoe UI"/>
                <a:ea typeface="微软雅黑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Segoe UI"/>
                <a:ea typeface="微软雅黑" charset="0"/>
              </a:rPr>
              <a:t>FIVE</a:t>
            </a:r>
            <a:endParaRPr lang="zh-CN" altLang="en-US" dirty="0">
              <a:solidFill>
                <a:srgbClr val="000000"/>
              </a:solidFill>
              <a:latin typeface="Segoe UI"/>
              <a:ea typeface="微软雅黑" charset="0"/>
            </a:endParaRPr>
          </a:p>
        </p:txBody>
      </p:sp>
      <p:sp>
        <p:nvSpPr>
          <p:cNvPr id="14" name="文本占位符 13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zh-CN" altLang="en-US" dirty="0">
                <a:solidFill>
                  <a:srgbClr val="000000"/>
                </a:solidFill>
                <a:latin typeface="Segoe UI"/>
                <a:ea typeface="微软雅黑" charset="0"/>
              </a:rPr>
              <a:t>参考</a:t>
            </a:r>
            <a:r>
              <a:rPr lang="zh-CN" altLang="en-US" dirty="0" smtClean="0">
                <a:solidFill>
                  <a:srgbClr val="000000"/>
                </a:solidFill>
                <a:latin typeface="Segoe UI"/>
                <a:ea typeface="微软雅黑" charset="0"/>
              </a:rPr>
              <a:t>文献</a:t>
            </a:r>
            <a:endParaRPr kumimoji="1" lang="zh-CN" altLang="en-US" dirty="0">
              <a:solidFill>
                <a:srgbClr val="000000"/>
              </a:solidFill>
              <a:latin typeface="Segoe UI"/>
              <a:ea typeface="微软雅黑" charset="0"/>
            </a:endParaRPr>
          </a:p>
        </p:txBody>
      </p:sp>
      <p:sp>
        <p:nvSpPr>
          <p:cNvPr id="15" name="文本占位符 14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 altLang="zh-CN" dirty="0">
                <a:solidFill>
                  <a:srgbClr val="000000"/>
                </a:solidFill>
                <a:latin typeface="Segoe UI"/>
                <a:ea typeface="微软雅黑" charset="0"/>
              </a:rPr>
              <a:t>PART</a:t>
            </a:r>
            <a:r>
              <a:rPr lang="zh-CN" altLang="en-US" dirty="0">
                <a:solidFill>
                  <a:srgbClr val="000000"/>
                </a:solidFill>
                <a:latin typeface="Segoe UI"/>
                <a:ea typeface="微软雅黑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Segoe UI"/>
                <a:ea typeface="微软雅黑" charset="0"/>
              </a:rPr>
              <a:t>SIX</a:t>
            </a:r>
            <a:endParaRPr lang="zh-CN" altLang="en-US" dirty="0">
              <a:solidFill>
                <a:srgbClr val="000000"/>
              </a:solidFill>
              <a:latin typeface="Segoe UI"/>
              <a:ea typeface="微软雅黑" charset="0"/>
            </a:endParaRPr>
          </a:p>
        </p:txBody>
      </p:sp>
      <p:sp>
        <p:nvSpPr>
          <p:cNvPr id="16" name="文本占位符 15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zh-CN" altLang="en-US" dirty="0">
                <a:solidFill>
                  <a:srgbClr val="000000"/>
                </a:solidFill>
                <a:latin typeface="Segoe UI"/>
                <a:ea typeface="微软雅黑" charset="0"/>
              </a:rPr>
              <a:t>分析</a:t>
            </a:r>
            <a:r>
              <a:rPr lang="zh-CN" altLang="en-US" dirty="0" smtClean="0">
                <a:solidFill>
                  <a:srgbClr val="000000"/>
                </a:solidFill>
                <a:latin typeface="Segoe UI"/>
                <a:ea typeface="微软雅黑" charset="0"/>
              </a:rPr>
              <a:t>讨论</a:t>
            </a:r>
            <a:endParaRPr kumimoji="1" lang="zh-CN" altLang="en-US" dirty="0">
              <a:solidFill>
                <a:srgbClr val="000000"/>
              </a:solidFill>
              <a:latin typeface="Segoe UI"/>
              <a:ea typeface="微软雅黑" charset="0"/>
            </a:endParaRPr>
          </a:p>
        </p:txBody>
      </p:sp>
      <p:sp>
        <p:nvSpPr>
          <p:cNvPr id="17" name="文本占位符 16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en-US" altLang="zh-CN" dirty="0">
                <a:solidFill>
                  <a:srgbClr val="000000"/>
                </a:solidFill>
                <a:latin typeface="Segoe UI"/>
                <a:ea typeface="微软雅黑" charset="0"/>
              </a:rPr>
              <a:t>PART</a:t>
            </a:r>
            <a:r>
              <a:rPr lang="zh-CN" altLang="en-US" dirty="0">
                <a:solidFill>
                  <a:srgbClr val="000000"/>
                </a:solidFill>
                <a:latin typeface="Segoe UI"/>
                <a:ea typeface="微软雅黑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Segoe UI"/>
                <a:ea typeface="微软雅黑" charset="0"/>
              </a:rPr>
              <a:t>FOUR</a:t>
            </a:r>
            <a:endParaRPr lang="zh-CN" altLang="en-US" dirty="0">
              <a:solidFill>
                <a:srgbClr val="000000"/>
              </a:solidFill>
              <a:latin typeface="Segoe UI"/>
              <a:ea typeface="微软雅黑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939114" y="5014774"/>
            <a:ext cx="1083718" cy="60756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>
              <a:defRPr/>
            </a:pPr>
            <a:endParaRPr lang="zh-CN" altLang="en-US" kern="0" smtClean="0">
              <a:solidFill>
                <a:prstClr val="white"/>
              </a:solidFill>
              <a:latin typeface="Segoe UI"/>
              <a:ea typeface="微软雅黑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799664" y="5014774"/>
            <a:ext cx="1083718" cy="60756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>
              <a:defRPr/>
            </a:pPr>
            <a:endParaRPr lang="zh-CN" altLang="en-US" kern="0" smtClean="0">
              <a:solidFill>
                <a:prstClr val="white"/>
              </a:solidFill>
              <a:latin typeface="Segoe UI"/>
              <a:ea typeface="微软雅黑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4660214" y="5014774"/>
            <a:ext cx="1083718" cy="60756"/>
          </a:xfrm>
          <a:prstGeom prst="rect">
            <a:avLst/>
          </a:pr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>
              <a:defRPr/>
            </a:pPr>
            <a:endParaRPr lang="zh-CN" altLang="en-US" kern="0" smtClean="0">
              <a:solidFill>
                <a:prstClr val="white"/>
              </a:solidFill>
              <a:latin typeface="Segoe UI"/>
              <a:ea typeface="微软雅黑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6522588" y="5014774"/>
            <a:ext cx="1083718" cy="60756"/>
          </a:xfrm>
          <a:prstGeom prst="rect">
            <a:avLst/>
          </a:prstGeom>
          <a:solidFill>
            <a:schemeClr val="accent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>
              <a:defRPr/>
            </a:pPr>
            <a:endParaRPr lang="zh-CN" altLang="en-US" kern="0" smtClean="0">
              <a:solidFill>
                <a:prstClr val="white"/>
              </a:solidFill>
              <a:latin typeface="Segoe UI"/>
              <a:ea typeface="微软雅黑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8384962" y="5014774"/>
            <a:ext cx="1083718" cy="60756"/>
          </a:xfrm>
          <a:prstGeom prst="rect">
            <a:avLst/>
          </a:prstGeom>
          <a:solidFill>
            <a:schemeClr val="accent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>
              <a:defRPr/>
            </a:pPr>
            <a:endParaRPr lang="zh-CN" altLang="en-US" kern="0" smtClean="0">
              <a:solidFill>
                <a:prstClr val="white"/>
              </a:solidFill>
              <a:latin typeface="Segoe UI"/>
              <a:ea typeface="微软雅黑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0247336" y="5014774"/>
            <a:ext cx="1083718" cy="60756"/>
          </a:xfrm>
          <a:prstGeom prst="rect">
            <a:avLst/>
          </a:prstGeom>
          <a:solidFill>
            <a:schemeClr val="accent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>
              <a:defRPr/>
            </a:pPr>
            <a:endParaRPr lang="zh-CN" altLang="en-US" kern="0" smtClean="0">
              <a:solidFill>
                <a:prstClr val="white"/>
              </a:solidFill>
              <a:latin typeface="Segoe UI"/>
              <a:ea typeface="微软雅黑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PART</a:t>
            </a:r>
            <a:r>
              <a:rPr kumimoji="1" lang="zh-CN" altLang="en-US" dirty="0"/>
              <a:t> </a:t>
            </a:r>
            <a:r>
              <a:rPr kumimoji="1" lang="en-US" altLang="zh-CN" dirty="0" smtClean="0"/>
              <a:t>FIVE</a:t>
            </a:r>
            <a:r>
              <a:rPr kumimoji="1" lang="zh-CN" altLang="en-US" dirty="0" smtClean="0"/>
              <a:t> 主要结论</a:t>
            </a:r>
            <a:endParaRPr kumimoji="1" lang="zh-CN" altLang="en-US" dirty="0"/>
          </a:p>
        </p:txBody>
      </p:sp>
      <p:pic>
        <p:nvPicPr>
          <p:cNvPr id="156" name="图片 155"/>
          <p:cNvPicPr>
            <a:picLocks noChangeAspect="1"/>
          </p:cNvPicPr>
          <p:nvPr/>
        </p:nvPicPr>
        <p:blipFill rotWithShape="1">
          <a:blip r:embed="rId1"/>
          <a:srcRect l="49574"/>
          <a:stretch>
            <a:fillRect/>
          </a:stretch>
        </p:blipFill>
        <p:spPr>
          <a:xfrm>
            <a:off x="-8468" y="2435266"/>
            <a:ext cx="1002201" cy="1987468"/>
          </a:xfrm>
          <a:prstGeom prst="rect">
            <a:avLst/>
          </a:prstGeom>
        </p:spPr>
      </p:pic>
      <p:pic>
        <p:nvPicPr>
          <p:cNvPr id="191" name="图片 190"/>
          <p:cNvPicPr>
            <a:picLocks noChangeAspect="1"/>
          </p:cNvPicPr>
          <p:nvPr/>
        </p:nvPicPr>
        <p:blipFill rotWithShape="1">
          <a:blip r:embed="rId2"/>
          <a:srcRect l="54115" t="14479" r="4250" b="12370"/>
          <a:stretch>
            <a:fillRect/>
          </a:stretch>
        </p:blipFill>
        <p:spPr>
          <a:xfrm>
            <a:off x="3848772" y="1363132"/>
            <a:ext cx="4587588" cy="4262632"/>
          </a:xfrm>
          <a:prstGeom prst="rect">
            <a:avLst/>
          </a:prstGeom>
        </p:spPr>
      </p:pic>
      <p:sp>
        <p:nvSpPr>
          <p:cNvPr id="192" name="菱形 191"/>
          <p:cNvSpPr/>
          <p:nvPr/>
        </p:nvSpPr>
        <p:spPr>
          <a:xfrm>
            <a:off x="4083050" y="1416050"/>
            <a:ext cx="4025900" cy="4025900"/>
          </a:xfrm>
          <a:prstGeom prst="diamond">
            <a:avLst/>
          </a:prstGeom>
          <a:gradFill flip="none" rotWithShape="1">
            <a:gsLst>
              <a:gs pos="0">
                <a:srgbClr val="A5A5A5">
                  <a:lumMod val="5000"/>
                  <a:lumOff val="95000"/>
                  <a:alpha val="3000"/>
                </a:srgbClr>
              </a:gs>
              <a:gs pos="83000">
                <a:srgbClr val="A5A5A5">
                  <a:lumMod val="45000"/>
                  <a:lumOff val="55000"/>
                  <a:alpha val="57000"/>
                </a:srgbClr>
              </a:gs>
              <a:gs pos="100000">
                <a:srgbClr val="A5A5A5">
                  <a:lumMod val="30000"/>
                  <a:lumOff val="70000"/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r>
              <a:rPr lang="zh-CN" altLang="en-US" sz="6600" b="1" kern="0" dirty="0" smtClean="0">
                <a:gradFill flip="none" rotWithShape="1">
                  <a:gsLst>
                    <a:gs pos="0">
                      <a:srgbClr val="515151">
                        <a:lumMod val="89000"/>
                      </a:srgbClr>
                    </a:gs>
                    <a:gs pos="23000">
                      <a:srgbClr val="515151">
                        <a:lumMod val="89000"/>
                      </a:srgbClr>
                    </a:gs>
                    <a:gs pos="69000">
                      <a:srgbClr val="515151">
                        <a:lumMod val="75000"/>
                      </a:srgbClr>
                    </a:gs>
                    <a:gs pos="97000">
                      <a:srgbClr val="515151">
                        <a:lumMod val="70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atin typeface="Segoe UI"/>
                <a:ea typeface="微软雅黑"/>
              </a:rPr>
              <a:t>结论</a:t>
            </a:r>
            <a:endParaRPr lang="zh-CN" altLang="en-US" sz="6600" b="1" kern="0" dirty="0" smtClean="0">
              <a:gradFill flip="none" rotWithShape="1">
                <a:gsLst>
                  <a:gs pos="0">
                    <a:srgbClr val="515151">
                      <a:lumMod val="89000"/>
                    </a:srgbClr>
                  </a:gs>
                  <a:gs pos="23000">
                    <a:srgbClr val="515151">
                      <a:lumMod val="89000"/>
                    </a:srgbClr>
                  </a:gs>
                  <a:gs pos="69000">
                    <a:srgbClr val="515151">
                      <a:lumMod val="75000"/>
                    </a:srgbClr>
                  </a:gs>
                  <a:gs pos="97000">
                    <a:srgbClr val="515151">
                      <a:lumMod val="7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atin typeface="Segoe UI"/>
              <a:ea typeface="微软雅黑"/>
            </a:endParaRPr>
          </a:p>
        </p:txBody>
      </p:sp>
      <p:grpSp>
        <p:nvGrpSpPr>
          <p:cNvPr id="193" name="组合 6"/>
          <p:cNvGrpSpPr/>
          <p:nvPr/>
        </p:nvGrpSpPr>
        <p:grpSpPr>
          <a:xfrm>
            <a:off x="1088594" y="1487746"/>
            <a:ext cx="2300757" cy="509896"/>
            <a:chOff x="888096" y="1000203"/>
            <a:chExt cx="4259825" cy="944066"/>
          </a:xfrm>
        </p:grpSpPr>
        <p:sp>
          <p:nvSpPr>
            <p:cNvPr id="194" name="矩形 193"/>
            <p:cNvSpPr/>
            <p:nvPr/>
          </p:nvSpPr>
          <p:spPr>
            <a:xfrm>
              <a:off x="911225" y="1045634"/>
              <a:ext cx="4199467" cy="872066"/>
            </a:xfrm>
            <a:prstGeom prst="rect">
              <a:avLst/>
            </a:prstGeom>
            <a:noFill/>
            <a:ln w="12700" cap="flat" cmpd="sng" algn="ctr">
              <a:solidFill>
                <a:sysClr val="window" lastClr="FFFFFF">
                  <a:lumMod val="75000"/>
                </a:sysClr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defTabSz="914400">
                <a:defRPr/>
              </a:pPr>
              <a:endParaRPr lang="zh-CN" altLang="en-US" kern="0" smtClean="0">
                <a:solidFill>
                  <a:prstClr val="white"/>
                </a:solidFill>
                <a:latin typeface="Segoe UI"/>
                <a:ea typeface="微软雅黑"/>
              </a:endParaRPr>
            </a:p>
          </p:txBody>
        </p:sp>
        <p:sp>
          <p:nvSpPr>
            <p:cNvPr id="195" name="椭圆 194"/>
            <p:cNvSpPr/>
            <p:nvPr/>
          </p:nvSpPr>
          <p:spPr>
            <a:xfrm>
              <a:off x="888096" y="1000203"/>
              <a:ext cx="72000" cy="72000"/>
            </a:xfrm>
            <a:prstGeom prst="ellipse">
              <a:avLst/>
            </a:prstGeom>
            <a:solidFill>
              <a:sysClr val="windowText" lastClr="000000">
                <a:lumMod val="65000"/>
                <a:lumOff val="3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defTabSz="914400">
                <a:defRPr/>
              </a:pPr>
              <a:endParaRPr lang="zh-CN" altLang="en-US" kern="0" smtClean="0">
                <a:solidFill>
                  <a:prstClr val="white"/>
                </a:solidFill>
                <a:latin typeface="Segoe UI"/>
                <a:ea typeface="微软雅黑"/>
              </a:endParaRPr>
            </a:p>
          </p:txBody>
        </p:sp>
        <p:sp>
          <p:nvSpPr>
            <p:cNvPr id="196" name="椭圆 195"/>
            <p:cNvSpPr/>
            <p:nvPr/>
          </p:nvSpPr>
          <p:spPr>
            <a:xfrm>
              <a:off x="888096" y="1872269"/>
              <a:ext cx="72000" cy="72000"/>
            </a:xfrm>
            <a:prstGeom prst="ellipse">
              <a:avLst/>
            </a:prstGeom>
            <a:solidFill>
              <a:sysClr val="windowText" lastClr="000000">
                <a:lumMod val="65000"/>
                <a:lumOff val="3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defTabSz="914400">
                <a:defRPr/>
              </a:pPr>
              <a:endParaRPr lang="zh-CN" altLang="en-US" kern="0" smtClean="0">
                <a:solidFill>
                  <a:prstClr val="white"/>
                </a:solidFill>
                <a:latin typeface="Segoe UI"/>
                <a:ea typeface="微软雅黑"/>
              </a:endParaRPr>
            </a:p>
          </p:txBody>
        </p:sp>
        <p:sp>
          <p:nvSpPr>
            <p:cNvPr id="197" name="椭圆 196"/>
            <p:cNvSpPr/>
            <p:nvPr/>
          </p:nvSpPr>
          <p:spPr>
            <a:xfrm>
              <a:off x="5075921" y="1872269"/>
              <a:ext cx="72000" cy="72000"/>
            </a:xfrm>
            <a:prstGeom prst="ellipse">
              <a:avLst/>
            </a:prstGeom>
            <a:solidFill>
              <a:sysClr val="windowText" lastClr="000000">
                <a:lumMod val="65000"/>
                <a:lumOff val="3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defTabSz="914400">
                <a:defRPr/>
              </a:pPr>
              <a:endParaRPr lang="zh-CN" altLang="en-US" kern="0" smtClean="0">
                <a:solidFill>
                  <a:prstClr val="white"/>
                </a:solidFill>
                <a:latin typeface="Segoe UI"/>
                <a:ea typeface="微软雅黑"/>
              </a:endParaRPr>
            </a:p>
          </p:txBody>
        </p:sp>
        <p:sp>
          <p:nvSpPr>
            <p:cNvPr id="198" name="椭圆 197"/>
            <p:cNvSpPr/>
            <p:nvPr/>
          </p:nvSpPr>
          <p:spPr>
            <a:xfrm>
              <a:off x="5074692" y="1009634"/>
              <a:ext cx="72000" cy="72000"/>
            </a:xfrm>
            <a:prstGeom prst="ellipse">
              <a:avLst/>
            </a:prstGeom>
            <a:solidFill>
              <a:sysClr val="windowText" lastClr="000000">
                <a:lumMod val="65000"/>
                <a:lumOff val="3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defTabSz="914400">
                <a:defRPr/>
              </a:pPr>
              <a:endParaRPr lang="zh-CN" altLang="en-US" kern="0" smtClean="0">
                <a:solidFill>
                  <a:prstClr val="white"/>
                </a:solidFill>
                <a:latin typeface="Segoe UI"/>
                <a:ea typeface="微软雅黑"/>
              </a:endParaRPr>
            </a:p>
          </p:txBody>
        </p:sp>
      </p:grpSp>
      <p:sp>
        <p:nvSpPr>
          <p:cNvPr id="199" name="矩形 198"/>
          <p:cNvSpPr/>
          <p:nvPr/>
        </p:nvSpPr>
        <p:spPr>
          <a:xfrm>
            <a:off x="1219501" y="1563122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>
                <a:solidFill>
                  <a:srgbClr val="000000"/>
                </a:solidFill>
                <a:latin typeface="Segoe UI"/>
                <a:ea typeface="微软雅黑"/>
              </a:rPr>
              <a:t>点击</a:t>
            </a:r>
            <a:r>
              <a:rPr lang="zh-CN" altLang="en-US" dirty="0">
                <a:solidFill>
                  <a:srgbClr val="000000"/>
                </a:solidFill>
                <a:latin typeface="Segoe UI"/>
                <a:ea typeface="微软雅黑"/>
              </a:rPr>
              <a:t>此处添加标题</a:t>
            </a:r>
            <a:endParaRPr lang="zh-CN" altLang="en-US" dirty="0">
              <a:solidFill>
                <a:srgbClr val="000000"/>
              </a:solidFill>
              <a:latin typeface="Segoe UI"/>
              <a:ea typeface="微软雅黑"/>
            </a:endParaRPr>
          </a:p>
        </p:txBody>
      </p:sp>
      <p:sp>
        <p:nvSpPr>
          <p:cNvPr id="200" name="矩形 199"/>
          <p:cNvSpPr/>
          <p:nvPr/>
        </p:nvSpPr>
        <p:spPr>
          <a:xfrm>
            <a:off x="1137421" y="2039830"/>
            <a:ext cx="2945629" cy="105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rgbClr val="FFFFFF">
                    <a:lumMod val="50000"/>
                  </a:srgb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rgbClr val="FFFFFF">
                    <a:lumMod val="50000"/>
                  </a:srgb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rgbClr val="FFFFFF">
                    <a:lumMod val="50000"/>
                  </a:srgb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rgbClr val="FFFFFF">
                    <a:lumMod val="50000"/>
                  </a:srgb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rgbClr val="FFFFFF">
                    <a:lumMod val="50000"/>
                  </a:srgb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200" dirty="0">
              <a:solidFill>
                <a:srgbClr val="FFFFFF">
                  <a:lumMod val="50000"/>
                </a:srgbClr>
              </a:solidFill>
              <a:latin typeface="微软雅黑" charset="0"/>
              <a:ea typeface="微软雅黑" charset="0"/>
            </a:endParaRPr>
          </a:p>
        </p:txBody>
      </p:sp>
      <p:grpSp>
        <p:nvGrpSpPr>
          <p:cNvPr id="201" name="组合 14"/>
          <p:cNvGrpSpPr/>
          <p:nvPr/>
        </p:nvGrpSpPr>
        <p:grpSpPr>
          <a:xfrm>
            <a:off x="1088594" y="3837270"/>
            <a:ext cx="2300757" cy="509896"/>
            <a:chOff x="888096" y="1000203"/>
            <a:chExt cx="4259825" cy="944066"/>
          </a:xfrm>
        </p:grpSpPr>
        <p:sp>
          <p:nvSpPr>
            <p:cNvPr id="202" name="矩形 201"/>
            <p:cNvSpPr/>
            <p:nvPr/>
          </p:nvSpPr>
          <p:spPr>
            <a:xfrm>
              <a:off x="911225" y="1045634"/>
              <a:ext cx="4199467" cy="872066"/>
            </a:xfrm>
            <a:prstGeom prst="rect">
              <a:avLst/>
            </a:prstGeom>
            <a:noFill/>
            <a:ln w="12700" cap="flat" cmpd="sng" algn="ctr">
              <a:solidFill>
                <a:sysClr val="window" lastClr="FFFFFF">
                  <a:lumMod val="75000"/>
                </a:sysClr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defTabSz="914400">
                <a:defRPr/>
              </a:pPr>
              <a:endParaRPr lang="zh-CN" altLang="en-US" kern="0" smtClean="0">
                <a:solidFill>
                  <a:prstClr val="white"/>
                </a:solidFill>
                <a:latin typeface="Segoe UI"/>
                <a:ea typeface="微软雅黑"/>
              </a:endParaRPr>
            </a:p>
          </p:txBody>
        </p:sp>
        <p:sp>
          <p:nvSpPr>
            <p:cNvPr id="203" name="椭圆 202"/>
            <p:cNvSpPr/>
            <p:nvPr/>
          </p:nvSpPr>
          <p:spPr>
            <a:xfrm>
              <a:off x="888096" y="1000203"/>
              <a:ext cx="72000" cy="72000"/>
            </a:xfrm>
            <a:prstGeom prst="ellipse">
              <a:avLst/>
            </a:prstGeom>
            <a:solidFill>
              <a:sysClr val="windowText" lastClr="000000">
                <a:lumMod val="65000"/>
                <a:lumOff val="3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defTabSz="914400">
                <a:defRPr/>
              </a:pPr>
              <a:endParaRPr lang="zh-CN" altLang="en-US" kern="0" smtClean="0">
                <a:solidFill>
                  <a:prstClr val="white"/>
                </a:solidFill>
                <a:latin typeface="Segoe UI"/>
                <a:ea typeface="微软雅黑"/>
              </a:endParaRPr>
            </a:p>
          </p:txBody>
        </p:sp>
        <p:sp>
          <p:nvSpPr>
            <p:cNvPr id="204" name="椭圆 203"/>
            <p:cNvSpPr/>
            <p:nvPr/>
          </p:nvSpPr>
          <p:spPr>
            <a:xfrm>
              <a:off x="888096" y="1872269"/>
              <a:ext cx="72000" cy="72000"/>
            </a:xfrm>
            <a:prstGeom prst="ellipse">
              <a:avLst/>
            </a:prstGeom>
            <a:solidFill>
              <a:sysClr val="windowText" lastClr="000000">
                <a:lumMod val="65000"/>
                <a:lumOff val="3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defTabSz="914400">
                <a:defRPr/>
              </a:pPr>
              <a:endParaRPr lang="zh-CN" altLang="en-US" kern="0" smtClean="0">
                <a:solidFill>
                  <a:prstClr val="white"/>
                </a:solidFill>
                <a:latin typeface="Segoe UI"/>
                <a:ea typeface="微软雅黑"/>
              </a:endParaRPr>
            </a:p>
          </p:txBody>
        </p:sp>
        <p:sp>
          <p:nvSpPr>
            <p:cNvPr id="205" name="椭圆 204"/>
            <p:cNvSpPr/>
            <p:nvPr/>
          </p:nvSpPr>
          <p:spPr>
            <a:xfrm>
              <a:off x="5075921" y="1872269"/>
              <a:ext cx="72000" cy="72000"/>
            </a:xfrm>
            <a:prstGeom prst="ellipse">
              <a:avLst/>
            </a:prstGeom>
            <a:solidFill>
              <a:sysClr val="windowText" lastClr="000000">
                <a:lumMod val="65000"/>
                <a:lumOff val="3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defTabSz="914400">
                <a:defRPr/>
              </a:pPr>
              <a:endParaRPr lang="zh-CN" altLang="en-US" kern="0" smtClean="0">
                <a:solidFill>
                  <a:prstClr val="white"/>
                </a:solidFill>
                <a:latin typeface="Segoe UI"/>
                <a:ea typeface="微软雅黑"/>
              </a:endParaRPr>
            </a:p>
          </p:txBody>
        </p:sp>
        <p:sp>
          <p:nvSpPr>
            <p:cNvPr id="206" name="椭圆 205"/>
            <p:cNvSpPr/>
            <p:nvPr/>
          </p:nvSpPr>
          <p:spPr>
            <a:xfrm>
              <a:off x="5074692" y="1009634"/>
              <a:ext cx="72000" cy="72000"/>
            </a:xfrm>
            <a:prstGeom prst="ellipse">
              <a:avLst/>
            </a:prstGeom>
            <a:solidFill>
              <a:sysClr val="windowText" lastClr="000000">
                <a:lumMod val="65000"/>
                <a:lumOff val="3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defTabSz="914400">
                <a:defRPr/>
              </a:pPr>
              <a:endParaRPr lang="zh-CN" altLang="en-US" kern="0" smtClean="0">
                <a:solidFill>
                  <a:prstClr val="white"/>
                </a:solidFill>
                <a:latin typeface="Segoe UI"/>
                <a:ea typeface="微软雅黑"/>
              </a:endParaRPr>
            </a:p>
          </p:txBody>
        </p:sp>
      </p:grpSp>
      <p:sp>
        <p:nvSpPr>
          <p:cNvPr id="207" name="矩形 206"/>
          <p:cNvSpPr/>
          <p:nvPr/>
        </p:nvSpPr>
        <p:spPr>
          <a:xfrm>
            <a:off x="1219501" y="3912646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>
                <a:solidFill>
                  <a:srgbClr val="000000"/>
                </a:solidFill>
                <a:latin typeface="Segoe UI"/>
                <a:ea typeface="微软雅黑"/>
              </a:rPr>
              <a:t>点击</a:t>
            </a:r>
            <a:r>
              <a:rPr lang="zh-CN" altLang="en-US" dirty="0">
                <a:solidFill>
                  <a:srgbClr val="000000"/>
                </a:solidFill>
                <a:latin typeface="Segoe UI"/>
                <a:ea typeface="微软雅黑"/>
              </a:rPr>
              <a:t>此处添加标题</a:t>
            </a:r>
            <a:endParaRPr lang="zh-CN" altLang="en-US" dirty="0">
              <a:solidFill>
                <a:srgbClr val="000000"/>
              </a:solidFill>
              <a:latin typeface="Segoe UI"/>
              <a:ea typeface="微软雅黑"/>
            </a:endParaRPr>
          </a:p>
        </p:txBody>
      </p:sp>
      <p:sp>
        <p:nvSpPr>
          <p:cNvPr id="208" name="矩形 207"/>
          <p:cNvSpPr/>
          <p:nvPr/>
        </p:nvSpPr>
        <p:spPr>
          <a:xfrm>
            <a:off x="1137421" y="4389354"/>
            <a:ext cx="2945629" cy="105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rgbClr val="FFFFFF">
                    <a:lumMod val="50000"/>
                  </a:srgb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rgbClr val="FFFFFF">
                    <a:lumMod val="50000"/>
                  </a:srgb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rgbClr val="FFFFFF">
                    <a:lumMod val="50000"/>
                  </a:srgb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rgbClr val="FFFFFF">
                    <a:lumMod val="50000"/>
                  </a:srgb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rgbClr val="FFFFFF">
                    <a:lumMod val="50000"/>
                  </a:srgb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200" dirty="0">
              <a:solidFill>
                <a:srgbClr val="FFFFFF">
                  <a:lumMod val="50000"/>
                </a:srgbClr>
              </a:solidFill>
              <a:latin typeface="微软雅黑" charset="0"/>
              <a:ea typeface="微软雅黑" charset="0"/>
            </a:endParaRPr>
          </a:p>
        </p:txBody>
      </p:sp>
      <p:grpSp>
        <p:nvGrpSpPr>
          <p:cNvPr id="209" name="组合 22"/>
          <p:cNvGrpSpPr/>
          <p:nvPr/>
        </p:nvGrpSpPr>
        <p:grpSpPr>
          <a:xfrm>
            <a:off x="9036927" y="1487746"/>
            <a:ext cx="2300757" cy="509896"/>
            <a:chOff x="888096" y="1000203"/>
            <a:chExt cx="4259825" cy="944066"/>
          </a:xfrm>
        </p:grpSpPr>
        <p:sp>
          <p:nvSpPr>
            <p:cNvPr id="210" name="矩形 209"/>
            <p:cNvSpPr/>
            <p:nvPr/>
          </p:nvSpPr>
          <p:spPr>
            <a:xfrm>
              <a:off x="911225" y="1045634"/>
              <a:ext cx="4199467" cy="872066"/>
            </a:xfrm>
            <a:prstGeom prst="rect">
              <a:avLst/>
            </a:prstGeom>
            <a:noFill/>
            <a:ln w="12700" cap="flat" cmpd="sng" algn="ctr">
              <a:solidFill>
                <a:sysClr val="window" lastClr="FFFFFF">
                  <a:lumMod val="75000"/>
                </a:sysClr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defTabSz="914400">
                <a:defRPr/>
              </a:pPr>
              <a:endParaRPr lang="zh-CN" altLang="en-US" kern="0" smtClean="0">
                <a:solidFill>
                  <a:prstClr val="white"/>
                </a:solidFill>
                <a:latin typeface="Segoe UI"/>
                <a:ea typeface="微软雅黑"/>
              </a:endParaRPr>
            </a:p>
          </p:txBody>
        </p:sp>
        <p:sp>
          <p:nvSpPr>
            <p:cNvPr id="211" name="椭圆 210"/>
            <p:cNvSpPr/>
            <p:nvPr/>
          </p:nvSpPr>
          <p:spPr>
            <a:xfrm>
              <a:off x="888096" y="1000203"/>
              <a:ext cx="72000" cy="72000"/>
            </a:xfrm>
            <a:prstGeom prst="ellipse">
              <a:avLst/>
            </a:prstGeom>
            <a:solidFill>
              <a:sysClr val="windowText" lastClr="000000">
                <a:lumMod val="65000"/>
                <a:lumOff val="3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defTabSz="914400">
                <a:defRPr/>
              </a:pPr>
              <a:endParaRPr lang="zh-CN" altLang="en-US" kern="0" smtClean="0">
                <a:solidFill>
                  <a:prstClr val="white"/>
                </a:solidFill>
                <a:latin typeface="Segoe UI"/>
                <a:ea typeface="微软雅黑"/>
              </a:endParaRPr>
            </a:p>
          </p:txBody>
        </p:sp>
        <p:sp>
          <p:nvSpPr>
            <p:cNvPr id="212" name="椭圆 211"/>
            <p:cNvSpPr/>
            <p:nvPr/>
          </p:nvSpPr>
          <p:spPr>
            <a:xfrm>
              <a:off x="888096" y="1872269"/>
              <a:ext cx="72000" cy="72000"/>
            </a:xfrm>
            <a:prstGeom prst="ellipse">
              <a:avLst/>
            </a:prstGeom>
            <a:solidFill>
              <a:sysClr val="windowText" lastClr="000000">
                <a:lumMod val="65000"/>
                <a:lumOff val="3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defTabSz="914400">
                <a:defRPr/>
              </a:pPr>
              <a:endParaRPr lang="zh-CN" altLang="en-US" kern="0" smtClean="0">
                <a:solidFill>
                  <a:prstClr val="white"/>
                </a:solidFill>
                <a:latin typeface="Segoe UI"/>
                <a:ea typeface="微软雅黑"/>
              </a:endParaRPr>
            </a:p>
          </p:txBody>
        </p:sp>
        <p:sp>
          <p:nvSpPr>
            <p:cNvPr id="213" name="椭圆 212"/>
            <p:cNvSpPr/>
            <p:nvPr/>
          </p:nvSpPr>
          <p:spPr>
            <a:xfrm>
              <a:off x="5075921" y="1872269"/>
              <a:ext cx="72000" cy="72000"/>
            </a:xfrm>
            <a:prstGeom prst="ellipse">
              <a:avLst/>
            </a:prstGeom>
            <a:solidFill>
              <a:sysClr val="windowText" lastClr="000000">
                <a:lumMod val="65000"/>
                <a:lumOff val="3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defTabSz="914400">
                <a:defRPr/>
              </a:pPr>
              <a:endParaRPr lang="zh-CN" altLang="en-US" kern="0" smtClean="0">
                <a:solidFill>
                  <a:prstClr val="white"/>
                </a:solidFill>
                <a:latin typeface="Segoe UI"/>
                <a:ea typeface="微软雅黑"/>
              </a:endParaRPr>
            </a:p>
          </p:txBody>
        </p:sp>
        <p:sp>
          <p:nvSpPr>
            <p:cNvPr id="214" name="椭圆 213"/>
            <p:cNvSpPr/>
            <p:nvPr/>
          </p:nvSpPr>
          <p:spPr>
            <a:xfrm>
              <a:off x="5074692" y="1009634"/>
              <a:ext cx="72000" cy="72000"/>
            </a:xfrm>
            <a:prstGeom prst="ellipse">
              <a:avLst/>
            </a:prstGeom>
            <a:solidFill>
              <a:sysClr val="windowText" lastClr="000000">
                <a:lumMod val="65000"/>
                <a:lumOff val="3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defTabSz="914400">
                <a:defRPr/>
              </a:pPr>
              <a:endParaRPr lang="zh-CN" altLang="en-US" kern="0" smtClean="0">
                <a:solidFill>
                  <a:prstClr val="white"/>
                </a:solidFill>
                <a:latin typeface="Segoe UI"/>
                <a:ea typeface="微软雅黑"/>
              </a:endParaRPr>
            </a:p>
          </p:txBody>
        </p:sp>
      </p:grpSp>
      <p:sp>
        <p:nvSpPr>
          <p:cNvPr id="215" name="矩形 214"/>
          <p:cNvSpPr/>
          <p:nvPr/>
        </p:nvSpPr>
        <p:spPr>
          <a:xfrm>
            <a:off x="9167834" y="1563122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>
                <a:solidFill>
                  <a:srgbClr val="000000"/>
                </a:solidFill>
                <a:latin typeface="Segoe UI"/>
                <a:ea typeface="微软雅黑"/>
              </a:rPr>
              <a:t>点击</a:t>
            </a:r>
            <a:r>
              <a:rPr lang="zh-CN" altLang="en-US" dirty="0">
                <a:solidFill>
                  <a:srgbClr val="000000"/>
                </a:solidFill>
                <a:latin typeface="Segoe UI"/>
                <a:ea typeface="微软雅黑"/>
              </a:rPr>
              <a:t>此处添加标题</a:t>
            </a:r>
            <a:endParaRPr lang="zh-CN" altLang="en-US" dirty="0">
              <a:solidFill>
                <a:srgbClr val="000000"/>
              </a:solidFill>
              <a:latin typeface="Segoe UI"/>
              <a:ea typeface="微软雅黑"/>
            </a:endParaRPr>
          </a:p>
        </p:txBody>
      </p:sp>
      <p:sp>
        <p:nvSpPr>
          <p:cNvPr id="216" name="矩形 215"/>
          <p:cNvSpPr/>
          <p:nvPr/>
        </p:nvSpPr>
        <p:spPr>
          <a:xfrm>
            <a:off x="8392055" y="2039830"/>
            <a:ext cx="2945629" cy="105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200" dirty="0">
                <a:solidFill>
                  <a:srgbClr val="FFFFFF">
                    <a:lumMod val="50000"/>
                  </a:srgb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rgbClr val="FFFFFF">
                    <a:lumMod val="50000"/>
                  </a:srgb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rgbClr val="FFFFFF">
                    <a:lumMod val="50000"/>
                  </a:srgb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rgbClr val="FFFFFF">
                    <a:lumMod val="50000"/>
                  </a:srgb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rgbClr val="FFFFFF">
                    <a:lumMod val="50000"/>
                  </a:srgb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200" dirty="0">
              <a:solidFill>
                <a:srgbClr val="FFFFFF">
                  <a:lumMod val="50000"/>
                </a:srgbClr>
              </a:solidFill>
              <a:latin typeface="微软雅黑" charset="0"/>
              <a:ea typeface="微软雅黑" charset="0"/>
            </a:endParaRPr>
          </a:p>
        </p:txBody>
      </p:sp>
      <p:grpSp>
        <p:nvGrpSpPr>
          <p:cNvPr id="217" name="组合 30"/>
          <p:cNvGrpSpPr/>
          <p:nvPr/>
        </p:nvGrpSpPr>
        <p:grpSpPr>
          <a:xfrm>
            <a:off x="8997376" y="3837270"/>
            <a:ext cx="2300757" cy="509896"/>
            <a:chOff x="888096" y="1000203"/>
            <a:chExt cx="4259825" cy="944066"/>
          </a:xfrm>
        </p:grpSpPr>
        <p:sp>
          <p:nvSpPr>
            <p:cNvPr id="218" name="矩形 217"/>
            <p:cNvSpPr/>
            <p:nvPr/>
          </p:nvSpPr>
          <p:spPr>
            <a:xfrm>
              <a:off x="911225" y="1045634"/>
              <a:ext cx="4199467" cy="872066"/>
            </a:xfrm>
            <a:prstGeom prst="rect">
              <a:avLst/>
            </a:prstGeom>
            <a:noFill/>
            <a:ln w="12700" cap="flat" cmpd="sng" algn="ctr">
              <a:solidFill>
                <a:sysClr val="window" lastClr="FFFFFF">
                  <a:lumMod val="75000"/>
                </a:sysClr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defTabSz="914400">
                <a:defRPr/>
              </a:pPr>
              <a:endParaRPr lang="zh-CN" altLang="en-US" kern="0" smtClean="0">
                <a:solidFill>
                  <a:prstClr val="white"/>
                </a:solidFill>
                <a:latin typeface="Segoe UI"/>
                <a:ea typeface="微软雅黑"/>
              </a:endParaRPr>
            </a:p>
          </p:txBody>
        </p:sp>
        <p:sp>
          <p:nvSpPr>
            <p:cNvPr id="219" name="椭圆 218"/>
            <p:cNvSpPr/>
            <p:nvPr/>
          </p:nvSpPr>
          <p:spPr>
            <a:xfrm>
              <a:off x="888096" y="1000203"/>
              <a:ext cx="72000" cy="72000"/>
            </a:xfrm>
            <a:prstGeom prst="ellipse">
              <a:avLst/>
            </a:prstGeom>
            <a:solidFill>
              <a:sysClr val="windowText" lastClr="000000">
                <a:lumMod val="65000"/>
                <a:lumOff val="3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defTabSz="914400">
                <a:defRPr/>
              </a:pPr>
              <a:endParaRPr lang="zh-CN" altLang="en-US" kern="0" smtClean="0">
                <a:solidFill>
                  <a:prstClr val="white"/>
                </a:solidFill>
                <a:latin typeface="Segoe UI"/>
                <a:ea typeface="微软雅黑"/>
              </a:endParaRPr>
            </a:p>
          </p:txBody>
        </p:sp>
        <p:sp>
          <p:nvSpPr>
            <p:cNvPr id="220" name="椭圆 219"/>
            <p:cNvSpPr/>
            <p:nvPr/>
          </p:nvSpPr>
          <p:spPr>
            <a:xfrm>
              <a:off x="888096" y="1872269"/>
              <a:ext cx="72000" cy="72000"/>
            </a:xfrm>
            <a:prstGeom prst="ellipse">
              <a:avLst/>
            </a:prstGeom>
            <a:solidFill>
              <a:sysClr val="windowText" lastClr="000000">
                <a:lumMod val="65000"/>
                <a:lumOff val="3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defTabSz="914400">
                <a:defRPr/>
              </a:pPr>
              <a:endParaRPr lang="zh-CN" altLang="en-US" kern="0" smtClean="0">
                <a:solidFill>
                  <a:prstClr val="white"/>
                </a:solidFill>
                <a:latin typeface="Segoe UI"/>
                <a:ea typeface="微软雅黑"/>
              </a:endParaRPr>
            </a:p>
          </p:txBody>
        </p:sp>
        <p:sp>
          <p:nvSpPr>
            <p:cNvPr id="221" name="椭圆 220"/>
            <p:cNvSpPr/>
            <p:nvPr/>
          </p:nvSpPr>
          <p:spPr>
            <a:xfrm>
              <a:off x="5075921" y="1872269"/>
              <a:ext cx="72000" cy="72000"/>
            </a:xfrm>
            <a:prstGeom prst="ellipse">
              <a:avLst/>
            </a:prstGeom>
            <a:solidFill>
              <a:sysClr val="windowText" lastClr="000000">
                <a:lumMod val="65000"/>
                <a:lumOff val="3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defTabSz="914400">
                <a:defRPr/>
              </a:pPr>
              <a:endParaRPr lang="zh-CN" altLang="en-US" kern="0" smtClean="0">
                <a:solidFill>
                  <a:prstClr val="white"/>
                </a:solidFill>
                <a:latin typeface="Segoe UI"/>
                <a:ea typeface="微软雅黑"/>
              </a:endParaRPr>
            </a:p>
          </p:txBody>
        </p:sp>
        <p:sp>
          <p:nvSpPr>
            <p:cNvPr id="222" name="椭圆 221"/>
            <p:cNvSpPr/>
            <p:nvPr/>
          </p:nvSpPr>
          <p:spPr>
            <a:xfrm>
              <a:off x="5074692" y="1009634"/>
              <a:ext cx="72000" cy="72000"/>
            </a:xfrm>
            <a:prstGeom prst="ellipse">
              <a:avLst/>
            </a:prstGeom>
            <a:solidFill>
              <a:sysClr val="windowText" lastClr="000000">
                <a:lumMod val="65000"/>
                <a:lumOff val="3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defTabSz="914400">
                <a:defRPr/>
              </a:pPr>
              <a:endParaRPr lang="zh-CN" altLang="en-US" kern="0" smtClean="0">
                <a:solidFill>
                  <a:prstClr val="white"/>
                </a:solidFill>
                <a:latin typeface="Segoe UI"/>
                <a:ea typeface="微软雅黑"/>
              </a:endParaRPr>
            </a:p>
          </p:txBody>
        </p:sp>
      </p:grpSp>
      <p:sp>
        <p:nvSpPr>
          <p:cNvPr id="223" name="矩形 222"/>
          <p:cNvSpPr/>
          <p:nvPr/>
        </p:nvSpPr>
        <p:spPr>
          <a:xfrm>
            <a:off x="9128283" y="3912646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>
                <a:solidFill>
                  <a:srgbClr val="000000"/>
                </a:solidFill>
                <a:latin typeface="Segoe UI"/>
                <a:ea typeface="微软雅黑"/>
              </a:rPr>
              <a:t>点击</a:t>
            </a:r>
            <a:r>
              <a:rPr lang="zh-CN" altLang="en-US" dirty="0">
                <a:solidFill>
                  <a:srgbClr val="000000"/>
                </a:solidFill>
                <a:latin typeface="Segoe UI"/>
                <a:ea typeface="微软雅黑"/>
              </a:rPr>
              <a:t>此处添加标题</a:t>
            </a:r>
            <a:endParaRPr lang="zh-CN" altLang="en-US" dirty="0">
              <a:solidFill>
                <a:srgbClr val="000000"/>
              </a:solidFill>
              <a:latin typeface="Segoe UI"/>
              <a:ea typeface="微软雅黑"/>
            </a:endParaRPr>
          </a:p>
        </p:txBody>
      </p:sp>
      <p:sp>
        <p:nvSpPr>
          <p:cNvPr id="224" name="矩形 223"/>
          <p:cNvSpPr/>
          <p:nvPr/>
        </p:nvSpPr>
        <p:spPr>
          <a:xfrm>
            <a:off x="8392055" y="4389354"/>
            <a:ext cx="2945629" cy="105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200" dirty="0">
                <a:solidFill>
                  <a:srgbClr val="FFFFFF">
                    <a:lumMod val="50000"/>
                  </a:srgb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rgbClr val="FFFFFF">
                    <a:lumMod val="50000"/>
                  </a:srgb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rgbClr val="FFFFFF">
                    <a:lumMod val="50000"/>
                  </a:srgb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rgbClr val="FFFFFF">
                    <a:lumMod val="50000"/>
                  </a:srgb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rgbClr val="FFFFFF">
                    <a:lumMod val="50000"/>
                  </a:srgb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200" dirty="0">
              <a:solidFill>
                <a:srgbClr val="FFFFFF">
                  <a:lumMod val="50000"/>
                </a:srgbClr>
              </a:solidFill>
              <a:latin typeface="微软雅黑" charset="0"/>
              <a:ea typeface="微软雅黑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solidFill>
                  <a:srgbClr val="000000"/>
                </a:solidFill>
                <a:latin typeface="Segoe UI"/>
                <a:ea typeface="微软雅黑"/>
              </a:rPr>
              <a:t>学校名称：</a:t>
            </a:r>
            <a:r>
              <a:rPr lang="en-US" altLang="zh-CN" dirty="0">
                <a:solidFill>
                  <a:srgbClr val="000000"/>
                </a:solidFill>
                <a:latin typeface="Segoe UI"/>
                <a:ea typeface="微软雅黑"/>
              </a:rPr>
              <a:t>OfficePLUS</a:t>
            </a:r>
            <a:r>
              <a:rPr lang="zh-CN" altLang="en-US" dirty="0" smtClean="0">
                <a:solidFill>
                  <a:srgbClr val="000000"/>
                </a:solidFill>
                <a:latin typeface="Segoe UI"/>
                <a:ea typeface="微软雅黑"/>
              </a:rPr>
              <a:t>大学</a:t>
            </a:r>
            <a:endParaRPr lang="zh-CN" altLang="en-US" dirty="0">
              <a:solidFill>
                <a:srgbClr val="000000"/>
              </a:solidFill>
              <a:latin typeface="Segoe UI"/>
              <a:ea typeface="微软雅黑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zh-CN" altLang="en-US" dirty="0" smtClean="0"/>
              <a:t>参考文献</a:t>
            </a:r>
            <a:endParaRPr kumimoji="1"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en-US" altLang="zh-CN" dirty="0" smtClean="0"/>
              <a:t>PART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SIX</a:t>
            </a:r>
            <a:endParaRPr kumimoji="1"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4889817" y="4381144"/>
            <a:ext cx="2412366" cy="11334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440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PART</a:t>
            </a:r>
            <a:r>
              <a:rPr kumimoji="1" lang="zh-CN" altLang="en-US" dirty="0"/>
              <a:t> </a:t>
            </a:r>
            <a:r>
              <a:rPr kumimoji="1" lang="en-US" altLang="zh-CN" dirty="0" smtClean="0"/>
              <a:t>SIX</a:t>
            </a:r>
            <a:r>
              <a:rPr kumimoji="1" lang="zh-CN" altLang="en-US" dirty="0" smtClean="0"/>
              <a:t> 参考文献</a:t>
            </a:r>
            <a:endParaRPr kumimoji="1"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1089025" y="1210452"/>
            <a:ext cx="6454775" cy="43735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400" dirty="0">
                <a:solidFill>
                  <a:srgbClr val="000000"/>
                </a:solidFill>
                <a:latin typeface="微软雅黑"/>
                <a:ea typeface="微软雅黑"/>
              </a:rPr>
              <a:t>1.</a:t>
            </a:r>
            <a:r>
              <a:rPr lang="zh-CN" altLang="en-US" sz="1400" dirty="0">
                <a:solidFill>
                  <a:srgbClr val="000000"/>
                </a:solidFill>
                <a:latin typeface="微软雅黑"/>
                <a:ea typeface="微软雅黑"/>
              </a:rPr>
              <a:t>期刊类</a:t>
            </a:r>
            <a:endParaRPr lang="en-US" altLang="zh-CN" sz="1400" dirty="0">
              <a:solidFill>
                <a:srgbClr val="000000"/>
              </a:solidFill>
              <a:latin typeface="微软雅黑"/>
              <a:ea typeface="微软雅黑"/>
            </a:endParaRPr>
          </a:p>
          <a:p>
            <a:pPr>
              <a:lnSpc>
                <a:spcPct val="130000"/>
              </a:lnSpc>
            </a:pPr>
            <a:r>
              <a:rPr lang="en-US" altLang="zh-CN" sz="12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/>
                <a:ea typeface="微软雅黑"/>
              </a:rPr>
              <a:t>[</a:t>
            </a:r>
            <a:r>
              <a:rPr lang="zh-CN" altLang="en-US" sz="12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/>
                <a:ea typeface="微软雅黑"/>
              </a:rPr>
              <a:t>序号</a:t>
            </a:r>
            <a:r>
              <a:rPr lang="en-US" altLang="zh-CN" sz="12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/>
                <a:ea typeface="微软雅黑"/>
              </a:rPr>
              <a:t>]</a:t>
            </a:r>
            <a:r>
              <a:rPr lang="zh-CN" altLang="en-US" sz="12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/>
                <a:ea typeface="微软雅黑"/>
              </a:rPr>
              <a:t>作者</a:t>
            </a:r>
            <a:r>
              <a:rPr lang="en-US" altLang="zh-CN" sz="12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/>
                <a:ea typeface="微软雅黑"/>
              </a:rPr>
              <a:t>.</a:t>
            </a:r>
            <a:r>
              <a:rPr lang="zh-CN" altLang="en-US" sz="12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/>
                <a:ea typeface="微软雅黑"/>
              </a:rPr>
              <a:t>篇名</a:t>
            </a:r>
            <a:r>
              <a:rPr lang="en-US" altLang="zh-CN" sz="12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/>
                <a:ea typeface="微软雅黑"/>
              </a:rPr>
              <a:t>[J].</a:t>
            </a:r>
            <a:r>
              <a:rPr lang="zh-CN" altLang="en-US" sz="12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/>
                <a:ea typeface="微软雅黑"/>
              </a:rPr>
              <a:t>刊名，出版年份，卷号（期号）：起止页码</a:t>
            </a:r>
            <a:r>
              <a:rPr lang="en-US" altLang="zh-CN" sz="1200" dirty="0" smtClean="0">
                <a:solidFill>
                  <a:srgbClr val="000000">
                    <a:lumMod val="50000"/>
                    <a:lumOff val="50000"/>
                  </a:srgbClr>
                </a:solidFill>
                <a:latin typeface="微软雅黑"/>
                <a:ea typeface="微软雅黑"/>
              </a:rPr>
              <a:t>.</a:t>
            </a:r>
            <a:endParaRPr lang="en-US" altLang="zh-CN" sz="1200" dirty="0">
              <a:solidFill>
                <a:srgbClr val="000000">
                  <a:lumMod val="50000"/>
                  <a:lumOff val="50000"/>
                </a:srgbClr>
              </a:solidFill>
              <a:latin typeface="微软雅黑"/>
              <a:ea typeface="微软雅黑"/>
            </a:endParaRPr>
          </a:p>
          <a:p>
            <a:pPr>
              <a:lnSpc>
                <a:spcPct val="130000"/>
              </a:lnSpc>
            </a:pPr>
            <a:r>
              <a:rPr lang="en-US" altLang="zh-CN" sz="1400" dirty="0">
                <a:solidFill>
                  <a:srgbClr val="000000"/>
                </a:solidFill>
                <a:latin typeface="微软雅黑"/>
                <a:ea typeface="微软雅黑"/>
              </a:rPr>
              <a:t>2.</a:t>
            </a:r>
            <a:r>
              <a:rPr lang="zh-CN" altLang="en-US" sz="1400" dirty="0">
                <a:solidFill>
                  <a:srgbClr val="000000"/>
                </a:solidFill>
                <a:latin typeface="微软雅黑"/>
                <a:ea typeface="微软雅黑"/>
              </a:rPr>
              <a:t>专著类</a:t>
            </a:r>
            <a:endParaRPr lang="zh-CN" altLang="en-US" sz="1400" dirty="0">
              <a:solidFill>
                <a:srgbClr val="000000"/>
              </a:solidFill>
              <a:latin typeface="微软雅黑"/>
              <a:ea typeface="微软雅黑"/>
            </a:endParaRPr>
          </a:p>
          <a:p>
            <a:pPr>
              <a:lnSpc>
                <a:spcPct val="130000"/>
              </a:lnSpc>
            </a:pPr>
            <a:r>
              <a:rPr lang="en-US" altLang="zh-CN" sz="12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/>
                <a:ea typeface="微软雅黑"/>
              </a:rPr>
              <a:t>[</a:t>
            </a:r>
            <a:r>
              <a:rPr lang="zh-CN" altLang="en-US" sz="12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/>
                <a:ea typeface="微软雅黑"/>
              </a:rPr>
              <a:t>序号</a:t>
            </a:r>
            <a:r>
              <a:rPr lang="en-US" altLang="zh-CN" sz="12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/>
                <a:ea typeface="微软雅黑"/>
              </a:rPr>
              <a:t>]</a:t>
            </a:r>
            <a:r>
              <a:rPr lang="zh-CN" altLang="en-US" sz="12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/>
                <a:ea typeface="微软雅黑"/>
              </a:rPr>
              <a:t>作者</a:t>
            </a:r>
            <a:r>
              <a:rPr lang="en-US" altLang="zh-CN" sz="12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/>
                <a:ea typeface="微软雅黑"/>
              </a:rPr>
              <a:t>.</a:t>
            </a:r>
            <a:r>
              <a:rPr lang="zh-CN" altLang="en-US" sz="12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/>
                <a:ea typeface="微软雅黑"/>
              </a:rPr>
              <a:t>书名</a:t>
            </a:r>
            <a:r>
              <a:rPr lang="en-US" altLang="zh-CN" sz="12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/>
                <a:ea typeface="微软雅黑"/>
              </a:rPr>
              <a:t>[M].</a:t>
            </a:r>
            <a:r>
              <a:rPr lang="zh-CN" altLang="en-US" sz="12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/>
                <a:ea typeface="微软雅黑"/>
              </a:rPr>
              <a:t>出版地：出版社，出版年份：起止页码</a:t>
            </a:r>
            <a:r>
              <a:rPr lang="en-US" altLang="zh-CN" sz="1200" dirty="0" smtClean="0">
                <a:solidFill>
                  <a:srgbClr val="000000">
                    <a:lumMod val="50000"/>
                    <a:lumOff val="50000"/>
                  </a:srgbClr>
                </a:solidFill>
                <a:latin typeface="微软雅黑"/>
                <a:ea typeface="微软雅黑"/>
              </a:rPr>
              <a:t>.</a:t>
            </a:r>
            <a:endParaRPr lang="en-US" altLang="zh-CN" sz="1200" dirty="0">
              <a:solidFill>
                <a:srgbClr val="000000">
                  <a:lumMod val="50000"/>
                  <a:lumOff val="50000"/>
                </a:srgbClr>
              </a:solidFill>
              <a:latin typeface="微软雅黑"/>
              <a:ea typeface="微软雅黑"/>
            </a:endParaRPr>
          </a:p>
          <a:p>
            <a:pPr>
              <a:lnSpc>
                <a:spcPct val="130000"/>
              </a:lnSpc>
            </a:pPr>
            <a:r>
              <a:rPr lang="en-US" altLang="zh-CN" sz="1400" dirty="0">
                <a:solidFill>
                  <a:srgbClr val="000000"/>
                </a:solidFill>
                <a:latin typeface="微软雅黑"/>
                <a:ea typeface="微软雅黑"/>
              </a:rPr>
              <a:t>3.</a:t>
            </a:r>
            <a:r>
              <a:rPr lang="zh-CN" altLang="en-US" sz="1400" dirty="0">
                <a:solidFill>
                  <a:srgbClr val="000000"/>
                </a:solidFill>
                <a:latin typeface="微软雅黑"/>
                <a:ea typeface="微软雅黑"/>
              </a:rPr>
              <a:t>报纸类</a:t>
            </a:r>
            <a:endParaRPr lang="zh-CN" altLang="en-US" sz="1400" dirty="0">
              <a:solidFill>
                <a:srgbClr val="000000"/>
              </a:solidFill>
              <a:latin typeface="微软雅黑"/>
              <a:ea typeface="微软雅黑"/>
            </a:endParaRPr>
          </a:p>
          <a:p>
            <a:pPr>
              <a:lnSpc>
                <a:spcPct val="130000"/>
              </a:lnSpc>
            </a:pPr>
            <a:r>
              <a:rPr lang="en-US" altLang="zh-CN" sz="12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/>
                <a:ea typeface="微软雅黑"/>
              </a:rPr>
              <a:t>[</a:t>
            </a:r>
            <a:r>
              <a:rPr lang="zh-CN" altLang="en-US" sz="12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/>
                <a:ea typeface="微软雅黑"/>
              </a:rPr>
              <a:t>序号</a:t>
            </a:r>
            <a:r>
              <a:rPr lang="en-US" altLang="zh-CN" sz="12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/>
                <a:ea typeface="微软雅黑"/>
              </a:rPr>
              <a:t>]</a:t>
            </a:r>
            <a:r>
              <a:rPr lang="zh-CN" altLang="en-US" sz="12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/>
                <a:ea typeface="微软雅黑"/>
              </a:rPr>
              <a:t>作者</a:t>
            </a:r>
            <a:r>
              <a:rPr lang="en-US" altLang="zh-CN" sz="12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/>
                <a:ea typeface="微软雅黑"/>
              </a:rPr>
              <a:t>.</a:t>
            </a:r>
            <a:r>
              <a:rPr lang="zh-CN" altLang="en-US" sz="12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/>
                <a:ea typeface="微软雅黑"/>
              </a:rPr>
              <a:t>篇名</a:t>
            </a:r>
            <a:r>
              <a:rPr lang="en-US" altLang="zh-CN" sz="12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/>
                <a:ea typeface="微软雅黑"/>
              </a:rPr>
              <a:t>[N].</a:t>
            </a:r>
            <a:r>
              <a:rPr lang="zh-CN" altLang="en-US" sz="12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/>
                <a:ea typeface="微软雅黑"/>
              </a:rPr>
              <a:t>报纸名，出版日期（版次）</a:t>
            </a:r>
            <a:r>
              <a:rPr lang="en-US" altLang="zh-CN" sz="1200" dirty="0" smtClean="0">
                <a:solidFill>
                  <a:srgbClr val="000000">
                    <a:lumMod val="50000"/>
                    <a:lumOff val="50000"/>
                  </a:srgbClr>
                </a:solidFill>
                <a:latin typeface="微软雅黑"/>
                <a:ea typeface="微软雅黑"/>
              </a:rPr>
              <a:t>.</a:t>
            </a:r>
            <a:endParaRPr lang="en-US" altLang="zh-CN" sz="1200" dirty="0">
              <a:solidFill>
                <a:srgbClr val="000000">
                  <a:lumMod val="50000"/>
                  <a:lumOff val="50000"/>
                </a:srgbClr>
              </a:solidFill>
              <a:latin typeface="微软雅黑"/>
              <a:ea typeface="微软雅黑"/>
            </a:endParaRPr>
          </a:p>
          <a:p>
            <a:pPr>
              <a:lnSpc>
                <a:spcPct val="130000"/>
              </a:lnSpc>
            </a:pPr>
            <a:r>
              <a:rPr lang="en-US" altLang="zh-CN" sz="1400" dirty="0">
                <a:solidFill>
                  <a:srgbClr val="000000"/>
                </a:solidFill>
                <a:latin typeface="微软雅黑"/>
                <a:ea typeface="微软雅黑"/>
              </a:rPr>
              <a:t>4.</a:t>
            </a:r>
            <a:r>
              <a:rPr lang="zh-CN" altLang="en-US" sz="1400" dirty="0">
                <a:solidFill>
                  <a:srgbClr val="000000"/>
                </a:solidFill>
                <a:latin typeface="微软雅黑"/>
                <a:ea typeface="微软雅黑"/>
              </a:rPr>
              <a:t>论文集</a:t>
            </a:r>
            <a:endParaRPr lang="zh-CN" altLang="en-US" sz="1400" dirty="0">
              <a:solidFill>
                <a:srgbClr val="000000"/>
              </a:solidFill>
              <a:latin typeface="微软雅黑"/>
              <a:ea typeface="微软雅黑"/>
            </a:endParaRPr>
          </a:p>
          <a:p>
            <a:pPr>
              <a:lnSpc>
                <a:spcPct val="130000"/>
              </a:lnSpc>
            </a:pPr>
            <a:r>
              <a:rPr lang="en-US" altLang="zh-CN" sz="12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/>
                <a:ea typeface="微软雅黑"/>
              </a:rPr>
              <a:t>[</a:t>
            </a:r>
            <a:r>
              <a:rPr lang="zh-CN" altLang="en-US" sz="12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/>
                <a:ea typeface="微软雅黑"/>
              </a:rPr>
              <a:t>序号</a:t>
            </a:r>
            <a:r>
              <a:rPr lang="en-US" altLang="zh-CN" sz="12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/>
                <a:ea typeface="微软雅黑"/>
              </a:rPr>
              <a:t>]</a:t>
            </a:r>
            <a:r>
              <a:rPr lang="zh-CN" altLang="en-US" sz="12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/>
                <a:ea typeface="微软雅黑"/>
              </a:rPr>
              <a:t>作者</a:t>
            </a:r>
            <a:r>
              <a:rPr lang="en-US" altLang="zh-CN" sz="12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/>
                <a:ea typeface="微软雅黑"/>
              </a:rPr>
              <a:t>.</a:t>
            </a:r>
            <a:r>
              <a:rPr lang="zh-CN" altLang="en-US" sz="12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/>
                <a:ea typeface="微软雅黑"/>
              </a:rPr>
              <a:t>篇名</a:t>
            </a:r>
            <a:r>
              <a:rPr lang="en-US" altLang="zh-CN" sz="12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/>
                <a:ea typeface="微软雅黑"/>
              </a:rPr>
              <a:t>[C].</a:t>
            </a:r>
            <a:r>
              <a:rPr lang="zh-CN" altLang="en-US" sz="12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/>
                <a:ea typeface="微软雅黑"/>
              </a:rPr>
              <a:t>出版地：出版者，出版年份：起始页码</a:t>
            </a:r>
            <a:r>
              <a:rPr lang="en-US" altLang="zh-CN" sz="12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/>
                <a:ea typeface="微软雅黑"/>
              </a:rPr>
              <a:t>.</a:t>
            </a:r>
            <a:endParaRPr lang="en-US" altLang="zh-CN" sz="1200" dirty="0">
              <a:solidFill>
                <a:srgbClr val="000000">
                  <a:lumMod val="50000"/>
                  <a:lumOff val="50000"/>
                </a:srgbClr>
              </a:solidFill>
              <a:latin typeface="微软雅黑"/>
              <a:ea typeface="微软雅黑"/>
            </a:endParaRPr>
          </a:p>
          <a:p>
            <a:pPr>
              <a:lnSpc>
                <a:spcPct val="130000"/>
              </a:lnSpc>
            </a:pPr>
            <a:r>
              <a:rPr lang="en-US" altLang="zh-CN" sz="1400" dirty="0">
                <a:solidFill>
                  <a:srgbClr val="000000"/>
                </a:solidFill>
                <a:latin typeface="微软雅黑"/>
                <a:ea typeface="微软雅黑"/>
              </a:rPr>
              <a:t>5.</a:t>
            </a:r>
            <a:r>
              <a:rPr lang="zh-CN" altLang="en-US" sz="1400" dirty="0">
                <a:solidFill>
                  <a:srgbClr val="000000"/>
                </a:solidFill>
                <a:latin typeface="微软雅黑"/>
                <a:ea typeface="微软雅黑"/>
              </a:rPr>
              <a:t>学位论文</a:t>
            </a:r>
            <a:endParaRPr lang="zh-CN" altLang="en-US" sz="1400" dirty="0">
              <a:solidFill>
                <a:srgbClr val="000000"/>
              </a:solidFill>
              <a:latin typeface="微软雅黑"/>
              <a:ea typeface="微软雅黑"/>
            </a:endParaRPr>
          </a:p>
          <a:p>
            <a:pPr>
              <a:lnSpc>
                <a:spcPct val="130000"/>
              </a:lnSpc>
            </a:pPr>
            <a:r>
              <a:rPr lang="en-US" altLang="zh-CN" sz="12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/>
                <a:ea typeface="微软雅黑"/>
              </a:rPr>
              <a:t>[</a:t>
            </a:r>
            <a:r>
              <a:rPr lang="zh-CN" altLang="en-US" sz="12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/>
                <a:ea typeface="微软雅黑"/>
              </a:rPr>
              <a:t>序号</a:t>
            </a:r>
            <a:r>
              <a:rPr lang="en-US" altLang="zh-CN" sz="12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/>
                <a:ea typeface="微软雅黑"/>
              </a:rPr>
              <a:t>]</a:t>
            </a:r>
            <a:r>
              <a:rPr lang="zh-CN" altLang="en-US" sz="12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/>
                <a:ea typeface="微软雅黑"/>
              </a:rPr>
              <a:t>作者</a:t>
            </a:r>
            <a:r>
              <a:rPr lang="en-US" altLang="zh-CN" sz="12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/>
                <a:ea typeface="微软雅黑"/>
              </a:rPr>
              <a:t>.</a:t>
            </a:r>
            <a:r>
              <a:rPr lang="zh-CN" altLang="en-US" sz="12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/>
                <a:ea typeface="微软雅黑"/>
              </a:rPr>
              <a:t>篇名</a:t>
            </a:r>
            <a:r>
              <a:rPr lang="en-US" altLang="zh-CN" sz="12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/>
                <a:ea typeface="微软雅黑"/>
              </a:rPr>
              <a:t>[D].</a:t>
            </a:r>
            <a:r>
              <a:rPr lang="zh-CN" altLang="en-US" sz="12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/>
                <a:ea typeface="微软雅黑"/>
              </a:rPr>
              <a:t>出版地：保存者，出版年份：起始页码</a:t>
            </a:r>
            <a:r>
              <a:rPr lang="en-US" altLang="zh-CN" sz="12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/>
                <a:ea typeface="微软雅黑"/>
              </a:rPr>
              <a:t>.</a:t>
            </a:r>
            <a:endParaRPr lang="en-US" altLang="zh-CN" sz="1200" dirty="0">
              <a:solidFill>
                <a:srgbClr val="000000">
                  <a:lumMod val="50000"/>
                  <a:lumOff val="50000"/>
                </a:srgbClr>
              </a:solidFill>
              <a:latin typeface="微软雅黑"/>
              <a:ea typeface="微软雅黑"/>
            </a:endParaRPr>
          </a:p>
          <a:p>
            <a:pPr>
              <a:lnSpc>
                <a:spcPct val="130000"/>
              </a:lnSpc>
            </a:pPr>
            <a:r>
              <a:rPr lang="en-US" altLang="zh-CN" sz="1400" dirty="0">
                <a:solidFill>
                  <a:srgbClr val="000000"/>
                </a:solidFill>
                <a:latin typeface="微软雅黑"/>
                <a:ea typeface="微软雅黑"/>
              </a:rPr>
              <a:t>6.</a:t>
            </a:r>
            <a:r>
              <a:rPr lang="zh-CN" altLang="en-US" sz="1400" dirty="0">
                <a:solidFill>
                  <a:srgbClr val="000000"/>
                </a:solidFill>
                <a:latin typeface="微软雅黑"/>
                <a:ea typeface="微软雅黑"/>
              </a:rPr>
              <a:t>研究报告</a:t>
            </a:r>
            <a:endParaRPr lang="zh-CN" altLang="en-US" sz="1400" dirty="0">
              <a:solidFill>
                <a:srgbClr val="000000"/>
              </a:solidFill>
              <a:latin typeface="微软雅黑"/>
              <a:ea typeface="微软雅黑"/>
            </a:endParaRPr>
          </a:p>
          <a:p>
            <a:pPr>
              <a:lnSpc>
                <a:spcPct val="130000"/>
              </a:lnSpc>
            </a:pPr>
            <a:r>
              <a:rPr lang="en-US" altLang="zh-CN" sz="12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/>
                <a:ea typeface="微软雅黑"/>
              </a:rPr>
              <a:t>[</a:t>
            </a:r>
            <a:r>
              <a:rPr lang="zh-CN" altLang="en-US" sz="12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/>
                <a:ea typeface="微软雅黑"/>
              </a:rPr>
              <a:t>序号</a:t>
            </a:r>
            <a:r>
              <a:rPr lang="en-US" altLang="zh-CN" sz="12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/>
                <a:ea typeface="微软雅黑"/>
              </a:rPr>
              <a:t>]</a:t>
            </a:r>
            <a:r>
              <a:rPr lang="zh-CN" altLang="en-US" sz="12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/>
                <a:ea typeface="微软雅黑"/>
              </a:rPr>
              <a:t>作者</a:t>
            </a:r>
            <a:r>
              <a:rPr lang="en-US" altLang="zh-CN" sz="12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/>
                <a:ea typeface="微软雅黑"/>
              </a:rPr>
              <a:t>.</a:t>
            </a:r>
            <a:r>
              <a:rPr lang="zh-CN" altLang="en-US" sz="12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/>
                <a:ea typeface="微软雅黑"/>
              </a:rPr>
              <a:t>篇名</a:t>
            </a:r>
            <a:r>
              <a:rPr lang="en-US" altLang="zh-CN" sz="12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/>
                <a:ea typeface="微软雅黑"/>
              </a:rPr>
              <a:t>[R].</a:t>
            </a:r>
            <a:r>
              <a:rPr lang="zh-CN" altLang="en-US" sz="12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/>
                <a:ea typeface="微软雅黑"/>
              </a:rPr>
              <a:t>出版地：出版者，出版年份：起始页码</a:t>
            </a:r>
            <a:r>
              <a:rPr lang="en-US" altLang="zh-CN" sz="12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/>
                <a:ea typeface="微软雅黑"/>
              </a:rPr>
              <a:t>.</a:t>
            </a:r>
            <a:endParaRPr lang="en-US" altLang="zh-CN" sz="1200" dirty="0">
              <a:solidFill>
                <a:srgbClr val="000000">
                  <a:lumMod val="50000"/>
                  <a:lumOff val="50000"/>
                </a:srgbClr>
              </a:solidFill>
              <a:latin typeface="微软雅黑"/>
              <a:ea typeface="微软雅黑"/>
            </a:endParaRPr>
          </a:p>
          <a:p>
            <a:pPr>
              <a:lnSpc>
                <a:spcPct val="130000"/>
              </a:lnSpc>
            </a:pPr>
            <a:r>
              <a:rPr lang="en-US" altLang="zh-CN" sz="1400" dirty="0">
                <a:solidFill>
                  <a:srgbClr val="000000"/>
                </a:solidFill>
                <a:latin typeface="微软雅黑"/>
                <a:ea typeface="微软雅黑"/>
              </a:rPr>
              <a:t>7.</a:t>
            </a:r>
            <a:r>
              <a:rPr lang="zh-CN" altLang="en-US" sz="1400" dirty="0">
                <a:solidFill>
                  <a:srgbClr val="000000"/>
                </a:solidFill>
                <a:latin typeface="微软雅黑"/>
                <a:ea typeface="微软雅黑"/>
              </a:rPr>
              <a:t>条例</a:t>
            </a:r>
            <a:endParaRPr lang="zh-CN" altLang="en-US" sz="1400" dirty="0">
              <a:solidFill>
                <a:srgbClr val="000000"/>
              </a:solidFill>
              <a:latin typeface="微软雅黑"/>
              <a:ea typeface="微软雅黑"/>
            </a:endParaRPr>
          </a:p>
          <a:p>
            <a:pPr>
              <a:lnSpc>
                <a:spcPct val="130000"/>
              </a:lnSpc>
            </a:pPr>
            <a:r>
              <a:rPr lang="en-US" altLang="zh-CN" sz="12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/>
                <a:ea typeface="微软雅黑"/>
              </a:rPr>
              <a:t>[</a:t>
            </a:r>
            <a:r>
              <a:rPr lang="zh-CN" altLang="en-US" sz="12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/>
                <a:ea typeface="微软雅黑"/>
              </a:rPr>
              <a:t>序号</a:t>
            </a:r>
            <a:r>
              <a:rPr lang="en-US" altLang="zh-CN" sz="12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/>
                <a:ea typeface="微软雅黑"/>
              </a:rPr>
              <a:t>]</a:t>
            </a:r>
            <a:r>
              <a:rPr lang="zh-CN" altLang="en-US" sz="12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/>
                <a:ea typeface="微软雅黑"/>
              </a:rPr>
              <a:t>颁布单位</a:t>
            </a:r>
            <a:r>
              <a:rPr lang="en-US" altLang="zh-CN" sz="12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/>
                <a:ea typeface="微软雅黑"/>
              </a:rPr>
              <a:t>.</a:t>
            </a:r>
            <a:r>
              <a:rPr lang="zh-CN" altLang="en-US" sz="12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/>
                <a:ea typeface="微软雅黑"/>
              </a:rPr>
              <a:t>条例名称</a:t>
            </a:r>
            <a:r>
              <a:rPr lang="en-US" altLang="zh-CN" sz="12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/>
                <a:ea typeface="微软雅黑"/>
              </a:rPr>
              <a:t>.</a:t>
            </a:r>
            <a:r>
              <a:rPr lang="zh-CN" altLang="en-US" sz="12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/>
                <a:ea typeface="微软雅黑"/>
              </a:rPr>
              <a:t>发布日期</a:t>
            </a:r>
            <a:endParaRPr lang="zh-CN" altLang="en-US" sz="1200" dirty="0">
              <a:solidFill>
                <a:srgbClr val="000000">
                  <a:lumMod val="50000"/>
                  <a:lumOff val="50000"/>
                </a:srgbClr>
              </a:solidFill>
              <a:latin typeface="微软雅黑"/>
              <a:ea typeface="微软雅黑"/>
            </a:endParaRPr>
          </a:p>
          <a:p>
            <a:pPr>
              <a:lnSpc>
                <a:spcPct val="130000"/>
              </a:lnSpc>
            </a:pPr>
            <a:r>
              <a:rPr lang="en-US" altLang="zh-CN" sz="1400" dirty="0">
                <a:solidFill>
                  <a:srgbClr val="000000"/>
                </a:solidFill>
                <a:latin typeface="微软雅黑"/>
                <a:ea typeface="微软雅黑"/>
              </a:rPr>
              <a:t>8.</a:t>
            </a:r>
            <a:r>
              <a:rPr lang="zh-CN" altLang="en-US" sz="1400" dirty="0">
                <a:solidFill>
                  <a:srgbClr val="000000"/>
                </a:solidFill>
                <a:latin typeface="微软雅黑"/>
                <a:ea typeface="微软雅黑"/>
              </a:rPr>
              <a:t>译著</a:t>
            </a:r>
            <a:endParaRPr lang="zh-CN" altLang="en-US" sz="1400" dirty="0">
              <a:solidFill>
                <a:srgbClr val="000000"/>
              </a:solidFill>
              <a:latin typeface="微软雅黑"/>
              <a:ea typeface="微软雅黑"/>
            </a:endParaRPr>
          </a:p>
          <a:p>
            <a:pPr>
              <a:lnSpc>
                <a:spcPct val="130000"/>
              </a:lnSpc>
            </a:pPr>
            <a:r>
              <a:rPr lang="en-US" altLang="zh-CN" sz="12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/>
                <a:ea typeface="微软雅黑"/>
              </a:rPr>
              <a:t>[</a:t>
            </a:r>
            <a:r>
              <a:rPr lang="zh-CN" altLang="en-US" sz="12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/>
                <a:ea typeface="微软雅黑"/>
              </a:rPr>
              <a:t>序号</a:t>
            </a:r>
            <a:r>
              <a:rPr lang="en-US" altLang="zh-CN" sz="12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/>
                <a:ea typeface="微软雅黑"/>
              </a:rPr>
              <a:t>]</a:t>
            </a:r>
            <a:r>
              <a:rPr lang="zh-CN" altLang="en-US" sz="12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/>
                <a:ea typeface="微软雅黑"/>
              </a:rPr>
              <a:t>原著作者</a:t>
            </a:r>
            <a:r>
              <a:rPr lang="en-US" altLang="zh-CN" sz="12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/>
                <a:ea typeface="微软雅黑"/>
              </a:rPr>
              <a:t>. </a:t>
            </a:r>
            <a:r>
              <a:rPr lang="zh-CN" altLang="en-US" sz="12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/>
                <a:ea typeface="微软雅黑"/>
              </a:rPr>
              <a:t>书名</a:t>
            </a:r>
            <a:r>
              <a:rPr lang="en-US" altLang="zh-CN" sz="12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/>
                <a:ea typeface="微软雅黑"/>
              </a:rPr>
              <a:t>[M].</a:t>
            </a:r>
            <a:r>
              <a:rPr lang="zh-CN" altLang="en-US" sz="12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/>
                <a:ea typeface="微软雅黑"/>
              </a:rPr>
              <a:t>译者，译</a:t>
            </a:r>
            <a:r>
              <a:rPr lang="en-US" altLang="zh-CN" sz="12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/>
                <a:ea typeface="微软雅黑"/>
              </a:rPr>
              <a:t>.</a:t>
            </a:r>
            <a:r>
              <a:rPr lang="zh-CN" altLang="en-US" sz="12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/>
                <a:ea typeface="微软雅黑"/>
              </a:rPr>
              <a:t>出版地：出版社，出版年份：起止页码</a:t>
            </a:r>
            <a:r>
              <a:rPr lang="en-US" altLang="zh-CN" sz="12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/>
                <a:ea typeface="微软雅黑"/>
              </a:rPr>
              <a:t>.</a:t>
            </a:r>
            <a:endParaRPr lang="en-US" altLang="zh-CN" sz="1200" dirty="0">
              <a:solidFill>
                <a:srgbClr val="000000">
                  <a:lumMod val="50000"/>
                  <a:lumOff val="50000"/>
                </a:srgbClr>
              </a:solidFill>
              <a:latin typeface="微软雅黑"/>
              <a:ea typeface="微软雅黑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 smtClean="0">
                <a:latin typeface="Segoe UI"/>
                <a:ea typeface="微软雅黑"/>
              </a:rPr>
              <a:t>THANK</a:t>
            </a:r>
            <a:r>
              <a:rPr lang="zh-CN" altLang="en-US" dirty="0" smtClean="0">
                <a:latin typeface="Segoe UI"/>
                <a:ea typeface="微软雅黑"/>
              </a:rPr>
              <a:t> </a:t>
            </a:r>
            <a:r>
              <a:rPr lang="en-US" altLang="zh-CN" dirty="0" smtClean="0">
                <a:latin typeface="Segoe UI"/>
                <a:ea typeface="微软雅黑"/>
              </a:rPr>
              <a:t>YOU</a:t>
            </a:r>
            <a:r>
              <a:rPr lang="zh-CN" altLang="en-US" dirty="0" smtClean="0">
                <a:latin typeface="Segoe UI"/>
                <a:ea typeface="微软雅黑"/>
              </a:rPr>
              <a:t> </a:t>
            </a:r>
            <a:r>
              <a:rPr lang="en-US" altLang="zh-CN" dirty="0" smtClean="0">
                <a:latin typeface="Segoe UI"/>
                <a:ea typeface="微软雅黑"/>
              </a:rPr>
              <a:t>FOR</a:t>
            </a:r>
            <a:r>
              <a:rPr lang="zh-CN" altLang="en-US" dirty="0" smtClean="0">
                <a:latin typeface="Segoe UI"/>
                <a:ea typeface="微软雅黑"/>
              </a:rPr>
              <a:t> </a:t>
            </a:r>
            <a:r>
              <a:rPr lang="en-US" altLang="zh-CN" dirty="0" smtClean="0">
                <a:latin typeface="Segoe UI"/>
                <a:ea typeface="微软雅黑"/>
              </a:rPr>
              <a:t>WATCHING</a:t>
            </a:r>
            <a:endParaRPr lang="en-US" altLang="zh-CN" dirty="0">
              <a:latin typeface="Segoe UI"/>
              <a:ea typeface="微软雅黑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>
              <a:lnSpc>
                <a:spcPct val="100000"/>
              </a:lnSpc>
              <a:spcBef>
                <a:spcPts val="0"/>
              </a:spcBef>
              <a:defRPr/>
            </a:pPr>
            <a:r>
              <a:rPr lang="zh-CN" altLang="en-US" kern="0" dirty="0">
                <a:latin typeface="Segoe UI"/>
                <a:ea typeface="微软雅黑"/>
              </a:rPr>
              <a:t>指导老师</a:t>
            </a:r>
            <a:endParaRPr lang="en-US" altLang="zh-CN" kern="0" dirty="0">
              <a:latin typeface="Segoe UI"/>
              <a:ea typeface="微软雅黑"/>
            </a:endParaRPr>
          </a:p>
          <a:p>
            <a:pPr lvl="0">
              <a:lnSpc>
                <a:spcPct val="100000"/>
              </a:lnSpc>
              <a:spcBef>
                <a:spcPts val="0"/>
              </a:spcBef>
              <a:defRPr/>
            </a:pPr>
            <a:r>
              <a:rPr lang="en-US" altLang="zh-CN" kern="0" dirty="0">
                <a:latin typeface="Segoe UI"/>
                <a:ea typeface="微软雅黑"/>
              </a:rPr>
              <a:t>John </a:t>
            </a:r>
            <a:r>
              <a:rPr lang="en-US" altLang="zh-CN" kern="0" dirty="0" smtClean="0">
                <a:latin typeface="Segoe UI"/>
                <a:ea typeface="微软雅黑"/>
              </a:rPr>
              <a:t>Doe</a:t>
            </a:r>
            <a:endParaRPr lang="en-US" altLang="zh-CN" kern="0" dirty="0">
              <a:latin typeface="Segoe UI"/>
              <a:ea typeface="微软雅黑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lvl="0">
              <a:lnSpc>
                <a:spcPct val="100000"/>
              </a:lnSpc>
              <a:spcBef>
                <a:spcPts val="0"/>
              </a:spcBef>
              <a:defRPr/>
            </a:pPr>
            <a:r>
              <a:rPr lang="zh-CN" altLang="en-US" kern="0" dirty="0">
                <a:latin typeface="Segoe UI"/>
                <a:ea typeface="微软雅黑"/>
              </a:rPr>
              <a:t>报告人</a:t>
            </a:r>
            <a:endParaRPr lang="en-US" altLang="zh-CN" kern="0" dirty="0">
              <a:latin typeface="Segoe UI"/>
              <a:ea typeface="微软雅黑"/>
            </a:endParaRPr>
          </a:p>
          <a:p>
            <a:pPr lvl="0">
              <a:lnSpc>
                <a:spcPct val="100000"/>
              </a:lnSpc>
              <a:spcBef>
                <a:spcPts val="0"/>
              </a:spcBef>
              <a:defRPr/>
            </a:pPr>
            <a:r>
              <a:rPr lang="en-US" altLang="zh-CN" kern="0" dirty="0">
                <a:latin typeface="Segoe UI"/>
                <a:ea typeface="微软雅黑"/>
              </a:rPr>
              <a:t>Jane </a:t>
            </a:r>
            <a:r>
              <a:rPr lang="en-US" altLang="zh-CN" kern="0" dirty="0" smtClean="0">
                <a:latin typeface="Segoe UI"/>
                <a:ea typeface="微软雅黑"/>
              </a:rPr>
              <a:t>Doe</a:t>
            </a:r>
            <a:endParaRPr lang="en-US" altLang="zh-CN" kern="0" dirty="0">
              <a:latin typeface="Segoe UI"/>
              <a:ea typeface="微软雅黑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altLang="zh-CN" dirty="0">
                <a:latin typeface="Segoe UI"/>
                <a:ea typeface="微软雅黑"/>
              </a:rPr>
              <a:t>PRESENTED BY </a:t>
            </a:r>
            <a:r>
              <a:rPr lang="en-US" altLang="zh-CN" dirty="0" smtClean="0">
                <a:latin typeface="Segoe UI"/>
                <a:ea typeface="微软雅黑"/>
              </a:rPr>
              <a:t>OfficePLUS</a:t>
            </a:r>
            <a:endParaRPr lang="en-US" altLang="zh-CN" dirty="0">
              <a:latin typeface="Segoe UI"/>
              <a:ea typeface="微软雅黑"/>
            </a:endParaRPr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>
                <a:solidFill>
                  <a:srgbClr val="000000"/>
                </a:solidFill>
                <a:latin typeface="Segoe UI"/>
                <a:ea typeface="微软雅黑"/>
              </a:rPr>
              <a:t>学校名称：</a:t>
            </a:r>
            <a:r>
              <a:rPr lang="en-US" altLang="zh-CN" dirty="0">
                <a:solidFill>
                  <a:srgbClr val="000000"/>
                </a:solidFill>
                <a:latin typeface="Segoe UI"/>
                <a:ea typeface="微软雅黑"/>
              </a:rPr>
              <a:t>OfficePLUS</a:t>
            </a:r>
            <a:r>
              <a:rPr lang="zh-CN" altLang="en-US" dirty="0" smtClean="0">
                <a:solidFill>
                  <a:srgbClr val="000000"/>
                </a:solidFill>
                <a:latin typeface="Segoe UI"/>
                <a:ea typeface="微软雅黑"/>
              </a:rPr>
              <a:t>大学</a:t>
            </a:r>
            <a:endParaRPr lang="zh-CN" altLang="en-US" dirty="0">
              <a:solidFill>
                <a:srgbClr val="000000"/>
              </a:solidFill>
              <a:latin typeface="Segoe UI"/>
              <a:ea typeface="微软雅黑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/>
          <a:srcRect t="3048" r="54675" b="2377"/>
          <a:stretch>
            <a:fillRect/>
          </a:stretch>
        </p:blipFill>
        <p:spPr>
          <a:xfrm>
            <a:off x="1066902" y="1973180"/>
            <a:ext cx="3070936" cy="3388814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/>
          <a:srcRect l="54115" t="14479" r="4250" b="12370"/>
          <a:stretch>
            <a:fillRect/>
          </a:stretch>
        </p:blipFill>
        <p:spPr>
          <a:xfrm>
            <a:off x="4972697" y="2097692"/>
            <a:ext cx="3202380" cy="297554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/>
          <a:srcRect l="61489" t="25058" r="12143" b="25081"/>
          <a:stretch>
            <a:fillRect/>
          </a:stretch>
        </p:blipFill>
        <p:spPr>
          <a:xfrm>
            <a:off x="9009936" y="2562780"/>
            <a:ext cx="2045368" cy="2045368"/>
          </a:xfrm>
          <a:prstGeom prst="ellipse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zh-CN" altLang="en-US" dirty="0" smtClean="0"/>
              <a:t>选题背景</a:t>
            </a:r>
            <a:endParaRPr kumimoji="1"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en-US" altLang="zh-CN" dirty="0" smtClean="0"/>
              <a:t>PART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ONE</a:t>
            </a:r>
            <a:endParaRPr kumimoji="1"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4889817" y="4381144"/>
            <a:ext cx="2412366" cy="11334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4400">
              <a:solidFill>
                <a:srgbClr val="FFFFFF"/>
              </a:solidFill>
            </a:endParaRPr>
          </a:p>
        </p:txBody>
      </p:sp>
      <p:sp>
        <p:nvSpPr>
          <p:cNvPr id="5" name="文本占位符 4"/>
          <p:cNvSpPr/>
          <p:nvPr>
            <p:ph type="body" sz="quarter" idx="10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 smtClean="0"/>
              <a:t>PART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ONE</a:t>
            </a:r>
            <a:r>
              <a:rPr kumimoji="1" lang="zh-CN" altLang="en-US" dirty="0" smtClean="0"/>
              <a:t> 选题背景</a:t>
            </a:r>
            <a:endParaRPr kumimoji="1" lang="zh-CN" altLang="en-US" dirty="0"/>
          </a:p>
        </p:txBody>
      </p:sp>
      <p:grpSp>
        <p:nvGrpSpPr>
          <p:cNvPr id="100" name="组 99"/>
          <p:cNvGrpSpPr/>
          <p:nvPr/>
        </p:nvGrpSpPr>
        <p:grpSpPr>
          <a:xfrm>
            <a:off x="961594" y="890846"/>
            <a:ext cx="2300757" cy="509896"/>
            <a:chOff x="910794" y="928946"/>
            <a:chExt cx="2300757" cy="509896"/>
          </a:xfrm>
        </p:grpSpPr>
        <p:sp>
          <p:nvSpPr>
            <p:cNvPr id="69" name="矩形 68"/>
            <p:cNvSpPr/>
            <p:nvPr/>
          </p:nvSpPr>
          <p:spPr>
            <a:xfrm>
              <a:off x="923286" y="953484"/>
              <a:ext cx="2268157" cy="471008"/>
            </a:xfrm>
            <a:prstGeom prst="rect">
              <a:avLst/>
            </a:prstGeom>
            <a:noFill/>
            <a:ln w="12700" cap="flat" cmpd="sng" algn="ctr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defTabSz="914400">
                <a:defRPr/>
              </a:pPr>
              <a:endParaRPr lang="zh-CN" altLang="en-US" kern="0" smtClean="0">
                <a:solidFill>
                  <a:prstClr val="white"/>
                </a:solidFill>
                <a:latin typeface="Segoe UI"/>
                <a:ea typeface="微软雅黑"/>
              </a:endParaRPr>
            </a:p>
          </p:txBody>
        </p:sp>
        <p:sp>
          <p:nvSpPr>
            <p:cNvPr id="70" name="椭圆 69"/>
            <p:cNvSpPr/>
            <p:nvPr/>
          </p:nvSpPr>
          <p:spPr>
            <a:xfrm>
              <a:off x="910794" y="928946"/>
              <a:ext cx="38888" cy="38888"/>
            </a:xfrm>
            <a:prstGeom prst="ellipse">
              <a:avLst/>
            </a:pr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defTabSz="914400">
                <a:defRPr/>
              </a:pPr>
              <a:endParaRPr lang="zh-CN" altLang="en-US" kern="0" smtClean="0">
                <a:solidFill>
                  <a:prstClr val="white"/>
                </a:solidFill>
                <a:latin typeface="Segoe UI"/>
                <a:ea typeface="微软雅黑"/>
              </a:endParaRPr>
            </a:p>
          </p:txBody>
        </p:sp>
        <p:sp>
          <p:nvSpPr>
            <p:cNvPr id="71" name="椭圆 70"/>
            <p:cNvSpPr/>
            <p:nvPr/>
          </p:nvSpPr>
          <p:spPr>
            <a:xfrm>
              <a:off x="910794" y="1399954"/>
              <a:ext cx="38888" cy="38888"/>
            </a:xfrm>
            <a:prstGeom prst="ellipse">
              <a:avLst/>
            </a:pr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defTabSz="914400">
                <a:defRPr/>
              </a:pPr>
              <a:endParaRPr lang="zh-CN" altLang="en-US" kern="0" smtClean="0">
                <a:solidFill>
                  <a:prstClr val="white"/>
                </a:solidFill>
                <a:latin typeface="Segoe UI"/>
                <a:ea typeface="微软雅黑"/>
              </a:endParaRPr>
            </a:p>
          </p:txBody>
        </p:sp>
        <p:sp>
          <p:nvSpPr>
            <p:cNvPr id="72" name="椭圆 71"/>
            <p:cNvSpPr/>
            <p:nvPr/>
          </p:nvSpPr>
          <p:spPr>
            <a:xfrm>
              <a:off x="3172663" y="1399954"/>
              <a:ext cx="38888" cy="38888"/>
            </a:xfrm>
            <a:prstGeom prst="ellipse">
              <a:avLst/>
            </a:pr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defTabSz="914400">
                <a:defRPr/>
              </a:pPr>
              <a:endParaRPr lang="zh-CN" altLang="en-US" kern="0" smtClean="0">
                <a:solidFill>
                  <a:prstClr val="white"/>
                </a:solidFill>
                <a:latin typeface="Segoe UI"/>
                <a:ea typeface="微软雅黑"/>
              </a:endParaRPr>
            </a:p>
          </p:txBody>
        </p:sp>
        <p:sp>
          <p:nvSpPr>
            <p:cNvPr id="73" name="椭圆 72"/>
            <p:cNvSpPr/>
            <p:nvPr/>
          </p:nvSpPr>
          <p:spPr>
            <a:xfrm>
              <a:off x="3172000" y="934040"/>
              <a:ext cx="38888" cy="38888"/>
            </a:xfrm>
            <a:prstGeom prst="ellipse">
              <a:avLst/>
            </a:pr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defTabSz="914400">
                <a:defRPr/>
              </a:pPr>
              <a:endParaRPr lang="zh-CN" altLang="en-US" kern="0" smtClean="0">
                <a:solidFill>
                  <a:prstClr val="white"/>
                </a:solidFill>
                <a:latin typeface="Segoe UI"/>
                <a:ea typeface="微软雅黑"/>
              </a:endParaRPr>
            </a:p>
          </p:txBody>
        </p:sp>
      </p:grpSp>
      <p:sp>
        <p:nvSpPr>
          <p:cNvPr id="74" name="矩形 73"/>
          <p:cNvSpPr/>
          <p:nvPr/>
        </p:nvSpPr>
        <p:spPr>
          <a:xfrm>
            <a:off x="1092501" y="966222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>
                <a:solidFill>
                  <a:srgbClr val="000000"/>
                </a:solidFill>
                <a:latin typeface="Segoe UI"/>
                <a:ea typeface="微软雅黑"/>
              </a:rPr>
              <a:t>点击</a:t>
            </a:r>
            <a:r>
              <a:rPr lang="zh-CN" altLang="en-US" dirty="0">
                <a:solidFill>
                  <a:srgbClr val="000000"/>
                </a:solidFill>
                <a:latin typeface="Segoe UI"/>
                <a:ea typeface="微软雅黑"/>
              </a:rPr>
              <a:t>此处添加标题</a:t>
            </a:r>
            <a:endParaRPr lang="zh-CN" altLang="en-US" dirty="0">
              <a:solidFill>
                <a:srgbClr val="000000"/>
              </a:solidFill>
              <a:latin typeface="Segoe UI"/>
              <a:ea typeface="微软雅黑"/>
            </a:endParaRPr>
          </a:p>
        </p:txBody>
      </p:sp>
      <p:sp>
        <p:nvSpPr>
          <p:cNvPr id="75" name="矩形 74"/>
          <p:cNvSpPr/>
          <p:nvPr/>
        </p:nvSpPr>
        <p:spPr>
          <a:xfrm>
            <a:off x="1010421" y="1442930"/>
            <a:ext cx="6550312" cy="572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200" dirty="0">
              <a:solidFill>
                <a:srgbClr val="000000">
                  <a:lumMod val="50000"/>
                  <a:lumOff val="50000"/>
                </a:srgbClr>
              </a:solidFill>
              <a:latin typeface="微软雅黑" charset="0"/>
              <a:ea typeface="微软雅黑" charset="0"/>
            </a:endParaRPr>
          </a:p>
        </p:txBody>
      </p:sp>
      <p:grpSp>
        <p:nvGrpSpPr>
          <p:cNvPr id="103" name="组 102"/>
          <p:cNvGrpSpPr/>
          <p:nvPr/>
        </p:nvGrpSpPr>
        <p:grpSpPr>
          <a:xfrm>
            <a:off x="961594" y="2175887"/>
            <a:ext cx="2300757" cy="509896"/>
            <a:chOff x="910794" y="928946"/>
            <a:chExt cx="2300757" cy="509896"/>
          </a:xfrm>
        </p:grpSpPr>
        <p:sp>
          <p:nvSpPr>
            <p:cNvPr id="106" name="矩形 105"/>
            <p:cNvSpPr/>
            <p:nvPr/>
          </p:nvSpPr>
          <p:spPr>
            <a:xfrm>
              <a:off x="923286" y="953484"/>
              <a:ext cx="2268157" cy="471008"/>
            </a:xfrm>
            <a:prstGeom prst="rect">
              <a:avLst/>
            </a:prstGeom>
            <a:noFill/>
            <a:ln w="12700" cap="flat" cmpd="sng" algn="ctr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defTabSz="914400">
                <a:defRPr/>
              </a:pPr>
              <a:endParaRPr lang="zh-CN" altLang="en-US" kern="0" smtClean="0">
                <a:solidFill>
                  <a:prstClr val="white"/>
                </a:solidFill>
                <a:latin typeface="Segoe UI"/>
                <a:ea typeface="微软雅黑"/>
              </a:endParaRPr>
            </a:p>
          </p:txBody>
        </p:sp>
        <p:sp>
          <p:nvSpPr>
            <p:cNvPr id="107" name="椭圆 106"/>
            <p:cNvSpPr/>
            <p:nvPr/>
          </p:nvSpPr>
          <p:spPr>
            <a:xfrm>
              <a:off x="910794" y="928946"/>
              <a:ext cx="38888" cy="38888"/>
            </a:xfrm>
            <a:prstGeom prst="ellipse">
              <a:avLst/>
            </a:pr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defTabSz="914400">
                <a:defRPr/>
              </a:pPr>
              <a:endParaRPr lang="zh-CN" altLang="en-US" kern="0" smtClean="0">
                <a:solidFill>
                  <a:prstClr val="white"/>
                </a:solidFill>
                <a:latin typeface="Segoe UI"/>
                <a:ea typeface="微软雅黑"/>
              </a:endParaRPr>
            </a:p>
          </p:txBody>
        </p:sp>
        <p:sp>
          <p:nvSpPr>
            <p:cNvPr id="108" name="椭圆 107"/>
            <p:cNvSpPr/>
            <p:nvPr/>
          </p:nvSpPr>
          <p:spPr>
            <a:xfrm>
              <a:off x="910794" y="1399954"/>
              <a:ext cx="38888" cy="38888"/>
            </a:xfrm>
            <a:prstGeom prst="ellipse">
              <a:avLst/>
            </a:pr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defTabSz="914400">
                <a:defRPr/>
              </a:pPr>
              <a:endParaRPr lang="zh-CN" altLang="en-US" kern="0" smtClean="0">
                <a:solidFill>
                  <a:prstClr val="white"/>
                </a:solidFill>
                <a:latin typeface="Segoe UI"/>
                <a:ea typeface="微软雅黑"/>
              </a:endParaRPr>
            </a:p>
          </p:txBody>
        </p:sp>
        <p:sp>
          <p:nvSpPr>
            <p:cNvPr id="109" name="椭圆 108"/>
            <p:cNvSpPr/>
            <p:nvPr/>
          </p:nvSpPr>
          <p:spPr>
            <a:xfrm>
              <a:off x="3172663" y="1399954"/>
              <a:ext cx="38888" cy="38888"/>
            </a:xfrm>
            <a:prstGeom prst="ellipse">
              <a:avLst/>
            </a:pr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defTabSz="914400">
                <a:defRPr/>
              </a:pPr>
              <a:endParaRPr lang="zh-CN" altLang="en-US" kern="0" smtClean="0">
                <a:solidFill>
                  <a:prstClr val="white"/>
                </a:solidFill>
                <a:latin typeface="Segoe UI"/>
                <a:ea typeface="微软雅黑"/>
              </a:endParaRPr>
            </a:p>
          </p:txBody>
        </p:sp>
        <p:sp>
          <p:nvSpPr>
            <p:cNvPr id="110" name="椭圆 109"/>
            <p:cNvSpPr/>
            <p:nvPr/>
          </p:nvSpPr>
          <p:spPr>
            <a:xfrm>
              <a:off x="3172000" y="934040"/>
              <a:ext cx="38888" cy="38888"/>
            </a:xfrm>
            <a:prstGeom prst="ellipse">
              <a:avLst/>
            </a:pr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defTabSz="914400">
                <a:defRPr/>
              </a:pPr>
              <a:endParaRPr lang="zh-CN" altLang="en-US" kern="0" smtClean="0">
                <a:solidFill>
                  <a:prstClr val="white"/>
                </a:solidFill>
                <a:latin typeface="Segoe UI"/>
                <a:ea typeface="微软雅黑"/>
              </a:endParaRPr>
            </a:p>
          </p:txBody>
        </p:sp>
      </p:grpSp>
      <p:sp>
        <p:nvSpPr>
          <p:cNvPr id="104" name="矩形 103"/>
          <p:cNvSpPr/>
          <p:nvPr/>
        </p:nvSpPr>
        <p:spPr>
          <a:xfrm>
            <a:off x="1092501" y="2251263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>
                <a:solidFill>
                  <a:srgbClr val="000000"/>
                </a:solidFill>
                <a:latin typeface="Segoe UI"/>
                <a:ea typeface="微软雅黑"/>
              </a:rPr>
              <a:t>点击</a:t>
            </a:r>
            <a:r>
              <a:rPr lang="zh-CN" altLang="en-US" dirty="0">
                <a:solidFill>
                  <a:srgbClr val="000000"/>
                </a:solidFill>
                <a:latin typeface="Segoe UI"/>
                <a:ea typeface="微软雅黑"/>
              </a:rPr>
              <a:t>此处添加标题</a:t>
            </a:r>
            <a:endParaRPr lang="zh-CN" altLang="en-US" dirty="0">
              <a:solidFill>
                <a:srgbClr val="000000"/>
              </a:solidFill>
              <a:latin typeface="Segoe UI"/>
              <a:ea typeface="微软雅黑"/>
            </a:endParaRPr>
          </a:p>
        </p:txBody>
      </p:sp>
      <p:sp>
        <p:nvSpPr>
          <p:cNvPr id="105" name="矩形 104"/>
          <p:cNvSpPr/>
          <p:nvPr/>
        </p:nvSpPr>
        <p:spPr>
          <a:xfrm>
            <a:off x="1010421" y="2727971"/>
            <a:ext cx="6550312" cy="572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200" dirty="0">
              <a:solidFill>
                <a:srgbClr val="000000">
                  <a:lumMod val="50000"/>
                  <a:lumOff val="50000"/>
                </a:srgbClr>
              </a:solidFill>
              <a:latin typeface="微软雅黑" charset="0"/>
              <a:ea typeface="微软雅黑" charset="0"/>
            </a:endParaRPr>
          </a:p>
        </p:txBody>
      </p:sp>
      <p:grpSp>
        <p:nvGrpSpPr>
          <p:cNvPr id="112" name="组 111"/>
          <p:cNvGrpSpPr/>
          <p:nvPr/>
        </p:nvGrpSpPr>
        <p:grpSpPr>
          <a:xfrm>
            <a:off x="961594" y="3460928"/>
            <a:ext cx="2300757" cy="509896"/>
            <a:chOff x="910794" y="928946"/>
            <a:chExt cx="2300757" cy="509896"/>
          </a:xfrm>
        </p:grpSpPr>
        <p:sp>
          <p:nvSpPr>
            <p:cNvPr id="115" name="矩形 114"/>
            <p:cNvSpPr/>
            <p:nvPr/>
          </p:nvSpPr>
          <p:spPr>
            <a:xfrm>
              <a:off x="923286" y="953484"/>
              <a:ext cx="2268157" cy="471008"/>
            </a:xfrm>
            <a:prstGeom prst="rect">
              <a:avLst/>
            </a:prstGeom>
            <a:noFill/>
            <a:ln w="12700" cap="flat" cmpd="sng" algn="ctr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defTabSz="914400">
                <a:defRPr/>
              </a:pPr>
              <a:endParaRPr lang="zh-CN" altLang="en-US" kern="0" smtClean="0">
                <a:solidFill>
                  <a:prstClr val="white"/>
                </a:solidFill>
                <a:latin typeface="Segoe UI"/>
                <a:ea typeface="微软雅黑"/>
              </a:endParaRPr>
            </a:p>
          </p:txBody>
        </p:sp>
        <p:sp>
          <p:nvSpPr>
            <p:cNvPr id="116" name="椭圆 115"/>
            <p:cNvSpPr/>
            <p:nvPr/>
          </p:nvSpPr>
          <p:spPr>
            <a:xfrm>
              <a:off x="910794" y="928946"/>
              <a:ext cx="38888" cy="38888"/>
            </a:xfrm>
            <a:prstGeom prst="ellipse">
              <a:avLst/>
            </a:pr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defTabSz="914400">
                <a:defRPr/>
              </a:pPr>
              <a:endParaRPr lang="zh-CN" altLang="en-US" kern="0" smtClean="0">
                <a:solidFill>
                  <a:prstClr val="white"/>
                </a:solidFill>
                <a:latin typeface="Segoe UI"/>
                <a:ea typeface="微软雅黑"/>
              </a:endParaRPr>
            </a:p>
          </p:txBody>
        </p:sp>
        <p:sp>
          <p:nvSpPr>
            <p:cNvPr id="117" name="椭圆 116"/>
            <p:cNvSpPr/>
            <p:nvPr/>
          </p:nvSpPr>
          <p:spPr>
            <a:xfrm>
              <a:off x="910794" y="1399954"/>
              <a:ext cx="38888" cy="38888"/>
            </a:xfrm>
            <a:prstGeom prst="ellipse">
              <a:avLst/>
            </a:pr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defTabSz="914400">
                <a:defRPr/>
              </a:pPr>
              <a:endParaRPr lang="zh-CN" altLang="en-US" kern="0" smtClean="0">
                <a:solidFill>
                  <a:prstClr val="white"/>
                </a:solidFill>
                <a:latin typeface="Segoe UI"/>
                <a:ea typeface="微软雅黑"/>
              </a:endParaRPr>
            </a:p>
          </p:txBody>
        </p:sp>
        <p:sp>
          <p:nvSpPr>
            <p:cNvPr id="118" name="椭圆 117"/>
            <p:cNvSpPr/>
            <p:nvPr/>
          </p:nvSpPr>
          <p:spPr>
            <a:xfrm>
              <a:off x="3172663" y="1399954"/>
              <a:ext cx="38888" cy="38888"/>
            </a:xfrm>
            <a:prstGeom prst="ellipse">
              <a:avLst/>
            </a:pr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defTabSz="914400">
                <a:defRPr/>
              </a:pPr>
              <a:endParaRPr lang="zh-CN" altLang="en-US" kern="0" smtClean="0">
                <a:solidFill>
                  <a:prstClr val="white"/>
                </a:solidFill>
                <a:latin typeface="Segoe UI"/>
                <a:ea typeface="微软雅黑"/>
              </a:endParaRPr>
            </a:p>
          </p:txBody>
        </p:sp>
        <p:sp>
          <p:nvSpPr>
            <p:cNvPr id="119" name="椭圆 118"/>
            <p:cNvSpPr/>
            <p:nvPr/>
          </p:nvSpPr>
          <p:spPr>
            <a:xfrm>
              <a:off x="3172000" y="934040"/>
              <a:ext cx="38888" cy="38888"/>
            </a:xfrm>
            <a:prstGeom prst="ellipse">
              <a:avLst/>
            </a:pr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defTabSz="914400">
                <a:defRPr/>
              </a:pPr>
              <a:endParaRPr lang="zh-CN" altLang="en-US" kern="0" smtClean="0">
                <a:solidFill>
                  <a:prstClr val="white"/>
                </a:solidFill>
                <a:latin typeface="Segoe UI"/>
                <a:ea typeface="微软雅黑"/>
              </a:endParaRPr>
            </a:p>
          </p:txBody>
        </p:sp>
      </p:grpSp>
      <p:sp>
        <p:nvSpPr>
          <p:cNvPr id="113" name="矩形 112"/>
          <p:cNvSpPr/>
          <p:nvPr/>
        </p:nvSpPr>
        <p:spPr>
          <a:xfrm>
            <a:off x="1092501" y="3536304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>
                <a:solidFill>
                  <a:srgbClr val="000000"/>
                </a:solidFill>
                <a:latin typeface="Segoe UI"/>
                <a:ea typeface="微软雅黑"/>
              </a:rPr>
              <a:t>点击</a:t>
            </a:r>
            <a:r>
              <a:rPr lang="zh-CN" altLang="en-US" dirty="0">
                <a:solidFill>
                  <a:srgbClr val="000000"/>
                </a:solidFill>
                <a:latin typeface="Segoe UI"/>
                <a:ea typeface="微软雅黑"/>
              </a:rPr>
              <a:t>此处添加标题</a:t>
            </a:r>
            <a:endParaRPr lang="zh-CN" altLang="en-US" dirty="0">
              <a:solidFill>
                <a:srgbClr val="000000"/>
              </a:solidFill>
              <a:latin typeface="Segoe UI"/>
              <a:ea typeface="微软雅黑"/>
            </a:endParaRPr>
          </a:p>
        </p:txBody>
      </p:sp>
      <p:sp>
        <p:nvSpPr>
          <p:cNvPr id="114" name="矩形 113"/>
          <p:cNvSpPr/>
          <p:nvPr/>
        </p:nvSpPr>
        <p:spPr>
          <a:xfrm>
            <a:off x="1010421" y="4013012"/>
            <a:ext cx="6550312" cy="572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200" dirty="0">
              <a:solidFill>
                <a:srgbClr val="000000">
                  <a:lumMod val="50000"/>
                  <a:lumOff val="50000"/>
                </a:srgbClr>
              </a:solidFill>
              <a:latin typeface="微软雅黑" charset="0"/>
              <a:ea typeface="微软雅黑" charset="0"/>
            </a:endParaRPr>
          </a:p>
        </p:txBody>
      </p:sp>
      <p:grpSp>
        <p:nvGrpSpPr>
          <p:cNvPr id="121" name="组 120"/>
          <p:cNvGrpSpPr/>
          <p:nvPr/>
        </p:nvGrpSpPr>
        <p:grpSpPr>
          <a:xfrm>
            <a:off x="961594" y="4745970"/>
            <a:ext cx="2300757" cy="509896"/>
            <a:chOff x="910794" y="928946"/>
            <a:chExt cx="2300757" cy="509896"/>
          </a:xfrm>
        </p:grpSpPr>
        <p:sp>
          <p:nvSpPr>
            <p:cNvPr id="124" name="矩形 123"/>
            <p:cNvSpPr/>
            <p:nvPr/>
          </p:nvSpPr>
          <p:spPr>
            <a:xfrm>
              <a:off x="923286" y="953484"/>
              <a:ext cx="2268157" cy="471008"/>
            </a:xfrm>
            <a:prstGeom prst="rect">
              <a:avLst/>
            </a:prstGeom>
            <a:noFill/>
            <a:ln w="12700" cap="flat" cmpd="sng" algn="ctr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defTabSz="914400">
                <a:defRPr/>
              </a:pPr>
              <a:endParaRPr lang="zh-CN" altLang="en-US" kern="0" smtClean="0">
                <a:solidFill>
                  <a:prstClr val="white"/>
                </a:solidFill>
                <a:latin typeface="Segoe UI"/>
                <a:ea typeface="微软雅黑"/>
              </a:endParaRPr>
            </a:p>
          </p:txBody>
        </p:sp>
        <p:sp>
          <p:nvSpPr>
            <p:cNvPr id="125" name="椭圆 124"/>
            <p:cNvSpPr/>
            <p:nvPr/>
          </p:nvSpPr>
          <p:spPr>
            <a:xfrm>
              <a:off x="910794" y="928946"/>
              <a:ext cx="38888" cy="38888"/>
            </a:xfrm>
            <a:prstGeom prst="ellipse">
              <a:avLst/>
            </a:pr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defTabSz="914400">
                <a:defRPr/>
              </a:pPr>
              <a:endParaRPr lang="zh-CN" altLang="en-US" kern="0" smtClean="0">
                <a:solidFill>
                  <a:prstClr val="white"/>
                </a:solidFill>
                <a:latin typeface="Segoe UI"/>
                <a:ea typeface="微软雅黑"/>
              </a:endParaRPr>
            </a:p>
          </p:txBody>
        </p:sp>
        <p:sp>
          <p:nvSpPr>
            <p:cNvPr id="126" name="椭圆 125"/>
            <p:cNvSpPr/>
            <p:nvPr/>
          </p:nvSpPr>
          <p:spPr>
            <a:xfrm>
              <a:off x="910794" y="1399954"/>
              <a:ext cx="38888" cy="38888"/>
            </a:xfrm>
            <a:prstGeom prst="ellipse">
              <a:avLst/>
            </a:pr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defTabSz="914400">
                <a:defRPr/>
              </a:pPr>
              <a:endParaRPr lang="zh-CN" altLang="en-US" kern="0" smtClean="0">
                <a:solidFill>
                  <a:prstClr val="white"/>
                </a:solidFill>
                <a:latin typeface="Segoe UI"/>
                <a:ea typeface="微软雅黑"/>
              </a:endParaRPr>
            </a:p>
          </p:txBody>
        </p:sp>
        <p:sp>
          <p:nvSpPr>
            <p:cNvPr id="127" name="椭圆 126"/>
            <p:cNvSpPr/>
            <p:nvPr/>
          </p:nvSpPr>
          <p:spPr>
            <a:xfrm>
              <a:off x="3172663" y="1399954"/>
              <a:ext cx="38888" cy="38888"/>
            </a:xfrm>
            <a:prstGeom prst="ellipse">
              <a:avLst/>
            </a:pr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defTabSz="914400">
                <a:defRPr/>
              </a:pPr>
              <a:endParaRPr lang="zh-CN" altLang="en-US" kern="0" smtClean="0">
                <a:solidFill>
                  <a:prstClr val="white"/>
                </a:solidFill>
                <a:latin typeface="Segoe UI"/>
                <a:ea typeface="微软雅黑"/>
              </a:endParaRPr>
            </a:p>
          </p:txBody>
        </p:sp>
        <p:sp>
          <p:nvSpPr>
            <p:cNvPr id="128" name="椭圆 127"/>
            <p:cNvSpPr/>
            <p:nvPr/>
          </p:nvSpPr>
          <p:spPr>
            <a:xfrm>
              <a:off x="3172000" y="934040"/>
              <a:ext cx="38888" cy="38888"/>
            </a:xfrm>
            <a:prstGeom prst="ellipse">
              <a:avLst/>
            </a:pr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defTabSz="914400">
                <a:defRPr/>
              </a:pPr>
              <a:endParaRPr lang="zh-CN" altLang="en-US" kern="0" smtClean="0">
                <a:solidFill>
                  <a:prstClr val="white"/>
                </a:solidFill>
                <a:latin typeface="Segoe UI"/>
                <a:ea typeface="微软雅黑"/>
              </a:endParaRPr>
            </a:p>
          </p:txBody>
        </p:sp>
      </p:grpSp>
      <p:sp>
        <p:nvSpPr>
          <p:cNvPr id="122" name="矩形 121"/>
          <p:cNvSpPr/>
          <p:nvPr/>
        </p:nvSpPr>
        <p:spPr>
          <a:xfrm>
            <a:off x="1092501" y="4821346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>
                <a:solidFill>
                  <a:srgbClr val="000000"/>
                </a:solidFill>
                <a:latin typeface="Segoe UI"/>
                <a:ea typeface="微软雅黑"/>
              </a:rPr>
              <a:t>点击</a:t>
            </a:r>
            <a:r>
              <a:rPr lang="zh-CN" altLang="en-US" dirty="0">
                <a:solidFill>
                  <a:srgbClr val="000000"/>
                </a:solidFill>
                <a:latin typeface="Segoe UI"/>
                <a:ea typeface="微软雅黑"/>
              </a:rPr>
              <a:t>此处添加标题</a:t>
            </a:r>
            <a:endParaRPr lang="zh-CN" altLang="en-US" dirty="0">
              <a:solidFill>
                <a:srgbClr val="000000"/>
              </a:solidFill>
              <a:latin typeface="Segoe UI"/>
              <a:ea typeface="微软雅黑"/>
            </a:endParaRPr>
          </a:p>
        </p:txBody>
      </p:sp>
      <p:sp>
        <p:nvSpPr>
          <p:cNvPr id="123" name="矩形 122"/>
          <p:cNvSpPr/>
          <p:nvPr/>
        </p:nvSpPr>
        <p:spPr>
          <a:xfrm>
            <a:off x="1010421" y="5298054"/>
            <a:ext cx="6550312" cy="572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200" dirty="0">
              <a:solidFill>
                <a:srgbClr val="000000">
                  <a:lumMod val="50000"/>
                  <a:lumOff val="50000"/>
                </a:srgbClr>
              </a:solidFill>
              <a:latin typeface="微软雅黑" charset="0"/>
              <a:ea typeface="微软雅黑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PART</a:t>
            </a:r>
            <a:r>
              <a:rPr kumimoji="1" lang="zh-CN" altLang="en-US" dirty="0"/>
              <a:t> </a:t>
            </a:r>
            <a:r>
              <a:rPr kumimoji="1" lang="en-US" altLang="zh-CN" dirty="0"/>
              <a:t>ONE</a:t>
            </a:r>
            <a:r>
              <a:rPr kumimoji="1" lang="zh-CN" altLang="en-US" dirty="0"/>
              <a:t> 选题</a:t>
            </a:r>
            <a:r>
              <a:rPr kumimoji="1" lang="zh-CN" altLang="en-US" dirty="0" smtClean="0"/>
              <a:t>背景</a:t>
            </a:r>
            <a:endParaRPr kumimoji="1"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950374" y="1908844"/>
            <a:ext cx="299729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 dirty="0">
                <a:solidFill>
                  <a:srgbClr val="000000"/>
                </a:solidFill>
                <a:latin typeface="Segoe UI"/>
                <a:ea typeface="微软雅黑"/>
              </a:rPr>
              <a:t>ADD YOUR TEXT</a:t>
            </a:r>
            <a:endParaRPr lang="en-US" altLang="zh-CN" sz="2800" b="1" dirty="0">
              <a:solidFill>
                <a:srgbClr val="000000"/>
              </a:solidFill>
              <a:latin typeface="Segoe UI"/>
              <a:ea typeface="微软雅黑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950374" y="1420210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000000"/>
                </a:solidFill>
                <a:latin typeface="Segoe UI"/>
                <a:ea typeface="微软雅黑"/>
              </a:rPr>
              <a:t>点击此处添加标题</a:t>
            </a:r>
            <a:endParaRPr lang="zh-CN" altLang="en-US" sz="2800" b="1" dirty="0">
              <a:solidFill>
                <a:srgbClr val="000000"/>
              </a:solidFill>
              <a:latin typeface="Segoe UI"/>
              <a:ea typeface="微软雅黑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959621" y="2810482"/>
            <a:ext cx="6550312" cy="572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200" dirty="0">
              <a:solidFill>
                <a:srgbClr val="000000">
                  <a:lumMod val="50000"/>
                  <a:lumOff val="50000"/>
                </a:srgb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959621" y="3549798"/>
            <a:ext cx="6550312" cy="572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200" dirty="0">
              <a:solidFill>
                <a:srgbClr val="000000">
                  <a:lumMod val="50000"/>
                  <a:lumOff val="50000"/>
                </a:srgb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959621" y="4289114"/>
            <a:ext cx="6550312" cy="572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200" dirty="0">
              <a:solidFill>
                <a:srgbClr val="000000">
                  <a:lumMod val="50000"/>
                  <a:lumOff val="50000"/>
                </a:srgbClr>
              </a:solidFill>
              <a:latin typeface="微软雅黑" charset="0"/>
              <a:ea typeface="微软雅黑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PART</a:t>
            </a:r>
            <a:r>
              <a:rPr kumimoji="1" lang="zh-CN" altLang="en-US" dirty="0"/>
              <a:t> </a:t>
            </a:r>
            <a:r>
              <a:rPr kumimoji="1" lang="en-US" altLang="zh-CN" dirty="0"/>
              <a:t>ONE</a:t>
            </a:r>
            <a:r>
              <a:rPr kumimoji="1" lang="zh-CN" altLang="en-US" dirty="0"/>
              <a:t> 选题</a:t>
            </a:r>
            <a:r>
              <a:rPr kumimoji="1" lang="zh-CN" altLang="en-US" dirty="0" smtClean="0"/>
              <a:t>背景</a:t>
            </a:r>
            <a:endParaRPr kumimoji="1" lang="zh-CN" altLang="en-US" dirty="0"/>
          </a:p>
        </p:txBody>
      </p:sp>
      <p:sp>
        <p:nvSpPr>
          <p:cNvPr id="25" name="矩形 24"/>
          <p:cNvSpPr/>
          <p:nvPr/>
        </p:nvSpPr>
        <p:spPr>
          <a:xfrm>
            <a:off x="4069024" y="869168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000000"/>
                </a:solidFill>
                <a:latin typeface="Segoe UI"/>
                <a:ea typeface="微软雅黑"/>
              </a:rPr>
              <a:t>点击此处添加标题</a:t>
            </a:r>
            <a:endParaRPr lang="zh-CN" altLang="en-US" sz="2800" b="1" dirty="0">
              <a:solidFill>
                <a:srgbClr val="000000"/>
              </a:solidFill>
              <a:latin typeface="Segoe UI"/>
              <a:ea typeface="微软雅黑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4029444" y="1392388"/>
            <a:ext cx="7039406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rgbClr val="FFFFFF">
                    <a:lumMod val="50000"/>
                  </a:srgb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>
                <a:solidFill>
                  <a:srgbClr val="FFFFFF">
                    <a:lumMod val="50000"/>
                  </a:srgb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400" dirty="0">
                <a:solidFill>
                  <a:srgbClr val="FFFFFF">
                    <a:lumMod val="50000"/>
                  </a:srgb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400" dirty="0">
                <a:solidFill>
                  <a:srgbClr val="FFFFFF">
                    <a:lumMod val="50000"/>
                  </a:srgb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400" dirty="0">
                <a:solidFill>
                  <a:srgbClr val="FFFFFF">
                    <a:lumMod val="50000"/>
                  </a:srgb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400" dirty="0">
              <a:solidFill>
                <a:srgbClr val="FFFFFF">
                  <a:lumMod val="50000"/>
                </a:srgbClr>
              </a:solidFill>
              <a:latin typeface="微软雅黑" charset="0"/>
              <a:ea typeface="微软雅黑" charset="0"/>
            </a:endParaRPr>
          </a:p>
        </p:txBody>
      </p:sp>
      <p:grpSp>
        <p:nvGrpSpPr>
          <p:cNvPr id="47" name="组 46"/>
          <p:cNvGrpSpPr/>
          <p:nvPr/>
        </p:nvGrpSpPr>
        <p:grpSpPr>
          <a:xfrm>
            <a:off x="5188751" y="2168217"/>
            <a:ext cx="515028" cy="515938"/>
            <a:chOff x="5188751" y="2168217"/>
            <a:chExt cx="515028" cy="515938"/>
          </a:xfrm>
        </p:grpSpPr>
        <p:sp>
          <p:nvSpPr>
            <p:cNvPr id="28" name="Oval 5"/>
            <p:cNvSpPr>
              <a:spLocks noChangeArrowheads="1"/>
            </p:cNvSpPr>
            <p:nvPr/>
          </p:nvSpPr>
          <p:spPr bwMode="auto">
            <a:xfrm>
              <a:off x="5188751" y="2168217"/>
              <a:ext cx="515028" cy="515938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Segoe UI"/>
                <a:ea typeface="微软雅黑"/>
              </a:endParaRPr>
            </a:p>
          </p:txBody>
        </p:sp>
        <p:sp>
          <p:nvSpPr>
            <p:cNvPr id="29" name="Freeform 6"/>
            <p:cNvSpPr>
              <a:spLocks noEditPoints="1"/>
            </p:cNvSpPr>
            <p:nvPr/>
          </p:nvSpPr>
          <p:spPr bwMode="auto">
            <a:xfrm>
              <a:off x="5307044" y="2297429"/>
              <a:ext cx="278443" cy="279353"/>
            </a:xfrm>
            <a:custGeom>
              <a:avLst/>
              <a:gdLst>
                <a:gd name="T0" fmla="*/ 57 w 130"/>
                <a:gd name="T1" fmla="*/ 49 h 130"/>
                <a:gd name="T2" fmla="*/ 61 w 130"/>
                <a:gd name="T3" fmla="*/ 37 h 130"/>
                <a:gd name="T4" fmla="*/ 40 w 130"/>
                <a:gd name="T5" fmla="*/ 6 h 130"/>
                <a:gd name="T6" fmla="*/ 28 w 130"/>
                <a:gd name="T7" fmla="*/ 11 h 130"/>
                <a:gd name="T8" fmla="*/ 24 w 130"/>
                <a:gd name="T9" fmla="*/ 24 h 130"/>
                <a:gd name="T10" fmla="*/ 45 w 130"/>
                <a:gd name="T11" fmla="*/ 54 h 130"/>
                <a:gd name="T12" fmla="*/ 57 w 130"/>
                <a:gd name="T13" fmla="*/ 49 h 130"/>
                <a:gd name="T14" fmla="*/ 52 w 130"/>
                <a:gd name="T15" fmla="*/ 82 h 130"/>
                <a:gd name="T16" fmla="*/ 48 w 130"/>
                <a:gd name="T17" fmla="*/ 82 h 130"/>
                <a:gd name="T18" fmla="*/ 30 w 130"/>
                <a:gd name="T19" fmla="*/ 84 h 130"/>
                <a:gd name="T20" fmla="*/ 15 w 130"/>
                <a:gd name="T21" fmla="*/ 102 h 130"/>
                <a:gd name="T22" fmla="*/ 45 w 130"/>
                <a:gd name="T23" fmla="*/ 123 h 130"/>
                <a:gd name="T24" fmla="*/ 70 w 130"/>
                <a:gd name="T25" fmla="*/ 104 h 130"/>
                <a:gd name="T26" fmla="*/ 52 w 130"/>
                <a:gd name="T27" fmla="*/ 82 h 130"/>
                <a:gd name="T28" fmla="*/ 102 w 130"/>
                <a:gd name="T29" fmla="*/ 65 h 130"/>
                <a:gd name="T30" fmla="*/ 83 w 130"/>
                <a:gd name="T31" fmla="*/ 65 h 130"/>
                <a:gd name="T32" fmla="*/ 83 w 130"/>
                <a:gd name="T33" fmla="*/ 55 h 130"/>
                <a:gd name="T34" fmla="*/ 102 w 130"/>
                <a:gd name="T35" fmla="*/ 55 h 130"/>
                <a:gd name="T36" fmla="*/ 102 w 130"/>
                <a:gd name="T37" fmla="*/ 37 h 130"/>
                <a:gd name="T38" fmla="*/ 111 w 130"/>
                <a:gd name="T39" fmla="*/ 37 h 130"/>
                <a:gd name="T40" fmla="*/ 111 w 130"/>
                <a:gd name="T41" fmla="*/ 55 h 130"/>
                <a:gd name="T42" fmla="*/ 130 w 130"/>
                <a:gd name="T43" fmla="*/ 55 h 130"/>
                <a:gd name="T44" fmla="*/ 130 w 130"/>
                <a:gd name="T45" fmla="*/ 65 h 130"/>
                <a:gd name="T46" fmla="*/ 111 w 130"/>
                <a:gd name="T47" fmla="*/ 65 h 130"/>
                <a:gd name="T48" fmla="*/ 111 w 130"/>
                <a:gd name="T49" fmla="*/ 83 h 130"/>
                <a:gd name="T50" fmla="*/ 102 w 130"/>
                <a:gd name="T51" fmla="*/ 83 h 130"/>
                <a:gd name="T52" fmla="*/ 102 w 130"/>
                <a:gd name="T53" fmla="*/ 65 h 130"/>
                <a:gd name="T54" fmla="*/ 64 w 130"/>
                <a:gd name="T55" fmla="*/ 6 h 130"/>
                <a:gd name="T56" fmla="*/ 76 w 130"/>
                <a:gd name="T57" fmla="*/ 29 h 130"/>
                <a:gd name="T58" fmla="*/ 62 w 130"/>
                <a:gd name="T59" fmla="*/ 53 h 130"/>
                <a:gd name="T60" fmla="*/ 57 w 130"/>
                <a:gd name="T61" fmla="*/ 62 h 130"/>
                <a:gd name="T62" fmla="*/ 61 w 130"/>
                <a:gd name="T63" fmla="*/ 69 h 130"/>
                <a:gd name="T64" fmla="*/ 68 w 130"/>
                <a:gd name="T65" fmla="*/ 74 h 130"/>
                <a:gd name="T66" fmla="*/ 82 w 130"/>
                <a:gd name="T67" fmla="*/ 98 h 130"/>
                <a:gd name="T68" fmla="*/ 37 w 130"/>
                <a:gd name="T69" fmla="*/ 130 h 130"/>
                <a:gd name="T70" fmla="*/ 0 w 130"/>
                <a:gd name="T71" fmla="*/ 106 h 130"/>
                <a:gd name="T72" fmla="*/ 14 w 130"/>
                <a:gd name="T73" fmla="*/ 85 h 130"/>
                <a:gd name="T74" fmla="*/ 46 w 130"/>
                <a:gd name="T75" fmla="*/ 77 h 130"/>
                <a:gd name="T76" fmla="*/ 41 w 130"/>
                <a:gd name="T77" fmla="*/ 65 h 130"/>
                <a:gd name="T78" fmla="*/ 43 w 130"/>
                <a:gd name="T79" fmla="*/ 59 h 130"/>
                <a:gd name="T80" fmla="*/ 37 w 130"/>
                <a:gd name="T81" fmla="*/ 59 h 130"/>
                <a:gd name="T82" fmla="*/ 9 w 130"/>
                <a:gd name="T83" fmla="*/ 32 h 130"/>
                <a:gd name="T84" fmla="*/ 20 w 130"/>
                <a:gd name="T85" fmla="*/ 9 h 130"/>
                <a:gd name="T86" fmla="*/ 50 w 130"/>
                <a:gd name="T87" fmla="*/ 0 h 130"/>
                <a:gd name="T88" fmla="*/ 86 w 130"/>
                <a:gd name="T89" fmla="*/ 0 h 130"/>
                <a:gd name="T90" fmla="*/ 75 w 130"/>
                <a:gd name="T91" fmla="*/ 6 h 130"/>
                <a:gd name="T92" fmla="*/ 64 w 130"/>
                <a:gd name="T93" fmla="*/ 6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0" h="130">
                  <a:moveTo>
                    <a:pt x="57" y="49"/>
                  </a:moveTo>
                  <a:cubicBezTo>
                    <a:pt x="61" y="46"/>
                    <a:pt x="61" y="40"/>
                    <a:pt x="61" y="37"/>
                  </a:cubicBezTo>
                  <a:cubicBezTo>
                    <a:pt x="61" y="25"/>
                    <a:pt x="54" y="6"/>
                    <a:pt x="40" y="6"/>
                  </a:cubicBezTo>
                  <a:cubicBezTo>
                    <a:pt x="35" y="6"/>
                    <a:pt x="30" y="8"/>
                    <a:pt x="28" y="11"/>
                  </a:cubicBezTo>
                  <a:cubicBezTo>
                    <a:pt x="25" y="15"/>
                    <a:pt x="24" y="19"/>
                    <a:pt x="24" y="24"/>
                  </a:cubicBezTo>
                  <a:cubicBezTo>
                    <a:pt x="24" y="35"/>
                    <a:pt x="31" y="54"/>
                    <a:pt x="45" y="54"/>
                  </a:cubicBezTo>
                  <a:cubicBezTo>
                    <a:pt x="50" y="54"/>
                    <a:pt x="54" y="52"/>
                    <a:pt x="57" y="49"/>
                  </a:cubicBezTo>
                  <a:close/>
                  <a:moveTo>
                    <a:pt x="52" y="82"/>
                  </a:moveTo>
                  <a:cubicBezTo>
                    <a:pt x="51" y="82"/>
                    <a:pt x="50" y="82"/>
                    <a:pt x="48" y="82"/>
                  </a:cubicBezTo>
                  <a:cubicBezTo>
                    <a:pt x="46" y="82"/>
                    <a:pt x="37" y="82"/>
                    <a:pt x="30" y="84"/>
                  </a:cubicBezTo>
                  <a:cubicBezTo>
                    <a:pt x="26" y="86"/>
                    <a:pt x="15" y="90"/>
                    <a:pt x="15" y="102"/>
                  </a:cubicBezTo>
                  <a:cubicBezTo>
                    <a:pt x="15" y="114"/>
                    <a:pt x="27" y="123"/>
                    <a:pt x="45" y="123"/>
                  </a:cubicBezTo>
                  <a:cubicBezTo>
                    <a:pt x="62" y="123"/>
                    <a:pt x="70" y="115"/>
                    <a:pt x="70" y="104"/>
                  </a:cubicBezTo>
                  <a:cubicBezTo>
                    <a:pt x="70" y="96"/>
                    <a:pt x="65" y="91"/>
                    <a:pt x="52" y="82"/>
                  </a:cubicBezTo>
                  <a:close/>
                  <a:moveTo>
                    <a:pt x="102" y="65"/>
                  </a:moveTo>
                  <a:cubicBezTo>
                    <a:pt x="83" y="65"/>
                    <a:pt x="83" y="65"/>
                    <a:pt x="83" y="65"/>
                  </a:cubicBezTo>
                  <a:cubicBezTo>
                    <a:pt x="83" y="55"/>
                    <a:pt x="83" y="55"/>
                    <a:pt x="83" y="55"/>
                  </a:cubicBezTo>
                  <a:cubicBezTo>
                    <a:pt x="102" y="55"/>
                    <a:pt x="102" y="55"/>
                    <a:pt x="102" y="55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11" y="37"/>
                    <a:pt x="111" y="37"/>
                    <a:pt x="111" y="37"/>
                  </a:cubicBezTo>
                  <a:cubicBezTo>
                    <a:pt x="111" y="55"/>
                    <a:pt x="111" y="55"/>
                    <a:pt x="111" y="55"/>
                  </a:cubicBezTo>
                  <a:cubicBezTo>
                    <a:pt x="130" y="55"/>
                    <a:pt x="130" y="55"/>
                    <a:pt x="130" y="55"/>
                  </a:cubicBezTo>
                  <a:cubicBezTo>
                    <a:pt x="130" y="65"/>
                    <a:pt x="130" y="65"/>
                    <a:pt x="130" y="65"/>
                  </a:cubicBezTo>
                  <a:cubicBezTo>
                    <a:pt x="111" y="65"/>
                    <a:pt x="111" y="65"/>
                    <a:pt x="111" y="65"/>
                  </a:cubicBezTo>
                  <a:cubicBezTo>
                    <a:pt x="111" y="83"/>
                    <a:pt x="111" y="83"/>
                    <a:pt x="111" y="83"/>
                  </a:cubicBezTo>
                  <a:cubicBezTo>
                    <a:pt x="102" y="83"/>
                    <a:pt x="102" y="83"/>
                    <a:pt x="102" y="83"/>
                  </a:cubicBezTo>
                  <a:lnTo>
                    <a:pt x="102" y="65"/>
                  </a:lnTo>
                  <a:close/>
                  <a:moveTo>
                    <a:pt x="64" y="6"/>
                  </a:moveTo>
                  <a:cubicBezTo>
                    <a:pt x="68" y="9"/>
                    <a:pt x="76" y="16"/>
                    <a:pt x="76" y="29"/>
                  </a:cubicBezTo>
                  <a:cubicBezTo>
                    <a:pt x="76" y="42"/>
                    <a:pt x="69" y="48"/>
                    <a:pt x="62" y="53"/>
                  </a:cubicBezTo>
                  <a:cubicBezTo>
                    <a:pt x="60" y="56"/>
                    <a:pt x="57" y="58"/>
                    <a:pt x="57" y="62"/>
                  </a:cubicBezTo>
                  <a:cubicBezTo>
                    <a:pt x="57" y="66"/>
                    <a:pt x="60" y="68"/>
                    <a:pt x="61" y="69"/>
                  </a:cubicBezTo>
                  <a:cubicBezTo>
                    <a:pt x="68" y="74"/>
                    <a:pt x="68" y="74"/>
                    <a:pt x="68" y="74"/>
                  </a:cubicBezTo>
                  <a:cubicBezTo>
                    <a:pt x="75" y="80"/>
                    <a:pt x="82" y="86"/>
                    <a:pt x="82" y="98"/>
                  </a:cubicBezTo>
                  <a:cubicBezTo>
                    <a:pt x="82" y="114"/>
                    <a:pt x="66" y="130"/>
                    <a:pt x="37" y="130"/>
                  </a:cubicBezTo>
                  <a:cubicBezTo>
                    <a:pt x="12" y="130"/>
                    <a:pt x="0" y="118"/>
                    <a:pt x="0" y="106"/>
                  </a:cubicBezTo>
                  <a:cubicBezTo>
                    <a:pt x="0" y="99"/>
                    <a:pt x="3" y="91"/>
                    <a:pt x="14" y="85"/>
                  </a:cubicBezTo>
                  <a:cubicBezTo>
                    <a:pt x="24" y="78"/>
                    <a:pt x="38" y="77"/>
                    <a:pt x="46" y="77"/>
                  </a:cubicBezTo>
                  <a:cubicBezTo>
                    <a:pt x="44" y="74"/>
                    <a:pt x="41" y="71"/>
                    <a:pt x="41" y="65"/>
                  </a:cubicBezTo>
                  <a:cubicBezTo>
                    <a:pt x="41" y="62"/>
                    <a:pt x="42" y="61"/>
                    <a:pt x="43" y="59"/>
                  </a:cubicBezTo>
                  <a:cubicBezTo>
                    <a:pt x="41" y="59"/>
                    <a:pt x="39" y="59"/>
                    <a:pt x="37" y="59"/>
                  </a:cubicBezTo>
                  <a:cubicBezTo>
                    <a:pt x="19" y="59"/>
                    <a:pt x="9" y="46"/>
                    <a:pt x="9" y="32"/>
                  </a:cubicBezTo>
                  <a:cubicBezTo>
                    <a:pt x="9" y="24"/>
                    <a:pt x="12" y="16"/>
                    <a:pt x="20" y="9"/>
                  </a:cubicBezTo>
                  <a:cubicBezTo>
                    <a:pt x="30" y="1"/>
                    <a:pt x="41" y="0"/>
                    <a:pt x="50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75" y="6"/>
                    <a:pt x="75" y="6"/>
                    <a:pt x="75" y="6"/>
                  </a:cubicBezTo>
                  <a:cubicBezTo>
                    <a:pt x="64" y="6"/>
                    <a:pt x="64" y="6"/>
                    <a:pt x="64" y="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Segoe UI"/>
                <a:ea typeface="微软雅黑"/>
              </a:endParaRPr>
            </a:p>
          </p:txBody>
        </p:sp>
      </p:grpSp>
      <p:grpSp>
        <p:nvGrpSpPr>
          <p:cNvPr id="30" name="Group 9"/>
          <p:cNvGrpSpPr>
            <a:grpSpLocks noChangeAspect="1"/>
          </p:cNvGrpSpPr>
          <p:nvPr/>
        </p:nvGrpSpPr>
        <p:grpSpPr bwMode="auto">
          <a:xfrm>
            <a:off x="8876704" y="2179136"/>
            <a:ext cx="515028" cy="515938"/>
            <a:chOff x="1587" y="1151"/>
            <a:chExt cx="566" cy="567"/>
          </a:xfrm>
        </p:grpSpPr>
        <p:sp>
          <p:nvSpPr>
            <p:cNvPr id="31" name="Oval 10"/>
            <p:cNvSpPr>
              <a:spLocks noChangeArrowheads="1"/>
            </p:cNvSpPr>
            <p:nvPr/>
          </p:nvSpPr>
          <p:spPr bwMode="auto">
            <a:xfrm>
              <a:off x="1587" y="1151"/>
              <a:ext cx="566" cy="56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Segoe UI"/>
                <a:ea typeface="微软雅黑"/>
              </a:endParaRPr>
            </a:p>
          </p:txBody>
        </p:sp>
        <p:sp>
          <p:nvSpPr>
            <p:cNvPr id="32" name="Freeform 11"/>
            <p:cNvSpPr>
              <a:spLocks noEditPoints="1"/>
            </p:cNvSpPr>
            <p:nvPr/>
          </p:nvSpPr>
          <p:spPr bwMode="auto">
            <a:xfrm>
              <a:off x="1707" y="1272"/>
              <a:ext cx="316" cy="316"/>
            </a:xfrm>
            <a:custGeom>
              <a:avLst/>
              <a:gdLst>
                <a:gd name="T0" fmla="*/ 36 w 134"/>
                <a:gd name="T1" fmla="*/ 46 h 134"/>
                <a:gd name="T2" fmla="*/ 0 w 134"/>
                <a:gd name="T3" fmla="*/ 46 h 134"/>
                <a:gd name="T4" fmla="*/ 0 w 134"/>
                <a:gd name="T5" fmla="*/ 41 h 134"/>
                <a:gd name="T6" fmla="*/ 0 w 134"/>
                <a:gd name="T7" fmla="*/ 41 h 134"/>
                <a:gd name="T8" fmla="*/ 0 w 134"/>
                <a:gd name="T9" fmla="*/ 114 h 134"/>
                <a:gd name="T10" fmla="*/ 20 w 134"/>
                <a:gd name="T11" fmla="*/ 134 h 134"/>
                <a:gd name="T12" fmla="*/ 114 w 134"/>
                <a:gd name="T13" fmla="*/ 134 h 134"/>
                <a:gd name="T14" fmla="*/ 134 w 134"/>
                <a:gd name="T15" fmla="*/ 114 h 134"/>
                <a:gd name="T16" fmla="*/ 134 w 134"/>
                <a:gd name="T17" fmla="*/ 46 h 134"/>
                <a:gd name="T18" fmla="*/ 134 w 134"/>
                <a:gd name="T19" fmla="*/ 46 h 134"/>
                <a:gd name="T20" fmla="*/ 134 w 134"/>
                <a:gd name="T21" fmla="*/ 41 h 134"/>
                <a:gd name="T22" fmla="*/ 94 w 134"/>
                <a:gd name="T23" fmla="*/ 41 h 134"/>
                <a:gd name="T24" fmla="*/ 67 w 134"/>
                <a:gd name="T25" fmla="*/ 27 h 134"/>
                <a:gd name="T26" fmla="*/ 39 w 134"/>
                <a:gd name="T27" fmla="*/ 41 h 134"/>
                <a:gd name="T28" fmla="*/ 0 w 134"/>
                <a:gd name="T29" fmla="*/ 41 h 134"/>
                <a:gd name="T30" fmla="*/ 0 w 134"/>
                <a:gd name="T31" fmla="*/ 20 h 134"/>
                <a:gd name="T32" fmla="*/ 14 w 134"/>
                <a:gd name="T33" fmla="*/ 1 h 134"/>
                <a:gd name="T34" fmla="*/ 14 w 134"/>
                <a:gd name="T35" fmla="*/ 27 h 134"/>
                <a:gd name="T36" fmla="*/ 18 w 134"/>
                <a:gd name="T37" fmla="*/ 27 h 134"/>
                <a:gd name="T38" fmla="*/ 18 w 134"/>
                <a:gd name="T39" fmla="*/ 0 h 134"/>
                <a:gd name="T40" fmla="*/ 18 w 134"/>
                <a:gd name="T41" fmla="*/ 0 h 134"/>
                <a:gd name="T42" fmla="*/ 20 w 134"/>
                <a:gd name="T43" fmla="*/ 0 h 134"/>
                <a:gd name="T44" fmla="*/ 114 w 134"/>
                <a:gd name="T45" fmla="*/ 0 h 134"/>
                <a:gd name="T46" fmla="*/ 134 w 134"/>
                <a:gd name="T47" fmla="*/ 20 h 134"/>
                <a:gd name="T48" fmla="*/ 134 w 134"/>
                <a:gd name="T49" fmla="*/ 46 h 134"/>
                <a:gd name="T50" fmla="*/ 97 w 134"/>
                <a:gd name="T51" fmla="*/ 46 h 134"/>
                <a:gd name="T52" fmla="*/ 101 w 134"/>
                <a:gd name="T53" fmla="*/ 62 h 134"/>
                <a:gd name="T54" fmla="*/ 67 w 134"/>
                <a:gd name="T55" fmla="*/ 97 h 134"/>
                <a:gd name="T56" fmla="*/ 32 w 134"/>
                <a:gd name="T57" fmla="*/ 62 h 134"/>
                <a:gd name="T58" fmla="*/ 36 w 134"/>
                <a:gd name="T59" fmla="*/ 46 h 134"/>
                <a:gd name="T60" fmla="*/ 109 w 134"/>
                <a:gd name="T61" fmla="*/ 9 h 134"/>
                <a:gd name="T62" fmla="*/ 101 w 134"/>
                <a:gd name="T63" fmla="*/ 17 h 134"/>
                <a:gd name="T64" fmla="*/ 101 w 134"/>
                <a:gd name="T65" fmla="*/ 24 h 134"/>
                <a:gd name="T66" fmla="*/ 109 w 134"/>
                <a:gd name="T67" fmla="*/ 32 h 134"/>
                <a:gd name="T68" fmla="*/ 116 w 134"/>
                <a:gd name="T69" fmla="*/ 32 h 134"/>
                <a:gd name="T70" fmla="*/ 124 w 134"/>
                <a:gd name="T71" fmla="*/ 24 h 134"/>
                <a:gd name="T72" fmla="*/ 124 w 134"/>
                <a:gd name="T73" fmla="*/ 17 h 134"/>
                <a:gd name="T74" fmla="*/ 116 w 134"/>
                <a:gd name="T75" fmla="*/ 9 h 134"/>
                <a:gd name="T76" fmla="*/ 109 w 134"/>
                <a:gd name="T77" fmla="*/ 9 h 134"/>
                <a:gd name="T78" fmla="*/ 32 w 134"/>
                <a:gd name="T79" fmla="*/ 0 h 134"/>
                <a:gd name="T80" fmla="*/ 32 w 134"/>
                <a:gd name="T81" fmla="*/ 27 h 134"/>
                <a:gd name="T82" fmla="*/ 37 w 134"/>
                <a:gd name="T83" fmla="*/ 27 h 134"/>
                <a:gd name="T84" fmla="*/ 37 w 134"/>
                <a:gd name="T85" fmla="*/ 0 h 134"/>
                <a:gd name="T86" fmla="*/ 32 w 134"/>
                <a:gd name="T87" fmla="*/ 0 h 134"/>
                <a:gd name="T88" fmla="*/ 23 w 134"/>
                <a:gd name="T89" fmla="*/ 0 h 134"/>
                <a:gd name="T90" fmla="*/ 23 w 134"/>
                <a:gd name="T91" fmla="*/ 27 h 134"/>
                <a:gd name="T92" fmla="*/ 27 w 134"/>
                <a:gd name="T93" fmla="*/ 27 h 134"/>
                <a:gd name="T94" fmla="*/ 27 w 134"/>
                <a:gd name="T95" fmla="*/ 0 h 134"/>
                <a:gd name="T96" fmla="*/ 23 w 134"/>
                <a:gd name="T97" fmla="*/ 0 h 134"/>
                <a:gd name="T98" fmla="*/ 67 w 134"/>
                <a:gd name="T99" fmla="*/ 90 h 134"/>
                <a:gd name="T100" fmla="*/ 94 w 134"/>
                <a:gd name="T101" fmla="*/ 62 h 134"/>
                <a:gd name="T102" fmla="*/ 67 w 134"/>
                <a:gd name="T103" fmla="*/ 34 h 134"/>
                <a:gd name="T104" fmla="*/ 39 w 134"/>
                <a:gd name="T105" fmla="*/ 62 h 134"/>
                <a:gd name="T106" fmla="*/ 67 w 134"/>
                <a:gd name="T107" fmla="*/ 90 h 134"/>
                <a:gd name="T108" fmla="*/ 67 w 134"/>
                <a:gd name="T109" fmla="*/ 81 h 134"/>
                <a:gd name="T110" fmla="*/ 85 w 134"/>
                <a:gd name="T111" fmla="*/ 62 h 134"/>
                <a:gd name="T112" fmla="*/ 67 w 134"/>
                <a:gd name="T113" fmla="*/ 44 h 134"/>
                <a:gd name="T114" fmla="*/ 48 w 134"/>
                <a:gd name="T115" fmla="*/ 62 h 134"/>
                <a:gd name="T116" fmla="*/ 67 w 134"/>
                <a:gd name="T117" fmla="*/ 81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34" h="134">
                  <a:moveTo>
                    <a:pt x="36" y="46"/>
                  </a:moveTo>
                  <a:cubicBezTo>
                    <a:pt x="0" y="46"/>
                    <a:pt x="0" y="46"/>
                    <a:pt x="0" y="46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86"/>
                    <a:pt x="0" y="114"/>
                    <a:pt x="0" y="114"/>
                  </a:cubicBezTo>
                  <a:cubicBezTo>
                    <a:pt x="0" y="134"/>
                    <a:pt x="20" y="134"/>
                    <a:pt x="20" y="134"/>
                  </a:cubicBezTo>
                  <a:cubicBezTo>
                    <a:pt x="114" y="134"/>
                    <a:pt x="114" y="134"/>
                    <a:pt x="114" y="134"/>
                  </a:cubicBezTo>
                  <a:cubicBezTo>
                    <a:pt x="114" y="134"/>
                    <a:pt x="134" y="134"/>
                    <a:pt x="134" y="114"/>
                  </a:cubicBezTo>
                  <a:cubicBezTo>
                    <a:pt x="134" y="46"/>
                    <a:pt x="134" y="46"/>
                    <a:pt x="134" y="46"/>
                  </a:cubicBezTo>
                  <a:cubicBezTo>
                    <a:pt x="134" y="46"/>
                    <a:pt x="134" y="46"/>
                    <a:pt x="134" y="46"/>
                  </a:cubicBezTo>
                  <a:cubicBezTo>
                    <a:pt x="134" y="41"/>
                    <a:pt x="134" y="41"/>
                    <a:pt x="134" y="41"/>
                  </a:cubicBezTo>
                  <a:cubicBezTo>
                    <a:pt x="94" y="41"/>
                    <a:pt x="94" y="41"/>
                    <a:pt x="94" y="41"/>
                  </a:cubicBezTo>
                  <a:cubicBezTo>
                    <a:pt x="88" y="33"/>
                    <a:pt x="78" y="27"/>
                    <a:pt x="67" y="27"/>
                  </a:cubicBezTo>
                  <a:cubicBezTo>
                    <a:pt x="55" y="27"/>
                    <a:pt x="45" y="33"/>
                    <a:pt x="39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35"/>
                    <a:pt x="0" y="27"/>
                    <a:pt x="0" y="20"/>
                  </a:cubicBezTo>
                  <a:cubicBezTo>
                    <a:pt x="0" y="7"/>
                    <a:pt x="8" y="2"/>
                    <a:pt x="14" y="1"/>
                  </a:cubicBezTo>
                  <a:cubicBezTo>
                    <a:pt x="14" y="27"/>
                    <a:pt x="14" y="27"/>
                    <a:pt x="14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9" y="0"/>
                    <a:pt x="20" y="0"/>
                    <a:pt x="20" y="0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114" y="0"/>
                    <a:pt x="134" y="0"/>
                    <a:pt x="134" y="20"/>
                  </a:cubicBezTo>
                  <a:cubicBezTo>
                    <a:pt x="134" y="46"/>
                    <a:pt x="134" y="46"/>
                    <a:pt x="134" y="46"/>
                  </a:cubicBezTo>
                  <a:cubicBezTo>
                    <a:pt x="97" y="46"/>
                    <a:pt x="97" y="46"/>
                    <a:pt x="97" y="46"/>
                  </a:cubicBezTo>
                  <a:cubicBezTo>
                    <a:pt x="100" y="51"/>
                    <a:pt x="101" y="56"/>
                    <a:pt x="101" y="62"/>
                  </a:cubicBezTo>
                  <a:cubicBezTo>
                    <a:pt x="101" y="81"/>
                    <a:pt x="86" y="97"/>
                    <a:pt x="67" y="97"/>
                  </a:cubicBezTo>
                  <a:cubicBezTo>
                    <a:pt x="48" y="97"/>
                    <a:pt x="32" y="81"/>
                    <a:pt x="32" y="62"/>
                  </a:cubicBezTo>
                  <a:cubicBezTo>
                    <a:pt x="32" y="56"/>
                    <a:pt x="34" y="51"/>
                    <a:pt x="36" y="46"/>
                  </a:cubicBezTo>
                  <a:close/>
                  <a:moveTo>
                    <a:pt x="109" y="9"/>
                  </a:moveTo>
                  <a:cubicBezTo>
                    <a:pt x="105" y="9"/>
                    <a:pt x="101" y="13"/>
                    <a:pt x="101" y="17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1" y="28"/>
                    <a:pt x="105" y="32"/>
                    <a:pt x="109" y="32"/>
                  </a:cubicBezTo>
                  <a:cubicBezTo>
                    <a:pt x="116" y="32"/>
                    <a:pt x="116" y="32"/>
                    <a:pt x="116" y="32"/>
                  </a:cubicBezTo>
                  <a:cubicBezTo>
                    <a:pt x="121" y="32"/>
                    <a:pt x="124" y="28"/>
                    <a:pt x="124" y="24"/>
                  </a:cubicBezTo>
                  <a:cubicBezTo>
                    <a:pt x="124" y="17"/>
                    <a:pt x="124" y="17"/>
                    <a:pt x="124" y="17"/>
                  </a:cubicBezTo>
                  <a:cubicBezTo>
                    <a:pt x="124" y="13"/>
                    <a:pt x="121" y="9"/>
                    <a:pt x="116" y="9"/>
                  </a:cubicBezTo>
                  <a:lnTo>
                    <a:pt x="109" y="9"/>
                  </a:lnTo>
                  <a:close/>
                  <a:moveTo>
                    <a:pt x="32" y="0"/>
                  </a:moveTo>
                  <a:cubicBezTo>
                    <a:pt x="32" y="27"/>
                    <a:pt x="32" y="27"/>
                    <a:pt x="32" y="27"/>
                  </a:cubicBezTo>
                  <a:cubicBezTo>
                    <a:pt x="37" y="27"/>
                    <a:pt x="37" y="27"/>
                    <a:pt x="37" y="27"/>
                  </a:cubicBezTo>
                  <a:cubicBezTo>
                    <a:pt x="37" y="0"/>
                    <a:pt x="37" y="0"/>
                    <a:pt x="37" y="0"/>
                  </a:cubicBezTo>
                  <a:lnTo>
                    <a:pt x="32" y="0"/>
                  </a:lnTo>
                  <a:close/>
                  <a:moveTo>
                    <a:pt x="23" y="0"/>
                  </a:moveTo>
                  <a:cubicBezTo>
                    <a:pt x="23" y="27"/>
                    <a:pt x="23" y="27"/>
                    <a:pt x="23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7" y="0"/>
                    <a:pt x="27" y="0"/>
                    <a:pt x="27" y="0"/>
                  </a:cubicBezTo>
                  <a:lnTo>
                    <a:pt x="23" y="0"/>
                  </a:lnTo>
                  <a:close/>
                  <a:moveTo>
                    <a:pt x="67" y="90"/>
                  </a:moveTo>
                  <a:cubicBezTo>
                    <a:pt x="82" y="90"/>
                    <a:pt x="94" y="77"/>
                    <a:pt x="94" y="62"/>
                  </a:cubicBezTo>
                  <a:cubicBezTo>
                    <a:pt x="94" y="47"/>
                    <a:pt x="82" y="34"/>
                    <a:pt x="67" y="34"/>
                  </a:cubicBezTo>
                  <a:cubicBezTo>
                    <a:pt x="51" y="34"/>
                    <a:pt x="39" y="47"/>
                    <a:pt x="39" y="62"/>
                  </a:cubicBezTo>
                  <a:cubicBezTo>
                    <a:pt x="39" y="77"/>
                    <a:pt x="51" y="90"/>
                    <a:pt x="67" y="90"/>
                  </a:cubicBezTo>
                  <a:close/>
                  <a:moveTo>
                    <a:pt x="67" y="81"/>
                  </a:moveTo>
                  <a:cubicBezTo>
                    <a:pt x="77" y="81"/>
                    <a:pt x="85" y="72"/>
                    <a:pt x="85" y="62"/>
                  </a:cubicBezTo>
                  <a:cubicBezTo>
                    <a:pt x="85" y="52"/>
                    <a:pt x="77" y="44"/>
                    <a:pt x="67" y="44"/>
                  </a:cubicBezTo>
                  <a:cubicBezTo>
                    <a:pt x="56" y="44"/>
                    <a:pt x="48" y="52"/>
                    <a:pt x="48" y="62"/>
                  </a:cubicBezTo>
                  <a:cubicBezTo>
                    <a:pt x="48" y="72"/>
                    <a:pt x="56" y="81"/>
                    <a:pt x="67" y="8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Segoe UI"/>
                <a:ea typeface="微软雅黑"/>
              </a:endParaRPr>
            </a:p>
          </p:txBody>
        </p:sp>
      </p:grpSp>
      <p:grpSp>
        <p:nvGrpSpPr>
          <p:cNvPr id="48" name="组 47"/>
          <p:cNvGrpSpPr/>
          <p:nvPr/>
        </p:nvGrpSpPr>
        <p:grpSpPr>
          <a:xfrm>
            <a:off x="5188751" y="4333602"/>
            <a:ext cx="515028" cy="515938"/>
            <a:chOff x="5188751" y="4333602"/>
            <a:chExt cx="515028" cy="515938"/>
          </a:xfrm>
        </p:grpSpPr>
        <p:sp>
          <p:nvSpPr>
            <p:cNvPr id="34" name="Oval 25"/>
            <p:cNvSpPr>
              <a:spLocks noChangeArrowheads="1"/>
            </p:cNvSpPr>
            <p:nvPr/>
          </p:nvSpPr>
          <p:spPr bwMode="auto">
            <a:xfrm>
              <a:off x="5188751" y="4333602"/>
              <a:ext cx="515028" cy="515938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Segoe UI"/>
                <a:ea typeface="微软雅黑"/>
              </a:endParaRPr>
            </a:p>
          </p:txBody>
        </p:sp>
        <p:sp>
          <p:nvSpPr>
            <p:cNvPr id="35" name="Freeform 26"/>
            <p:cNvSpPr>
              <a:spLocks noEditPoints="1"/>
            </p:cNvSpPr>
            <p:nvPr/>
          </p:nvSpPr>
          <p:spPr bwMode="auto">
            <a:xfrm>
              <a:off x="5287935" y="4432786"/>
              <a:ext cx="317570" cy="317570"/>
            </a:xfrm>
            <a:custGeom>
              <a:avLst/>
              <a:gdLst>
                <a:gd name="T0" fmla="*/ 0 w 148"/>
                <a:gd name="T1" fmla="*/ 95 h 148"/>
                <a:gd name="T2" fmla="*/ 121 w 148"/>
                <a:gd name="T3" fmla="*/ 148 h 148"/>
                <a:gd name="T4" fmla="*/ 121 w 148"/>
                <a:gd name="T5" fmla="*/ 69 h 148"/>
                <a:gd name="T6" fmla="*/ 36 w 148"/>
                <a:gd name="T7" fmla="*/ 132 h 148"/>
                <a:gd name="T8" fmla="*/ 19 w 148"/>
                <a:gd name="T9" fmla="*/ 90 h 148"/>
                <a:gd name="T10" fmla="*/ 46 w 148"/>
                <a:gd name="T11" fmla="*/ 90 h 148"/>
                <a:gd name="T12" fmla="*/ 61 w 148"/>
                <a:gd name="T13" fmla="*/ 130 h 148"/>
                <a:gd name="T14" fmla="*/ 48 w 148"/>
                <a:gd name="T15" fmla="*/ 133 h 148"/>
                <a:gd name="T16" fmla="*/ 54 w 148"/>
                <a:gd name="T17" fmla="*/ 98 h 148"/>
                <a:gd name="T18" fmla="*/ 56 w 148"/>
                <a:gd name="T19" fmla="*/ 128 h 148"/>
                <a:gd name="T20" fmla="*/ 61 w 148"/>
                <a:gd name="T21" fmla="*/ 98 h 148"/>
                <a:gd name="T22" fmla="*/ 101 w 148"/>
                <a:gd name="T23" fmla="*/ 126 h 148"/>
                <a:gd name="T24" fmla="*/ 88 w 148"/>
                <a:gd name="T25" fmla="*/ 134 h 148"/>
                <a:gd name="T26" fmla="*/ 77 w 148"/>
                <a:gd name="T27" fmla="*/ 134 h 148"/>
                <a:gd name="T28" fmla="*/ 85 w 148"/>
                <a:gd name="T29" fmla="*/ 101 h 148"/>
                <a:gd name="T30" fmla="*/ 99 w 148"/>
                <a:gd name="T31" fmla="*/ 99 h 148"/>
                <a:gd name="T32" fmla="*/ 129 w 148"/>
                <a:gd name="T33" fmla="*/ 116 h 148"/>
                <a:gd name="T34" fmla="*/ 115 w 148"/>
                <a:gd name="T35" fmla="*/ 127 h 148"/>
                <a:gd name="T36" fmla="*/ 121 w 148"/>
                <a:gd name="T37" fmla="*/ 123 h 148"/>
                <a:gd name="T38" fmla="*/ 129 w 148"/>
                <a:gd name="T39" fmla="*/ 123 h 148"/>
                <a:gd name="T40" fmla="*/ 110 w 148"/>
                <a:gd name="T41" fmla="*/ 131 h 148"/>
                <a:gd name="T42" fmla="*/ 110 w 148"/>
                <a:gd name="T43" fmla="*/ 99 h 148"/>
                <a:gd name="T44" fmla="*/ 129 w 148"/>
                <a:gd name="T45" fmla="*/ 107 h 148"/>
                <a:gd name="T46" fmla="*/ 115 w 148"/>
                <a:gd name="T47" fmla="*/ 104 h 148"/>
                <a:gd name="T48" fmla="*/ 121 w 148"/>
                <a:gd name="T49" fmla="*/ 111 h 148"/>
                <a:gd name="T50" fmla="*/ 118 w 148"/>
                <a:gd name="T51" fmla="*/ 103 h 148"/>
                <a:gd name="T52" fmla="*/ 85 w 148"/>
                <a:gd name="T53" fmla="*/ 105 h 148"/>
                <a:gd name="T54" fmla="*/ 88 w 148"/>
                <a:gd name="T55" fmla="*/ 129 h 148"/>
                <a:gd name="T56" fmla="*/ 93 w 148"/>
                <a:gd name="T57" fmla="*/ 107 h 148"/>
                <a:gd name="T58" fmla="*/ 97 w 148"/>
                <a:gd name="T59" fmla="*/ 60 h 148"/>
                <a:gd name="T60" fmla="*/ 107 w 148"/>
                <a:gd name="T61" fmla="*/ 60 h 148"/>
                <a:gd name="T62" fmla="*/ 107 w 148"/>
                <a:gd name="T63" fmla="*/ 18 h 148"/>
                <a:gd name="T64" fmla="*/ 102 w 148"/>
                <a:gd name="T65" fmla="*/ 53 h 148"/>
                <a:gd name="T66" fmla="*/ 100 w 148"/>
                <a:gd name="T67" fmla="*/ 18 h 148"/>
                <a:gd name="T68" fmla="*/ 93 w 148"/>
                <a:gd name="T69" fmla="*/ 59 h 148"/>
                <a:gd name="T70" fmla="*/ 82 w 148"/>
                <a:gd name="T71" fmla="*/ 58 h 148"/>
                <a:gd name="T72" fmla="*/ 82 w 148"/>
                <a:gd name="T73" fmla="*/ 20 h 148"/>
                <a:gd name="T74" fmla="*/ 61 w 148"/>
                <a:gd name="T75" fmla="*/ 28 h 148"/>
                <a:gd name="T76" fmla="*/ 73 w 148"/>
                <a:gd name="T77" fmla="*/ 61 h 148"/>
                <a:gd name="T78" fmla="*/ 73 w 148"/>
                <a:gd name="T79" fmla="*/ 24 h 148"/>
                <a:gd name="T80" fmla="*/ 76 w 148"/>
                <a:gd name="T81" fmla="*/ 50 h 148"/>
                <a:gd name="T82" fmla="*/ 70 w 148"/>
                <a:gd name="T83" fmla="*/ 53 h 148"/>
                <a:gd name="T84" fmla="*/ 39 w 148"/>
                <a:gd name="T85" fmla="*/ 60 h 148"/>
                <a:gd name="T86" fmla="*/ 60 w 148"/>
                <a:gd name="T87" fmla="*/ 0 h 148"/>
                <a:gd name="T88" fmla="*/ 44 w 148"/>
                <a:gd name="T89" fmla="*/ 23 h 148"/>
                <a:gd name="T90" fmla="*/ 39 w 148"/>
                <a:gd name="T91" fmla="*/ 34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48" h="148">
                  <a:moveTo>
                    <a:pt x="121" y="69"/>
                  </a:moveTo>
                  <a:cubicBezTo>
                    <a:pt x="27" y="69"/>
                    <a:pt x="27" y="69"/>
                    <a:pt x="27" y="69"/>
                  </a:cubicBezTo>
                  <a:cubicBezTo>
                    <a:pt x="12" y="69"/>
                    <a:pt x="0" y="80"/>
                    <a:pt x="0" y="95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0" y="136"/>
                    <a:pt x="12" y="148"/>
                    <a:pt x="27" y="148"/>
                  </a:cubicBezTo>
                  <a:cubicBezTo>
                    <a:pt x="121" y="148"/>
                    <a:pt x="121" y="148"/>
                    <a:pt x="121" y="148"/>
                  </a:cubicBezTo>
                  <a:cubicBezTo>
                    <a:pt x="136" y="148"/>
                    <a:pt x="148" y="136"/>
                    <a:pt x="148" y="121"/>
                  </a:cubicBezTo>
                  <a:cubicBezTo>
                    <a:pt x="148" y="95"/>
                    <a:pt x="148" y="95"/>
                    <a:pt x="148" y="95"/>
                  </a:cubicBezTo>
                  <a:cubicBezTo>
                    <a:pt x="148" y="81"/>
                    <a:pt x="136" y="69"/>
                    <a:pt x="121" y="69"/>
                  </a:cubicBezTo>
                  <a:close/>
                  <a:moveTo>
                    <a:pt x="46" y="90"/>
                  </a:moveTo>
                  <a:cubicBezTo>
                    <a:pt x="36" y="90"/>
                    <a:pt x="36" y="90"/>
                    <a:pt x="36" y="90"/>
                  </a:cubicBezTo>
                  <a:cubicBezTo>
                    <a:pt x="36" y="132"/>
                    <a:pt x="36" y="132"/>
                    <a:pt x="36" y="132"/>
                  </a:cubicBezTo>
                  <a:cubicBezTo>
                    <a:pt x="28" y="132"/>
                    <a:pt x="28" y="132"/>
                    <a:pt x="28" y="132"/>
                  </a:cubicBezTo>
                  <a:cubicBezTo>
                    <a:pt x="28" y="90"/>
                    <a:pt x="28" y="90"/>
                    <a:pt x="28" y="90"/>
                  </a:cubicBezTo>
                  <a:cubicBezTo>
                    <a:pt x="19" y="90"/>
                    <a:pt x="19" y="90"/>
                    <a:pt x="19" y="90"/>
                  </a:cubicBezTo>
                  <a:cubicBezTo>
                    <a:pt x="19" y="83"/>
                    <a:pt x="19" y="83"/>
                    <a:pt x="19" y="83"/>
                  </a:cubicBezTo>
                  <a:cubicBezTo>
                    <a:pt x="46" y="83"/>
                    <a:pt x="46" y="83"/>
                    <a:pt x="46" y="83"/>
                  </a:cubicBezTo>
                  <a:lnTo>
                    <a:pt x="46" y="90"/>
                  </a:lnTo>
                  <a:close/>
                  <a:moveTo>
                    <a:pt x="69" y="134"/>
                  </a:moveTo>
                  <a:cubicBezTo>
                    <a:pt x="61" y="134"/>
                    <a:pt x="61" y="134"/>
                    <a:pt x="61" y="134"/>
                  </a:cubicBezTo>
                  <a:cubicBezTo>
                    <a:pt x="61" y="130"/>
                    <a:pt x="61" y="130"/>
                    <a:pt x="61" y="130"/>
                  </a:cubicBezTo>
                  <a:cubicBezTo>
                    <a:pt x="59" y="131"/>
                    <a:pt x="58" y="133"/>
                    <a:pt x="56" y="133"/>
                  </a:cubicBezTo>
                  <a:cubicBezTo>
                    <a:pt x="55" y="134"/>
                    <a:pt x="53" y="134"/>
                    <a:pt x="52" y="134"/>
                  </a:cubicBezTo>
                  <a:cubicBezTo>
                    <a:pt x="50" y="134"/>
                    <a:pt x="49" y="134"/>
                    <a:pt x="48" y="133"/>
                  </a:cubicBezTo>
                  <a:cubicBezTo>
                    <a:pt x="47" y="132"/>
                    <a:pt x="47" y="130"/>
                    <a:pt x="47" y="128"/>
                  </a:cubicBezTo>
                  <a:cubicBezTo>
                    <a:pt x="47" y="98"/>
                    <a:pt x="47" y="98"/>
                    <a:pt x="47" y="98"/>
                  </a:cubicBezTo>
                  <a:cubicBezTo>
                    <a:pt x="54" y="98"/>
                    <a:pt x="54" y="98"/>
                    <a:pt x="54" y="98"/>
                  </a:cubicBezTo>
                  <a:cubicBezTo>
                    <a:pt x="54" y="126"/>
                    <a:pt x="54" y="126"/>
                    <a:pt x="54" y="126"/>
                  </a:cubicBezTo>
                  <a:cubicBezTo>
                    <a:pt x="54" y="126"/>
                    <a:pt x="54" y="127"/>
                    <a:pt x="55" y="127"/>
                  </a:cubicBezTo>
                  <a:cubicBezTo>
                    <a:pt x="55" y="128"/>
                    <a:pt x="56" y="128"/>
                    <a:pt x="56" y="128"/>
                  </a:cubicBezTo>
                  <a:cubicBezTo>
                    <a:pt x="57" y="128"/>
                    <a:pt x="58" y="128"/>
                    <a:pt x="59" y="127"/>
                  </a:cubicBezTo>
                  <a:cubicBezTo>
                    <a:pt x="59" y="127"/>
                    <a:pt x="60" y="126"/>
                    <a:pt x="61" y="125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9" y="98"/>
                    <a:pt x="69" y="98"/>
                    <a:pt x="69" y="98"/>
                  </a:cubicBezTo>
                  <a:cubicBezTo>
                    <a:pt x="69" y="134"/>
                    <a:pt x="69" y="134"/>
                    <a:pt x="69" y="134"/>
                  </a:cubicBezTo>
                  <a:close/>
                  <a:moveTo>
                    <a:pt x="101" y="126"/>
                  </a:moveTo>
                  <a:cubicBezTo>
                    <a:pt x="101" y="128"/>
                    <a:pt x="101" y="130"/>
                    <a:pt x="99" y="131"/>
                  </a:cubicBezTo>
                  <a:cubicBezTo>
                    <a:pt x="98" y="133"/>
                    <a:pt x="96" y="134"/>
                    <a:pt x="94" y="134"/>
                  </a:cubicBezTo>
                  <a:cubicBezTo>
                    <a:pt x="93" y="134"/>
                    <a:pt x="89" y="134"/>
                    <a:pt x="88" y="134"/>
                  </a:cubicBezTo>
                  <a:cubicBezTo>
                    <a:pt x="87" y="133"/>
                    <a:pt x="86" y="132"/>
                    <a:pt x="85" y="131"/>
                  </a:cubicBezTo>
                  <a:cubicBezTo>
                    <a:pt x="85" y="134"/>
                    <a:pt x="85" y="134"/>
                    <a:pt x="85" y="134"/>
                  </a:cubicBezTo>
                  <a:cubicBezTo>
                    <a:pt x="77" y="134"/>
                    <a:pt x="77" y="134"/>
                    <a:pt x="77" y="134"/>
                  </a:cubicBezTo>
                  <a:cubicBezTo>
                    <a:pt x="77" y="84"/>
                    <a:pt x="77" y="84"/>
                    <a:pt x="77" y="84"/>
                  </a:cubicBezTo>
                  <a:cubicBezTo>
                    <a:pt x="85" y="84"/>
                    <a:pt x="85" y="84"/>
                    <a:pt x="85" y="84"/>
                  </a:cubicBezTo>
                  <a:cubicBezTo>
                    <a:pt x="85" y="101"/>
                    <a:pt x="85" y="101"/>
                    <a:pt x="85" y="101"/>
                  </a:cubicBezTo>
                  <a:cubicBezTo>
                    <a:pt x="86" y="100"/>
                    <a:pt x="87" y="99"/>
                    <a:pt x="88" y="98"/>
                  </a:cubicBezTo>
                  <a:cubicBezTo>
                    <a:pt x="89" y="98"/>
                    <a:pt x="92" y="97"/>
                    <a:pt x="94" y="97"/>
                  </a:cubicBezTo>
                  <a:cubicBezTo>
                    <a:pt x="96" y="97"/>
                    <a:pt x="98" y="97"/>
                    <a:pt x="99" y="99"/>
                  </a:cubicBezTo>
                  <a:cubicBezTo>
                    <a:pt x="100" y="100"/>
                    <a:pt x="101" y="103"/>
                    <a:pt x="101" y="106"/>
                  </a:cubicBezTo>
                  <a:cubicBezTo>
                    <a:pt x="101" y="126"/>
                    <a:pt x="101" y="126"/>
                    <a:pt x="101" y="126"/>
                  </a:cubicBezTo>
                  <a:close/>
                  <a:moveTo>
                    <a:pt x="129" y="116"/>
                  </a:moveTo>
                  <a:cubicBezTo>
                    <a:pt x="115" y="116"/>
                    <a:pt x="115" y="116"/>
                    <a:pt x="115" y="116"/>
                  </a:cubicBezTo>
                  <a:cubicBezTo>
                    <a:pt x="115" y="123"/>
                    <a:pt x="115" y="123"/>
                    <a:pt x="115" y="123"/>
                  </a:cubicBezTo>
                  <a:cubicBezTo>
                    <a:pt x="115" y="125"/>
                    <a:pt x="115" y="126"/>
                    <a:pt x="115" y="127"/>
                  </a:cubicBezTo>
                  <a:cubicBezTo>
                    <a:pt x="116" y="128"/>
                    <a:pt x="117" y="128"/>
                    <a:pt x="118" y="128"/>
                  </a:cubicBezTo>
                  <a:cubicBezTo>
                    <a:pt x="119" y="128"/>
                    <a:pt x="120" y="128"/>
                    <a:pt x="121" y="127"/>
                  </a:cubicBezTo>
                  <a:cubicBezTo>
                    <a:pt x="121" y="126"/>
                    <a:pt x="121" y="125"/>
                    <a:pt x="121" y="123"/>
                  </a:cubicBezTo>
                  <a:cubicBezTo>
                    <a:pt x="121" y="121"/>
                    <a:pt x="121" y="121"/>
                    <a:pt x="121" y="121"/>
                  </a:cubicBezTo>
                  <a:cubicBezTo>
                    <a:pt x="129" y="121"/>
                    <a:pt x="129" y="121"/>
                    <a:pt x="129" y="121"/>
                  </a:cubicBezTo>
                  <a:cubicBezTo>
                    <a:pt x="129" y="123"/>
                    <a:pt x="129" y="123"/>
                    <a:pt x="129" y="123"/>
                  </a:cubicBezTo>
                  <a:cubicBezTo>
                    <a:pt x="129" y="127"/>
                    <a:pt x="128" y="130"/>
                    <a:pt x="126" y="132"/>
                  </a:cubicBezTo>
                  <a:cubicBezTo>
                    <a:pt x="124" y="133"/>
                    <a:pt x="122" y="134"/>
                    <a:pt x="118" y="134"/>
                  </a:cubicBezTo>
                  <a:cubicBezTo>
                    <a:pt x="114" y="134"/>
                    <a:pt x="111" y="133"/>
                    <a:pt x="110" y="131"/>
                  </a:cubicBezTo>
                  <a:cubicBezTo>
                    <a:pt x="108" y="129"/>
                    <a:pt x="107" y="127"/>
                    <a:pt x="107" y="123"/>
                  </a:cubicBezTo>
                  <a:cubicBezTo>
                    <a:pt x="107" y="107"/>
                    <a:pt x="107" y="107"/>
                    <a:pt x="107" y="107"/>
                  </a:cubicBezTo>
                  <a:cubicBezTo>
                    <a:pt x="107" y="104"/>
                    <a:pt x="108" y="101"/>
                    <a:pt x="110" y="99"/>
                  </a:cubicBezTo>
                  <a:cubicBezTo>
                    <a:pt x="112" y="97"/>
                    <a:pt x="115" y="96"/>
                    <a:pt x="118" y="96"/>
                  </a:cubicBezTo>
                  <a:cubicBezTo>
                    <a:pt x="122" y="96"/>
                    <a:pt x="125" y="97"/>
                    <a:pt x="126" y="99"/>
                  </a:cubicBezTo>
                  <a:cubicBezTo>
                    <a:pt x="128" y="101"/>
                    <a:pt x="129" y="104"/>
                    <a:pt x="129" y="107"/>
                  </a:cubicBezTo>
                  <a:cubicBezTo>
                    <a:pt x="129" y="116"/>
                    <a:pt x="129" y="116"/>
                    <a:pt x="129" y="116"/>
                  </a:cubicBezTo>
                  <a:close/>
                  <a:moveTo>
                    <a:pt x="118" y="103"/>
                  </a:moveTo>
                  <a:cubicBezTo>
                    <a:pt x="117" y="103"/>
                    <a:pt x="116" y="103"/>
                    <a:pt x="115" y="104"/>
                  </a:cubicBezTo>
                  <a:cubicBezTo>
                    <a:pt x="115" y="104"/>
                    <a:pt x="115" y="105"/>
                    <a:pt x="115" y="107"/>
                  </a:cubicBezTo>
                  <a:cubicBezTo>
                    <a:pt x="115" y="111"/>
                    <a:pt x="115" y="111"/>
                    <a:pt x="115" y="111"/>
                  </a:cubicBezTo>
                  <a:cubicBezTo>
                    <a:pt x="121" y="111"/>
                    <a:pt x="121" y="111"/>
                    <a:pt x="121" y="111"/>
                  </a:cubicBezTo>
                  <a:cubicBezTo>
                    <a:pt x="121" y="107"/>
                    <a:pt x="121" y="107"/>
                    <a:pt x="121" y="107"/>
                  </a:cubicBezTo>
                  <a:cubicBezTo>
                    <a:pt x="121" y="105"/>
                    <a:pt x="121" y="104"/>
                    <a:pt x="121" y="104"/>
                  </a:cubicBezTo>
                  <a:cubicBezTo>
                    <a:pt x="120" y="103"/>
                    <a:pt x="119" y="103"/>
                    <a:pt x="118" y="103"/>
                  </a:cubicBezTo>
                  <a:close/>
                  <a:moveTo>
                    <a:pt x="88" y="103"/>
                  </a:moveTo>
                  <a:cubicBezTo>
                    <a:pt x="87" y="103"/>
                    <a:pt x="87" y="103"/>
                    <a:pt x="86" y="104"/>
                  </a:cubicBezTo>
                  <a:cubicBezTo>
                    <a:pt x="86" y="104"/>
                    <a:pt x="85" y="104"/>
                    <a:pt x="85" y="105"/>
                  </a:cubicBezTo>
                  <a:cubicBezTo>
                    <a:pt x="85" y="127"/>
                    <a:pt x="85" y="127"/>
                    <a:pt x="85" y="127"/>
                  </a:cubicBezTo>
                  <a:cubicBezTo>
                    <a:pt x="85" y="128"/>
                    <a:pt x="86" y="128"/>
                    <a:pt x="86" y="128"/>
                  </a:cubicBezTo>
                  <a:cubicBezTo>
                    <a:pt x="87" y="129"/>
                    <a:pt x="88" y="129"/>
                    <a:pt x="88" y="129"/>
                  </a:cubicBezTo>
                  <a:cubicBezTo>
                    <a:pt x="89" y="129"/>
                    <a:pt x="92" y="129"/>
                    <a:pt x="92" y="128"/>
                  </a:cubicBezTo>
                  <a:cubicBezTo>
                    <a:pt x="93" y="127"/>
                    <a:pt x="93" y="127"/>
                    <a:pt x="93" y="126"/>
                  </a:cubicBezTo>
                  <a:cubicBezTo>
                    <a:pt x="93" y="107"/>
                    <a:pt x="93" y="107"/>
                    <a:pt x="93" y="107"/>
                  </a:cubicBezTo>
                  <a:cubicBezTo>
                    <a:pt x="93" y="106"/>
                    <a:pt x="93" y="105"/>
                    <a:pt x="92" y="104"/>
                  </a:cubicBezTo>
                  <a:cubicBezTo>
                    <a:pt x="92" y="103"/>
                    <a:pt x="89" y="103"/>
                    <a:pt x="88" y="103"/>
                  </a:cubicBezTo>
                  <a:close/>
                  <a:moveTo>
                    <a:pt x="97" y="60"/>
                  </a:moveTo>
                  <a:cubicBezTo>
                    <a:pt x="99" y="60"/>
                    <a:pt x="101" y="60"/>
                    <a:pt x="102" y="59"/>
                  </a:cubicBezTo>
                  <a:cubicBezTo>
                    <a:pt x="104" y="58"/>
                    <a:pt x="106" y="57"/>
                    <a:pt x="107" y="55"/>
                  </a:cubicBezTo>
                  <a:cubicBezTo>
                    <a:pt x="107" y="60"/>
                    <a:pt x="107" y="60"/>
                    <a:pt x="107" y="60"/>
                  </a:cubicBezTo>
                  <a:cubicBezTo>
                    <a:pt x="116" y="60"/>
                    <a:pt x="116" y="60"/>
                    <a:pt x="116" y="60"/>
                  </a:cubicBezTo>
                  <a:cubicBezTo>
                    <a:pt x="116" y="18"/>
                    <a:pt x="116" y="18"/>
                    <a:pt x="116" y="18"/>
                  </a:cubicBezTo>
                  <a:cubicBezTo>
                    <a:pt x="107" y="18"/>
                    <a:pt x="107" y="18"/>
                    <a:pt x="107" y="18"/>
                  </a:cubicBezTo>
                  <a:cubicBezTo>
                    <a:pt x="107" y="50"/>
                    <a:pt x="107" y="50"/>
                    <a:pt x="107" y="50"/>
                  </a:cubicBezTo>
                  <a:cubicBezTo>
                    <a:pt x="106" y="51"/>
                    <a:pt x="106" y="51"/>
                    <a:pt x="105" y="52"/>
                  </a:cubicBezTo>
                  <a:cubicBezTo>
                    <a:pt x="104" y="53"/>
                    <a:pt x="103" y="53"/>
                    <a:pt x="102" y="53"/>
                  </a:cubicBezTo>
                  <a:cubicBezTo>
                    <a:pt x="101" y="53"/>
                    <a:pt x="101" y="53"/>
                    <a:pt x="101" y="52"/>
                  </a:cubicBezTo>
                  <a:cubicBezTo>
                    <a:pt x="100" y="52"/>
                    <a:pt x="100" y="51"/>
                    <a:pt x="100" y="50"/>
                  </a:cubicBezTo>
                  <a:cubicBezTo>
                    <a:pt x="100" y="18"/>
                    <a:pt x="100" y="18"/>
                    <a:pt x="100" y="18"/>
                  </a:cubicBezTo>
                  <a:cubicBezTo>
                    <a:pt x="92" y="18"/>
                    <a:pt x="92" y="18"/>
                    <a:pt x="92" y="18"/>
                  </a:cubicBezTo>
                  <a:cubicBezTo>
                    <a:pt x="92" y="53"/>
                    <a:pt x="92" y="53"/>
                    <a:pt x="92" y="53"/>
                  </a:cubicBezTo>
                  <a:cubicBezTo>
                    <a:pt x="92" y="55"/>
                    <a:pt x="92" y="57"/>
                    <a:pt x="93" y="59"/>
                  </a:cubicBezTo>
                  <a:cubicBezTo>
                    <a:pt x="94" y="60"/>
                    <a:pt x="96" y="60"/>
                    <a:pt x="97" y="60"/>
                  </a:cubicBezTo>
                  <a:close/>
                  <a:moveTo>
                    <a:pt x="73" y="61"/>
                  </a:moveTo>
                  <a:cubicBezTo>
                    <a:pt x="77" y="61"/>
                    <a:pt x="80" y="60"/>
                    <a:pt x="82" y="58"/>
                  </a:cubicBezTo>
                  <a:cubicBezTo>
                    <a:pt x="84" y="56"/>
                    <a:pt x="85" y="53"/>
                    <a:pt x="85" y="49"/>
                  </a:cubicBezTo>
                  <a:cubicBezTo>
                    <a:pt x="85" y="28"/>
                    <a:pt x="85" y="28"/>
                    <a:pt x="85" y="28"/>
                  </a:cubicBezTo>
                  <a:cubicBezTo>
                    <a:pt x="85" y="25"/>
                    <a:pt x="84" y="22"/>
                    <a:pt x="82" y="20"/>
                  </a:cubicBezTo>
                  <a:cubicBezTo>
                    <a:pt x="79" y="18"/>
                    <a:pt x="77" y="17"/>
                    <a:pt x="73" y="17"/>
                  </a:cubicBezTo>
                  <a:cubicBezTo>
                    <a:pt x="69" y="17"/>
                    <a:pt x="66" y="18"/>
                    <a:pt x="64" y="20"/>
                  </a:cubicBezTo>
                  <a:cubicBezTo>
                    <a:pt x="62" y="22"/>
                    <a:pt x="61" y="25"/>
                    <a:pt x="61" y="28"/>
                  </a:cubicBezTo>
                  <a:cubicBezTo>
                    <a:pt x="61" y="49"/>
                    <a:pt x="61" y="49"/>
                    <a:pt x="61" y="49"/>
                  </a:cubicBezTo>
                  <a:cubicBezTo>
                    <a:pt x="61" y="53"/>
                    <a:pt x="62" y="56"/>
                    <a:pt x="64" y="58"/>
                  </a:cubicBezTo>
                  <a:cubicBezTo>
                    <a:pt x="66" y="60"/>
                    <a:pt x="69" y="61"/>
                    <a:pt x="73" y="61"/>
                  </a:cubicBezTo>
                  <a:close/>
                  <a:moveTo>
                    <a:pt x="69" y="27"/>
                  </a:moveTo>
                  <a:cubicBezTo>
                    <a:pt x="69" y="27"/>
                    <a:pt x="70" y="26"/>
                    <a:pt x="70" y="25"/>
                  </a:cubicBezTo>
                  <a:cubicBezTo>
                    <a:pt x="71" y="25"/>
                    <a:pt x="72" y="24"/>
                    <a:pt x="73" y="24"/>
                  </a:cubicBezTo>
                  <a:cubicBezTo>
                    <a:pt x="74" y="24"/>
                    <a:pt x="75" y="25"/>
                    <a:pt x="75" y="25"/>
                  </a:cubicBezTo>
                  <a:cubicBezTo>
                    <a:pt x="76" y="26"/>
                    <a:pt x="76" y="27"/>
                    <a:pt x="76" y="27"/>
                  </a:cubicBezTo>
                  <a:cubicBezTo>
                    <a:pt x="76" y="50"/>
                    <a:pt x="76" y="50"/>
                    <a:pt x="76" y="50"/>
                  </a:cubicBezTo>
                  <a:cubicBezTo>
                    <a:pt x="76" y="51"/>
                    <a:pt x="76" y="52"/>
                    <a:pt x="75" y="53"/>
                  </a:cubicBezTo>
                  <a:cubicBezTo>
                    <a:pt x="75" y="53"/>
                    <a:pt x="74" y="54"/>
                    <a:pt x="73" y="54"/>
                  </a:cubicBezTo>
                  <a:cubicBezTo>
                    <a:pt x="72" y="54"/>
                    <a:pt x="71" y="53"/>
                    <a:pt x="70" y="53"/>
                  </a:cubicBezTo>
                  <a:cubicBezTo>
                    <a:pt x="70" y="52"/>
                    <a:pt x="69" y="51"/>
                    <a:pt x="69" y="50"/>
                  </a:cubicBezTo>
                  <a:cubicBezTo>
                    <a:pt x="69" y="27"/>
                    <a:pt x="69" y="27"/>
                    <a:pt x="69" y="27"/>
                  </a:cubicBezTo>
                  <a:close/>
                  <a:moveTo>
                    <a:pt x="39" y="60"/>
                  </a:moveTo>
                  <a:cubicBezTo>
                    <a:pt x="49" y="60"/>
                    <a:pt x="49" y="60"/>
                    <a:pt x="49" y="60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39" y="34"/>
                    <a:pt x="39" y="34"/>
                    <a:pt x="39" y="34"/>
                  </a:cubicBezTo>
                  <a:cubicBezTo>
                    <a:pt x="39" y="60"/>
                    <a:pt x="39" y="60"/>
                    <a:pt x="39" y="6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Segoe UI"/>
                <a:ea typeface="微软雅黑"/>
              </a:endParaRPr>
            </a:p>
          </p:txBody>
        </p:sp>
      </p:grpSp>
      <p:grpSp>
        <p:nvGrpSpPr>
          <p:cNvPr id="36" name="Group 34"/>
          <p:cNvGrpSpPr>
            <a:grpSpLocks noChangeAspect="1"/>
          </p:cNvGrpSpPr>
          <p:nvPr/>
        </p:nvGrpSpPr>
        <p:grpSpPr bwMode="auto">
          <a:xfrm>
            <a:off x="8872154" y="4333602"/>
            <a:ext cx="515028" cy="515938"/>
            <a:chOff x="6469" y="1151"/>
            <a:chExt cx="566" cy="567"/>
          </a:xfrm>
        </p:grpSpPr>
        <p:sp>
          <p:nvSpPr>
            <p:cNvPr id="37" name="Oval 35"/>
            <p:cNvSpPr>
              <a:spLocks noChangeArrowheads="1"/>
            </p:cNvSpPr>
            <p:nvPr/>
          </p:nvSpPr>
          <p:spPr bwMode="auto">
            <a:xfrm>
              <a:off x="6469" y="1151"/>
              <a:ext cx="566" cy="56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Segoe UI"/>
                <a:ea typeface="微软雅黑"/>
              </a:endParaRPr>
            </a:p>
          </p:txBody>
        </p:sp>
        <p:sp>
          <p:nvSpPr>
            <p:cNvPr id="38" name="Freeform 36"/>
            <p:cNvSpPr/>
            <p:nvPr/>
          </p:nvSpPr>
          <p:spPr bwMode="auto">
            <a:xfrm>
              <a:off x="6599" y="1302"/>
              <a:ext cx="306" cy="262"/>
            </a:xfrm>
            <a:custGeom>
              <a:avLst/>
              <a:gdLst>
                <a:gd name="T0" fmla="*/ 109 w 130"/>
                <a:gd name="T1" fmla="*/ 10 h 111"/>
                <a:gd name="T2" fmla="*/ 90 w 130"/>
                <a:gd name="T3" fmla="*/ 1 h 111"/>
                <a:gd name="T4" fmla="*/ 63 w 130"/>
                <a:gd name="T5" fmla="*/ 28 h 111"/>
                <a:gd name="T6" fmla="*/ 64 w 130"/>
                <a:gd name="T7" fmla="*/ 35 h 111"/>
                <a:gd name="T8" fmla="*/ 9 w 130"/>
                <a:gd name="T9" fmla="*/ 4 h 111"/>
                <a:gd name="T10" fmla="*/ 6 w 130"/>
                <a:gd name="T11" fmla="*/ 19 h 111"/>
                <a:gd name="T12" fmla="*/ 18 w 130"/>
                <a:gd name="T13" fmla="*/ 42 h 111"/>
                <a:gd name="T14" fmla="*/ 6 w 130"/>
                <a:gd name="T15" fmla="*/ 39 h 111"/>
                <a:gd name="T16" fmla="*/ 6 w 130"/>
                <a:gd name="T17" fmla="*/ 39 h 111"/>
                <a:gd name="T18" fmla="*/ 27 w 130"/>
                <a:gd name="T19" fmla="*/ 67 h 111"/>
                <a:gd name="T20" fmla="*/ 20 w 130"/>
                <a:gd name="T21" fmla="*/ 68 h 111"/>
                <a:gd name="T22" fmla="*/ 15 w 130"/>
                <a:gd name="T23" fmla="*/ 67 h 111"/>
                <a:gd name="T24" fmla="*/ 40 w 130"/>
                <a:gd name="T25" fmla="*/ 87 h 111"/>
                <a:gd name="T26" fmla="*/ 7 w 130"/>
                <a:gd name="T27" fmla="*/ 99 h 111"/>
                <a:gd name="T28" fmla="*/ 0 w 130"/>
                <a:gd name="T29" fmla="*/ 99 h 111"/>
                <a:gd name="T30" fmla="*/ 41 w 130"/>
                <a:gd name="T31" fmla="*/ 111 h 111"/>
                <a:gd name="T32" fmla="*/ 116 w 130"/>
                <a:gd name="T33" fmla="*/ 32 h 111"/>
                <a:gd name="T34" fmla="*/ 116 w 130"/>
                <a:gd name="T35" fmla="*/ 29 h 111"/>
                <a:gd name="T36" fmla="*/ 130 w 130"/>
                <a:gd name="T37" fmla="*/ 14 h 111"/>
                <a:gd name="T38" fmla="*/ 114 w 130"/>
                <a:gd name="T39" fmla="*/ 18 h 111"/>
                <a:gd name="T40" fmla="*/ 126 w 130"/>
                <a:gd name="T41" fmla="*/ 3 h 111"/>
                <a:gd name="T42" fmla="*/ 109 w 130"/>
                <a:gd name="T43" fmla="*/ 1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0" h="111">
                  <a:moveTo>
                    <a:pt x="109" y="10"/>
                  </a:moveTo>
                  <a:cubicBezTo>
                    <a:pt x="104" y="4"/>
                    <a:pt x="97" y="1"/>
                    <a:pt x="90" y="1"/>
                  </a:cubicBezTo>
                  <a:cubicBezTo>
                    <a:pt x="75" y="0"/>
                    <a:pt x="63" y="13"/>
                    <a:pt x="63" y="28"/>
                  </a:cubicBezTo>
                  <a:cubicBezTo>
                    <a:pt x="63" y="30"/>
                    <a:pt x="64" y="33"/>
                    <a:pt x="64" y="35"/>
                  </a:cubicBezTo>
                  <a:cubicBezTo>
                    <a:pt x="42" y="33"/>
                    <a:pt x="22" y="22"/>
                    <a:pt x="9" y="4"/>
                  </a:cubicBezTo>
                  <a:cubicBezTo>
                    <a:pt x="7" y="9"/>
                    <a:pt x="6" y="13"/>
                    <a:pt x="6" y="19"/>
                  </a:cubicBezTo>
                  <a:cubicBezTo>
                    <a:pt x="6" y="28"/>
                    <a:pt x="10" y="37"/>
                    <a:pt x="18" y="42"/>
                  </a:cubicBezTo>
                  <a:cubicBezTo>
                    <a:pt x="13" y="42"/>
                    <a:pt x="9" y="41"/>
                    <a:pt x="6" y="39"/>
                  </a:cubicBezTo>
                  <a:cubicBezTo>
                    <a:pt x="6" y="39"/>
                    <a:pt x="6" y="39"/>
                    <a:pt x="6" y="39"/>
                  </a:cubicBezTo>
                  <a:cubicBezTo>
                    <a:pt x="6" y="53"/>
                    <a:pt x="15" y="64"/>
                    <a:pt x="27" y="67"/>
                  </a:cubicBezTo>
                  <a:cubicBezTo>
                    <a:pt x="25" y="68"/>
                    <a:pt x="22" y="68"/>
                    <a:pt x="20" y="68"/>
                  </a:cubicBezTo>
                  <a:cubicBezTo>
                    <a:pt x="18" y="68"/>
                    <a:pt x="16" y="68"/>
                    <a:pt x="15" y="67"/>
                  </a:cubicBezTo>
                  <a:cubicBezTo>
                    <a:pt x="18" y="79"/>
                    <a:pt x="28" y="87"/>
                    <a:pt x="40" y="87"/>
                  </a:cubicBezTo>
                  <a:cubicBezTo>
                    <a:pt x="31" y="95"/>
                    <a:pt x="19" y="99"/>
                    <a:pt x="7" y="99"/>
                  </a:cubicBezTo>
                  <a:cubicBezTo>
                    <a:pt x="5" y="99"/>
                    <a:pt x="2" y="99"/>
                    <a:pt x="0" y="99"/>
                  </a:cubicBezTo>
                  <a:cubicBezTo>
                    <a:pt x="12" y="107"/>
                    <a:pt x="26" y="111"/>
                    <a:pt x="41" y="111"/>
                  </a:cubicBezTo>
                  <a:cubicBezTo>
                    <a:pt x="90" y="111"/>
                    <a:pt x="116" y="69"/>
                    <a:pt x="116" y="32"/>
                  </a:cubicBezTo>
                  <a:cubicBezTo>
                    <a:pt x="116" y="31"/>
                    <a:pt x="116" y="30"/>
                    <a:pt x="116" y="29"/>
                  </a:cubicBezTo>
                  <a:cubicBezTo>
                    <a:pt x="122" y="25"/>
                    <a:pt x="126" y="20"/>
                    <a:pt x="130" y="14"/>
                  </a:cubicBezTo>
                  <a:cubicBezTo>
                    <a:pt x="125" y="16"/>
                    <a:pt x="120" y="18"/>
                    <a:pt x="114" y="18"/>
                  </a:cubicBezTo>
                  <a:cubicBezTo>
                    <a:pt x="120" y="15"/>
                    <a:pt x="124" y="10"/>
                    <a:pt x="126" y="3"/>
                  </a:cubicBezTo>
                  <a:cubicBezTo>
                    <a:pt x="121" y="6"/>
                    <a:pt x="115" y="9"/>
                    <a:pt x="109" y="1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Segoe UI"/>
                <a:ea typeface="微软雅黑"/>
              </a:endParaRPr>
            </a:p>
          </p:txBody>
        </p:sp>
      </p:grpSp>
      <p:sp>
        <p:nvSpPr>
          <p:cNvPr id="39" name="矩形 38"/>
          <p:cNvSpPr/>
          <p:nvPr/>
        </p:nvSpPr>
        <p:spPr>
          <a:xfrm>
            <a:off x="4635786" y="2821913"/>
            <a:ext cx="162095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1" dirty="0">
                <a:solidFill>
                  <a:srgbClr val="000000"/>
                </a:solidFill>
                <a:latin typeface="Segoe UI"/>
                <a:ea typeface="微软雅黑"/>
              </a:rPr>
              <a:t>点击此处添加标题</a:t>
            </a:r>
            <a:endParaRPr lang="zh-CN" altLang="en-US" sz="1400" b="1" dirty="0">
              <a:solidFill>
                <a:srgbClr val="000000"/>
              </a:solidFill>
              <a:latin typeface="Segoe UI"/>
              <a:ea typeface="微软雅黑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4149061" y="3066437"/>
            <a:ext cx="2594406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100" dirty="0">
                <a:solidFill>
                  <a:srgbClr val="FFFFFF">
                    <a:lumMod val="50000"/>
                  </a:srgb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>
                <a:solidFill>
                  <a:srgbClr val="FFFFFF">
                    <a:lumMod val="50000"/>
                  </a:srgb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100" dirty="0">
                <a:solidFill>
                  <a:srgbClr val="FFFFFF">
                    <a:lumMod val="50000"/>
                  </a:srgb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100" dirty="0">
                <a:solidFill>
                  <a:srgbClr val="FFFFFF">
                    <a:lumMod val="50000"/>
                  </a:srgb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100" dirty="0">
                <a:solidFill>
                  <a:srgbClr val="FFFFFF">
                    <a:lumMod val="50000"/>
                  </a:srgb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100" dirty="0">
              <a:solidFill>
                <a:srgbClr val="FFFFFF">
                  <a:lumMod val="50000"/>
                </a:srgb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8327972" y="2821913"/>
            <a:ext cx="162095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1" dirty="0">
                <a:solidFill>
                  <a:srgbClr val="000000"/>
                </a:solidFill>
                <a:latin typeface="Segoe UI"/>
                <a:ea typeface="微软雅黑"/>
              </a:rPr>
              <a:t>点击此处添加标题</a:t>
            </a:r>
            <a:endParaRPr lang="zh-CN" altLang="en-US" sz="1400" b="1" dirty="0">
              <a:solidFill>
                <a:srgbClr val="000000"/>
              </a:solidFill>
              <a:latin typeface="Segoe UI"/>
              <a:ea typeface="微软雅黑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7841247" y="3066437"/>
            <a:ext cx="2594406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100" dirty="0">
                <a:solidFill>
                  <a:srgbClr val="FFFFFF">
                    <a:lumMod val="50000"/>
                  </a:srgb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>
                <a:solidFill>
                  <a:srgbClr val="FFFFFF">
                    <a:lumMod val="50000"/>
                  </a:srgb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100" dirty="0">
                <a:solidFill>
                  <a:srgbClr val="FFFFFF">
                    <a:lumMod val="50000"/>
                  </a:srgb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100" dirty="0">
                <a:solidFill>
                  <a:srgbClr val="FFFFFF">
                    <a:lumMod val="50000"/>
                  </a:srgb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100" dirty="0">
                <a:solidFill>
                  <a:srgbClr val="FFFFFF">
                    <a:lumMod val="50000"/>
                  </a:srgb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100" dirty="0">
              <a:solidFill>
                <a:srgbClr val="FFFFFF">
                  <a:lumMod val="50000"/>
                </a:srgb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4635786" y="4990242"/>
            <a:ext cx="162095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1" dirty="0">
                <a:solidFill>
                  <a:srgbClr val="000000"/>
                </a:solidFill>
                <a:latin typeface="Segoe UI"/>
                <a:ea typeface="微软雅黑"/>
              </a:rPr>
              <a:t>点击此处添加标题</a:t>
            </a:r>
            <a:endParaRPr lang="zh-CN" altLang="en-US" sz="1400" b="1" dirty="0">
              <a:solidFill>
                <a:srgbClr val="000000"/>
              </a:solidFill>
              <a:latin typeface="Segoe UI"/>
              <a:ea typeface="微软雅黑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4149061" y="5234766"/>
            <a:ext cx="2594406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100" dirty="0">
                <a:solidFill>
                  <a:srgbClr val="FFFFFF">
                    <a:lumMod val="50000"/>
                  </a:srgb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>
                <a:solidFill>
                  <a:srgbClr val="FFFFFF">
                    <a:lumMod val="50000"/>
                  </a:srgb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100" dirty="0">
                <a:solidFill>
                  <a:srgbClr val="FFFFFF">
                    <a:lumMod val="50000"/>
                  </a:srgb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100" dirty="0">
                <a:solidFill>
                  <a:srgbClr val="FFFFFF">
                    <a:lumMod val="50000"/>
                  </a:srgb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100" dirty="0">
                <a:solidFill>
                  <a:srgbClr val="FFFFFF">
                    <a:lumMod val="50000"/>
                  </a:srgb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100" dirty="0">
              <a:solidFill>
                <a:srgbClr val="FFFFFF">
                  <a:lumMod val="50000"/>
                </a:srgb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8327972" y="4990242"/>
            <a:ext cx="162095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1" dirty="0">
                <a:solidFill>
                  <a:srgbClr val="000000"/>
                </a:solidFill>
                <a:latin typeface="Segoe UI"/>
                <a:ea typeface="微软雅黑"/>
              </a:rPr>
              <a:t>点击此处添加标题</a:t>
            </a:r>
            <a:endParaRPr lang="zh-CN" altLang="en-US" sz="1400" b="1" dirty="0">
              <a:solidFill>
                <a:srgbClr val="000000"/>
              </a:solidFill>
              <a:latin typeface="Segoe UI"/>
              <a:ea typeface="微软雅黑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7841247" y="5234766"/>
            <a:ext cx="2594406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100" dirty="0">
                <a:solidFill>
                  <a:srgbClr val="FFFFFF">
                    <a:lumMod val="50000"/>
                  </a:srgb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>
                <a:solidFill>
                  <a:srgbClr val="FFFFFF">
                    <a:lumMod val="50000"/>
                  </a:srgb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100" dirty="0">
                <a:solidFill>
                  <a:srgbClr val="FFFFFF">
                    <a:lumMod val="50000"/>
                  </a:srgb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100" dirty="0">
                <a:solidFill>
                  <a:srgbClr val="FFFFFF">
                    <a:lumMod val="50000"/>
                  </a:srgb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100" dirty="0">
                <a:solidFill>
                  <a:srgbClr val="FFFFFF">
                    <a:lumMod val="50000"/>
                  </a:srgb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100" dirty="0">
              <a:solidFill>
                <a:srgbClr val="FFFFFF">
                  <a:lumMod val="50000"/>
                </a:srgbClr>
              </a:solidFill>
              <a:latin typeface="微软雅黑" charset="0"/>
              <a:ea typeface="微软雅黑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solidFill>
                  <a:srgbClr val="000000"/>
                </a:solidFill>
                <a:latin typeface="Segoe UI"/>
                <a:ea typeface="微软雅黑"/>
              </a:rPr>
              <a:t>学校名称：</a:t>
            </a:r>
            <a:r>
              <a:rPr lang="en-US" altLang="zh-CN" dirty="0">
                <a:solidFill>
                  <a:srgbClr val="000000"/>
                </a:solidFill>
                <a:latin typeface="Segoe UI"/>
                <a:ea typeface="微软雅黑"/>
              </a:rPr>
              <a:t>OfficePLUS</a:t>
            </a:r>
            <a:r>
              <a:rPr lang="zh-CN" altLang="en-US" dirty="0" smtClean="0">
                <a:solidFill>
                  <a:srgbClr val="000000"/>
                </a:solidFill>
                <a:latin typeface="Segoe UI"/>
                <a:ea typeface="微软雅黑"/>
              </a:rPr>
              <a:t>大学</a:t>
            </a:r>
            <a:endParaRPr lang="zh-CN" altLang="en-US" dirty="0">
              <a:solidFill>
                <a:srgbClr val="000000"/>
              </a:solidFill>
              <a:latin typeface="Segoe UI"/>
              <a:ea typeface="微软雅黑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zh-CN" altLang="en-US" dirty="0" smtClean="0"/>
              <a:t>论文结构</a:t>
            </a:r>
            <a:endParaRPr kumimoji="1"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en-US" altLang="zh-CN" dirty="0" smtClean="0"/>
              <a:t>PART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TWO</a:t>
            </a:r>
            <a:endParaRPr kumimoji="1"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4889817" y="4381144"/>
            <a:ext cx="2412366" cy="11334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440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PART</a:t>
            </a:r>
            <a:r>
              <a:rPr kumimoji="1" lang="zh-CN" altLang="en-US" dirty="0"/>
              <a:t> </a:t>
            </a:r>
            <a:r>
              <a:rPr kumimoji="1" lang="en-US" altLang="zh-CN" dirty="0" smtClean="0"/>
              <a:t>TWO</a:t>
            </a:r>
            <a:r>
              <a:rPr kumimoji="1" lang="zh-CN" altLang="en-US" dirty="0" smtClean="0"/>
              <a:t> 论文结构</a:t>
            </a:r>
            <a:endParaRPr kumimoji="1" lang="zh-CN" altLang="en-US" dirty="0"/>
          </a:p>
        </p:txBody>
      </p:sp>
      <p:grpSp>
        <p:nvGrpSpPr>
          <p:cNvPr id="3" name="组 2"/>
          <p:cNvGrpSpPr/>
          <p:nvPr/>
        </p:nvGrpSpPr>
        <p:grpSpPr>
          <a:xfrm>
            <a:off x="-211666" y="2908300"/>
            <a:ext cx="12778491" cy="1030394"/>
            <a:chOff x="-211666" y="2908300"/>
            <a:chExt cx="12778491" cy="1030394"/>
          </a:xfrm>
        </p:grpSpPr>
        <p:grpSp>
          <p:nvGrpSpPr>
            <p:cNvPr id="4" name="组合 21"/>
            <p:cNvGrpSpPr/>
            <p:nvPr/>
          </p:nvGrpSpPr>
          <p:grpSpPr>
            <a:xfrm>
              <a:off x="-211666" y="2970613"/>
              <a:ext cx="12778491" cy="912541"/>
              <a:chOff x="0" y="2158337"/>
              <a:chExt cx="12778491" cy="912541"/>
            </a:xfrm>
          </p:grpSpPr>
          <p:sp>
            <p:nvSpPr>
              <p:cNvPr id="28" name="矩形 27"/>
              <p:cNvSpPr/>
              <p:nvPr/>
            </p:nvSpPr>
            <p:spPr>
              <a:xfrm>
                <a:off x="211666" y="2513302"/>
                <a:ext cx="12192000" cy="211078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29" name="等腰三角形 5"/>
              <p:cNvSpPr/>
              <p:nvPr/>
            </p:nvSpPr>
            <p:spPr>
              <a:xfrm>
                <a:off x="0" y="2160196"/>
                <a:ext cx="1056391" cy="910682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0" name="等腰三角形 7"/>
              <p:cNvSpPr/>
              <p:nvPr/>
            </p:nvSpPr>
            <p:spPr>
              <a:xfrm>
                <a:off x="1056391" y="2160196"/>
                <a:ext cx="1056391" cy="910682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1" name="等腰三角形 8"/>
              <p:cNvSpPr/>
              <p:nvPr/>
            </p:nvSpPr>
            <p:spPr>
              <a:xfrm>
                <a:off x="2120900" y="2158337"/>
                <a:ext cx="1056391" cy="910682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2" name="等腰三角形 9"/>
              <p:cNvSpPr/>
              <p:nvPr/>
            </p:nvSpPr>
            <p:spPr>
              <a:xfrm>
                <a:off x="3187700" y="2158337"/>
                <a:ext cx="1056391" cy="910682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3" name="等腰三角形 10"/>
              <p:cNvSpPr/>
              <p:nvPr/>
            </p:nvSpPr>
            <p:spPr>
              <a:xfrm>
                <a:off x="4254500" y="2158337"/>
                <a:ext cx="1056391" cy="910682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4" name="等腰三角形 11"/>
              <p:cNvSpPr/>
              <p:nvPr/>
            </p:nvSpPr>
            <p:spPr>
              <a:xfrm>
                <a:off x="5321300" y="2158337"/>
                <a:ext cx="1056391" cy="910682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5" name="等腰三角形 12"/>
              <p:cNvSpPr/>
              <p:nvPr/>
            </p:nvSpPr>
            <p:spPr>
              <a:xfrm>
                <a:off x="6388100" y="2158337"/>
                <a:ext cx="1056391" cy="910682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6" name="等腰三角形 13"/>
              <p:cNvSpPr/>
              <p:nvPr/>
            </p:nvSpPr>
            <p:spPr>
              <a:xfrm>
                <a:off x="7454900" y="2158337"/>
                <a:ext cx="1056391" cy="910682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7" name="等腰三角形 14"/>
              <p:cNvSpPr/>
              <p:nvPr/>
            </p:nvSpPr>
            <p:spPr>
              <a:xfrm>
                <a:off x="8521700" y="2158337"/>
                <a:ext cx="1056391" cy="910682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8" name="等腰三角形 15"/>
              <p:cNvSpPr/>
              <p:nvPr/>
            </p:nvSpPr>
            <p:spPr>
              <a:xfrm>
                <a:off x="9588500" y="2158337"/>
                <a:ext cx="1056391" cy="910682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9" name="等腰三角形 16"/>
              <p:cNvSpPr/>
              <p:nvPr/>
            </p:nvSpPr>
            <p:spPr>
              <a:xfrm>
                <a:off x="10655300" y="2158337"/>
                <a:ext cx="1056391" cy="910682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40" name="等腰三角形 17"/>
              <p:cNvSpPr/>
              <p:nvPr/>
            </p:nvSpPr>
            <p:spPr>
              <a:xfrm>
                <a:off x="11722100" y="2158337"/>
                <a:ext cx="1056391" cy="910682"/>
              </a:xfrm>
              <a:prstGeom prst="triangl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cxnSp>
            <p:nvCxnSpPr>
              <p:cNvPr id="41" name="直接连接符 19"/>
              <p:cNvCxnSpPr/>
              <p:nvPr/>
            </p:nvCxnSpPr>
            <p:spPr>
              <a:xfrm>
                <a:off x="0" y="3060294"/>
                <a:ext cx="12778491" cy="0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" name="椭圆 4"/>
            <p:cNvSpPr/>
            <p:nvPr/>
          </p:nvSpPr>
          <p:spPr>
            <a:xfrm flipH="1">
              <a:off x="258956" y="2913040"/>
              <a:ext cx="115146" cy="115146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6" name="椭圆 5"/>
            <p:cNvSpPr/>
            <p:nvPr/>
          </p:nvSpPr>
          <p:spPr>
            <a:xfrm flipH="1">
              <a:off x="787152" y="3823548"/>
              <a:ext cx="115146" cy="115146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7" name="椭圆 6"/>
            <p:cNvSpPr/>
            <p:nvPr/>
          </p:nvSpPr>
          <p:spPr>
            <a:xfrm flipH="1">
              <a:off x="1320800" y="2908300"/>
              <a:ext cx="115146" cy="115146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8" name="椭圆 7"/>
            <p:cNvSpPr/>
            <p:nvPr/>
          </p:nvSpPr>
          <p:spPr>
            <a:xfrm flipH="1">
              <a:off x="2387600" y="2908300"/>
              <a:ext cx="115146" cy="115146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9" name="椭圆 8"/>
            <p:cNvSpPr/>
            <p:nvPr/>
          </p:nvSpPr>
          <p:spPr>
            <a:xfrm flipH="1">
              <a:off x="3454400" y="2908300"/>
              <a:ext cx="115146" cy="115146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0" name="椭圆 9"/>
            <p:cNvSpPr/>
            <p:nvPr/>
          </p:nvSpPr>
          <p:spPr>
            <a:xfrm flipH="1">
              <a:off x="4521200" y="2908300"/>
              <a:ext cx="115146" cy="115146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 flipH="1">
              <a:off x="5588000" y="2908300"/>
              <a:ext cx="115146" cy="115146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 flipH="1">
              <a:off x="6654800" y="2908300"/>
              <a:ext cx="115146" cy="115146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 flipH="1">
              <a:off x="7721600" y="2908300"/>
              <a:ext cx="115146" cy="115146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 flipH="1">
              <a:off x="8788400" y="2908300"/>
              <a:ext cx="115146" cy="115146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 flipH="1">
              <a:off x="9855200" y="2908300"/>
              <a:ext cx="115146" cy="115146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 flipH="1">
              <a:off x="10922000" y="2908300"/>
              <a:ext cx="115146" cy="115146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 flipH="1">
              <a:off x="11988800" y="2908300"/>
              <a:ext cx="115146" cy="115146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 flipH="1">
              <a:off x="1854200" y="3822700"/>
              <a:ext cx="115146" cy="115146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 flipH="1">
              <a:off x="2921000" y="3822700"/>
              <a:ext cx="115146" cy="115146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 flipH="1">
              <a:off x="3987800" y="3822700"/>
              <a:ext cx="115146" cy="115146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 flipH="1">
              <a:off x="5054600" y="3822700"/>
              <a:ext cx="115146" cy="115146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 flipH="1">
              <a:off x="6121400" y="3822700"/>
              <a:ext cx="115146" cy="115146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 flipH="1">
              <a:off x="7188200" y="3822700"/>
              <a:ext cx="115146" cy="115146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4" name="椭圆 23"/>
            <p:cNvSpPr/>
            <p:nvPr/>
          </p:nvSpPr>
          <p:spPr>
            <a:xfrm flipH="1">
              <a:off x="8255000" y="3822700"/>
              <a:ext cx="115146" cy="115146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5" name="椭圆 24"/>
            <p:cNvSpPr/>
            <p:nvPr/>
          </p:nvSpPr>
          <p:spPr>
            <a:xfrm flipH="1">
              <a:off x="9321800" y="3822700"/>
              <a:ext cx="115146" cy="115146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6" name="椭圆 25"/>
            <p:cNvSpPr/>
            <p:nvPr/>
          </p:nvSpPr>
          <p:spPr>
            <a:xfrm flipH="1">
              <a:off x="10388600" y="3822700"/>
              <a:ext cx="115146" cy="115146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7" name="椭圆 26"/>
            <p:cNvSpPr/>
            <p:nvPr/>
          </p:nvSpPr>
          <p:spPr>
            <a:xfrm flipH="1">
              <a:off x="11455400" y="3822700"/>
              <a:ext cx="115146" cy="115146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48" name="组 47"/>
          <p:cNvGrpSpPr/>
          <p:nvPr/>
        </p:nvGrpSpPr>
        <p:grpSpPr>
          <a:xfrm>
            <a:off x="801735" y="965562"/>
            <a:ext cx="2895600" cy="1643508"/>
            <a:chOff x="558800" y="977900"/>
            <a:chExt cx="2895600" cy="1643508"/>
          </a:xfrm>
        </p:grpSpPr>
        <p:sp>
          <p:nvSpPr>
            <p:cNvPr id="42" name="矩形 41"/>
            <p:cNvSpPr/>
            <p:nvPr/>
          </p:nvSpPr>
          <p:spPr>
            <a:xfrm>
              <a:off x="558800" y="977900"/>
              <a:ext cx="2895600" cy="1562100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rgbClr val="FFFFFF"/>
                </a:solidFill>
              </a:endParaRPr>
            </a:p>
          </p:txBody>
        </p:sp>
        <p:grpSp>
          <p:nvGrpSpPr>
            <p:cNvPr id="47" name="组 46"/>
            <p:cNvGrpSpPr/>
            <p:nvPr/>
          </p:nvGrpSpPr>
          <p:grpSpPr>
            <a:xfrm>
              <a:off x="749830" y="1184250"/>
              <a:ext cx="2667248" cy="1437158"/>
              <a:chOff x="5638552" y="977900"/>
              <a:chExt cx="2188812" cy="1437158"/>
            </a:xfrm>
          </p:grpSpPr>
          <p:sp>
            <p:nvSpPr>
              <p:cNvPr id="45" name="矩形 44"/>
              <p:cNvSpPr/>
              <p:nvPr/>
            </p:nvSpPr>
            <p:spPr>
              <a:xfrm>
                <a:off x="5638552" y="977900"/>
                <a:ext cx="1620957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1400" b="1" dirty="0">
                    <a:solidFill>
                      <a:srgbClr val="000000">
                        <a:lumMod val="85000"/>
                        <a:lumOff val="15000"/>
                      </a:srgbClr>
                    </a:solidFill>
                    <a:latin typeface="Segoe UI"/>
                    <a:ea typeface="微软雅黑"/>
                  </a:rPr>
                  <a:t>点击此处添加标题</a:t>
                </a:r>
                <a:endParaRPr lang="zh-CN" altLang="en-US" sz="1400" b="1" dirty="0">
                  <a:solidFill>
                    <a:srgbClr val="000000">
                      <a:lumMod val="85000"/>
                      <a:lumOff val="15000"/>
                    </a:srgbClr>
                  </a:solidFill>
                  <a:latin typeface="Segoe UI"/>
                  <a:ea typeface="微软雅黑"/>
                </a:endParaRPr>
              </a:p>
            </p:txBody>
          </p:sp>
          <p:sp>
            <p:nvSpPr>
              <p:cNvPr id="46" name="矩形 45"/>
              <p:cNvSpPr/>
              <p:nvPr/>
            </p:nvSpPr>
            <p:spPr>
              <a:xfrm>
                <a:off x="5638552" y="1222424"/>
                <a:ext cx="2188812" cy="119263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zh-CN" altLang="en-US" sz="1100" dirty="0">
                    <a:solidFill>
                      <a:srgbClr val="FFFFFF">
                        <a:lumMod val="50000"/>
                      </a:srgbClr>
                    </a:solidFill>
                    <a:latin typeface="微软雅黑" charset="0"/>
                    <a:ea typeface="微软雅黑" charset="0"/>
                  </a:rPr>
                  <a:t>标题数字等都可以通过点击和重新输入进行更改，顶部“开始”面板中可以对字体、字号、颜色、行距等进行修改。建议正文</a:t>
                </a:r>
                <a:r>
                  <a:rPr lang="en-US" altLang="zh-CN" sz="1100" dirty="0">
                    <a:solidFill>
                      <a:srgbClr val="FFFFFF">
                        <a:lumMod val="50000"/>
                      </a:srgbClr>
                    </a:solidFill>
                    <a:latin typeface="微软雅黑" charset="0"/>
                    <a:ea typeface="微软雅黑" charset="0"/>
                  </a:rPr>
                  <a:t>8-14</a:t>
                </a:r>
                <a:r>
                  <a:rPr lang="zh-CN" altLang="en-US" sz="1100" dirty="0">
                    <a:solidFill>
                      <a:srgbClr val="FFFFFF">
                        <a:lumMod val="50000"/>
                      </a:srgbClr>
                    </a:solidFill>
                    <a:latin typeface="微软雅黑" charset="0"/>
                    <a:ea typeface="微软雅黑" charset="0"/>
                  </a:rPr>
                  <a:t>号字，</a:t>
                </a:r>
                <a:r>
                  <a:rPr lang="en-US" altLang="zh-CN" sz="1100" dirty="0">
                    <a:solidFill>
                      <a:srgbClr val="FFFFFF">
                        <a:lumMod val="50000"/>
                      </a:srgbClr>
                    </a:solidFill>
                    <a:latin typeface="微软雅黑" charset="0"/>
                    <a:ea typeface="微软雅黑" charset="0"/>
                  </a:rPr>
                  <a:t>1.3</a:t>
                </a:r>
                <a:r>
                  <a:rPr lang="zh-CN" altLang="en-US" sz="1100" dirty="0">
                    <a:solidFill>
                      <a:srgbClr val="FFFFFF">
                        <a:lumMod val="50000"/>
                      </a:srgbClr>
                    </a:solidFill>
                    <a:latin typeface="微软雅黑" charset="0"/>
                    <a:ea typeface="微软雅黑" charset="0"/>
                  </a:rPr>
                  <a:t>倍字间距。</a:t>
                </a:r>
                <a:endParaRPr lang="zh-CN" altLang="en-US" sz="1100" dirty="0">
                  <a:solidFill>
                    <a:srgbClr val="FFFFFF">
                      <a:lumMod val="50000"/>
                    </a:srgbClr>
                  </a:solidFill>
                  <a:latin typeface="微软雅黑" charset="0"/>
                  <a:ea typeface="微软雅黑" charset="0"/>
                </a:endParaRPr>
              </a:p>
            </p:txBody>
          </p:sp>
        </p:grpSp>
      </p:grpSp>
      <p:grpSp>
        <p:nvGrpSpPr>
          <p:cNvPr id="49" name="组 48"/>
          <p:cNvGrpSpPr/>
          <p:nvPr/>
        </p:nvGrpSpPr>
        <p:grpSpPr>
          <a:xfrm>
            <a:off x="4607271" y="965562"/>
            <a:ext cx="2895600" cy="1643508"/>
            <a:chOff x="558800" y="977900"/>
            <a:chExt cx="2895600" cy="1643508"/>
          </a:xfrm>
        </p:grpSpPr>
        <p:sp>
          <p:nvSpPr>
            <p:cNvPr id="50" name="矩形 49"/>
            <p:cNvSpPr/>
            <p:nvPr/>
          </p:nvSpPr>
          <p:spPr>
            <a:xfrm>
              <a:off x="558800" y="977900"/>
              <a:ext cx="2895600" cy="1562100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rgbClr val="FFFFFF"/>
                </a:solidFill>
              </a:endParaRPr>
            </a:p>
          </p:txBody>
        </p:sp>
        <p:grpSp>
          <p:nvGrpSpPr>
            <p:cNvPr id="51" name="组 50"/>
            <p:cNvGrpSpPr/>
            <p:nvPr/>
          </p:nvGrpSpPr>
          <p:grpSpPr>
            <a:xfrm>
              <a:off x="749830" y="1184250"/>
              <a:ext cx="2667248" cy="1437158"/>
              <a:chOff x="5638552" y="977900"/>
              <a:chExt cx="2188812" cy="1437158"/>
            </a:xfrm>
          </p:grpSpPr>
          <p:sp>
            <p:nvSpPr>
              <p:cNvPr id="52" name="矩形 51"/>
              <p:cNvSpPr/>
              <p:nvPr/>
            </p:nvSpPr>
            <p:spPr>
              <a:xfrm>
                <a:off x="5638552" y="977900"/>
                <a:ext cx="1620957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1400" b="1" dirty="0">
                    <a:solidFill>
                      <a:srgbClr val="000000">
                        <a:lumMod val="85000"/>
                        <a:lumOff val="15000"/>
                      </a:srgbClr>
                    </a:solidFill>
                    <a:latin typeface="Segoe UI"/>
                    <a:ea typeface="微软雅黑"/>
                  </a:rPr>
                  <a:t>点击此处添加标题</a:t>
                </a:r>
                <a:endParaRPr lang="zh-CN" altLang="en-US" sz="1400" b="1" dirty="0">
                  <a:solidFill>
                    <a:srgbClr val="000000">
                      <a:lumMod val="85000"/>
                      <a:lumOff val="15000"/>
                    </a:srgbClr>
                  </a:solidFill>
                  <a:latin typeface="Segoe UI"/>
                  <a:ea typeface="微软雅黑"/>
                </a:endParaRPr>
              </a:p>
            </p:txBody>
          </p:sp>
          <p:sp>
            <p:nvSpPr>
              <p:cNvPr id="53" name="矩形 52"/>
              <p:cNvSpPr/>
              <p:nvPr/>
            </p:nvSpPr>
            <p:spPr>
              <a:xfrm>
                <a:off x="5638552" y="1222424"/>
                <a:ext cx="2188812" cy="119263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zh-CN" altLang="en-US" sz="1100" dirty="0">
                    <a:solidFill>
                      <a:srgbClr val="FFFFFF">
                        <a:lumMod val="50000"/>
                      </a:srgbClr>
                    </a:solidFill>
                    <a:latin typeface="微软雅黑" charset="0"/>
                    <a:ea typeface="微软雅黑" charset="0"/>
                  </a:rPr>
                  <a:t>标题数字等都可以通过点击和重新输入进行更改，顶部“开始”面板中可以对字体、字号、颜色、行距等进行修改。建议正文</a:t>
                </a:r>
                <a:r>
                  <a:rPr lang="en-US" altLang="zh-CN" sz="1100" dirty="0">
                    <a:solidFill>
                      <a:srgbClr val="FFFFFF">
                        <a:lumMod val="50000"/>
                      </a:srgbClr>
                    </a:solidFill>
                    <a:latin typeface="微软雅黑" charset="0"/>
                    <a:ea typeface="微软雅黑" charset="0"/>
                  </a:rPr>
                  <a:t>8-14</a:t>
                </a:r>
                <a:r>
                  <a:rPr lang="zh-CN" altLang="en-US" sz="1100" dirty="0">
                    <a:solidFill>
                      <a:srgbClr val="FFFFFF">
                        <a:lumMod val="50000"/>
                      </a:srgbClr>
                    </a:solidFill>
                    <a:latin typeface="微软雅黑" charset="0"/>
                    <a:ea typeface="微软雅黑" charset="0"/>
                  </a:rPr>
                  <a:t>号字，</a:t>
                </a:r>
                <a:r>
                  <a:rPr lang="en-US" altLang="zh-CN" sz="1100" dirty="0">
                    <a:solidFill>
                      <a:srgbClr val="FFFFFF">
                        <a:lumMod val="50000"/>
                      </a:srgbClr>
                    </a:solidFill>
                    <a:latin typeface="微软雅黑" charset="0"/>
                    <a:ea typeface="微软雅黑" charset="0"/>
                  </a:rPr>
                  <a:t>1.3</a:t>
                </a:r>
                <a:r>
                  <a:rPr lang="zh-CN" altLang="en-US" sz="1100" dirty="0">
                    <a:solidFill>
                      <a:srgbClr val="FFFFFF">
                        <a:lumMod val="50000"/>
                      </a:srgbClr>
                    </a:solidFill>
                    <a:latin typeface="微软雅黑" charset="0"/>
                    <a:ea typeface="微软雅黑" charset="0"/>
                  </a:rPr>
                  <a:t>倍字间距。</a:t>
                </a:r>
                <a:endParaRPr lang="zh-CN" altLang="en-US" sz="1100" dirty="0">
                  <a:solidFill>
                    <a:srgbClr val="FFFFFF">
                      <a:lumMod val="50000"/>
                    </a:srgbClr>
                  </a:solidFill>
                  <a:latin typeface="微软雅黑" charset="0"/>
                  <a:ea typeface="微软雅黑" charset="0"/>
                </a:endParaRPr>
              </a:p>
            </p:txBody>
          </p:sp>
        </p:grpSp>
      </p:grpSp>
      <p:grpSp>
        <p:nvGrpSpPr>
          <p:cNvPr id="54" name="组 53"/>
          <p:cNvGrpSpPr/>
          <p:nvPr/>
        </p:nvGrpSpPr>
        <p:grpSpPr>
          <a:xfrm>
            <a:off x="8412808" y="965562"/>
            <a:ext cx="2895600" cy="1643508"/>
            <a:chOff x="558800" y="977900"/>
            <a:chExt cx="2895600" cy="1643508"/>
          </a:xfrm>
        </p:grpSpPr>
        <p:sp>
          <p:nvSpPr>
            <p:cNvPr id="55" name="矩形 54"/>
            <p:cNvSpPr/>
            <p:nvPr/>
          </p:nvSpPr>
          <p:spPr>
            <a:xfrm>
              <a:off x="558800" y="977900"/>
              <a:ext cx="2895600" cy="1562100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rgbClr val="FFFFFF"/>
                </a:solidFill>
              </a:endParaRPr>
            </a:p>
          </p:txBody>
        </p:sp>
        <p:grpSp>
          <p:nvGrpSpPr>
            <p:cNvPr id="56" name="组 55"/>
            <p:cNvGrpSpPr/>
            <p:nvPr/>
          </p:nvGrpSpPr>
          <p:grpSpPr>
            <a:xfrm>
              <a:off x="749830" y="1184250"/>
              <a:ext cx="2667248" cy="1437158"/>
              <a:chOff x="5638552" y="977900"/>
              <a:chExt cx="2188812" cy="1437158"/>
            </a:xfrm>
          </p:grpSpPr>
          <p:sp>
            <p:nvSpPr>
              <p:cNvPr id="57" name="矩形 56"/>
              <p:cNvSpPr/>
              <p:nvPr/>
            </p:nvSpPr>
            <p:spPr>
              <a:xfrm>
                <a:off x="5638552" y="977900"/>
                <a:ext cx="1620957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1400" b="1" dirty="0">
                    <a:solidFill>
                      <a:srgbClr val="000000">
                        <a:lumMod val="85000"/>
                        <a:lumOff val="15000"/>
                      </a:srgbClr>
                    </a:solidFill>
                    <a:latin typeface="Segoe UI"/>
                    <a:ea typeface="微软雅黑"/>
                  </a:rPr>
                  <a:t>点击此处添加标题</a:t>
                </a:r>
                <a:endParaRPr lang="zh-CN" altLang="en-US" sz="1400" b="1" dirty="0">
                  <a:solidFill>
                    <a:srgbClr val="000000">
                      <a:lumMod val="85000"/>
                      <a:lumOff val="15000"/>
                    </a:srgbClr>
                  </a:solidFill>
                  <a:latin typeface="Segoe UI"/>
                  <a:ea typeface="微软雅黑"/>
                </a:endParaRPr>
              </a:p>
            </p:txBody>
          </p:sp>
          <p:sp>
            <p:nvSpPr>
              <p:cNvPr id="58" name="矩形 57"/>
              <p:cNvSpPr/>
              <p:nvPr/>
            </p:nvSpPr>
            <p:spPr>
              <a:xfrm>
                <a:off x="5638552" y="1222424"/>
                <a:ext cx="2188812" cy="119263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zh-CN" altLang="en-US" sz="1100" dirty="0">
                    <a:solidFill>
                      <a:srgbClr val="FFFFFF">
                        <a:lumMod val="50000"/>
                      </a:srgbClr>
                    </a:solidFill>
                    <a:latin typeface="微软雅黑" charset="0"/>
                    <a:ea typeface="微软雅黑" charset="0"/>
                  </a:rPr>
                  <a:t>标题数字等都可以通过点击和重新输入进行更改，顶部“开始”面板中可以对字体、字号、颜色、行距等进行修改。建议正文</a:t>
                </a:r>
                <a:r>
                  <a:rPr lang="en-US" altLang="zh-CN" sz="1100" dirty="0">
                    <a:solidFill>
                      <a:srgbClr val="FFFFFF">
                        <a:lumMod val="50000"/>
                      </a:srgbClr>
                    </a:solidFill>
                    <a:latin typeface="微软雅黑" charset="0"/>
                    <a:ea typeface="微软雅黑" charset="0"/>
                  </a:rPr>
                  <a:t>8-14</a:t>
                </a:r>
                <a:r>
                  <a:rPr lang="zh-CN" altLang="en-US" sz="1100" dirty="0">
                    <a:solidFill>
                      <a:srgbClr val="FFFFFF">
                        <a:lumMod val="50000"/>
                      </a:srgbClr>
                    </a:solidFill>
                    <a:latin typeface="微软雅黑" charset="0"/>
                    <a:ea typeface="微软雅黑" charset="0"/>
                  </a:rPr>
                  <a:t>号字，</a:t>
                </a:r>
                <a:r>
                  <a:rPr lang="en-US" altLang="zh-CN" sz="1100" dirty="0">
                    <a:solidFill>
                      <a:srgbClr val="FFFFFF">
                        <a:lumMod val="50000"/>
                      </a:srgbClr>
                    </a:solidFill>
                    <a:latin typeface="微软雅黑" charset="0"/>
                    <a:ea typeface="微软雅黑" charset="0"/>
                  </a:rPr>
                  <a:t>1.3</a:t>
                </a:r>
                <a:r>
                  <a:rPr lang="zh-CN" altLang="en-US" sz="1100" dirty="0">
                    <a:solidFill>
                      <a:srgbClr val="FFFFFF">
                        <a:lumMod val="50000"/>
                      </a:srgbClr>
                    </a:solidFill>
                    <a:latin typeface="微软雅黑" charset="0"/>
                    <a:ea typeface="微软雅黑" charset="0"/>
                  </a:rPr>
                  <a:t>倍字间距。</a:t>
                </a:r>
                <a:endParaRPr lang="zh-CN" altLang="en-US" sz="1100" dirty="0">
                  <a:solidFill>
                    <a:srgbClr val="FFFFFF">
                      <a:lumMod val="50000"/>
                    </a:srgbClr>
                  </a:solidFill>
                  <a:latin typeface="微软雅黑" charset="0"/>
                  <a:ea typeface="微软雅黑" charset="0"/>
                </a:endParaRPr>
              </a:p>
            </p:txBody>
          </p:sp>
        </p:grpSp>
      </p:grpSp>
      <p:grpSp>
        <p:nvGrpSpPr>
          <p:cNvPr id="59" name="组 58"/>
          <p:cNvGrpSpPr/>
          <p:nvPr/>
        </p:nvGrpSpPr>
        <p:grpSpPr>
          <a:xfrm>
            <a:off x="2717148" y="4450798"/>
            <a:ext cx="2895600" cy="1643508"/>
            <a:chOff x="558800" y="977900"/>
            <a:chExt cx="2895600" cy="1643508"/>
          </a:xfrm>
        </p:grpSpPr>
        <p:sp>
          <p:nvSpPr>
            <p:cNvPr id="60" name="矩形 59"/>
            <p:cNvSpPr/>
            <p:nvPr/>
          </p:nvSpPr>
          <p:spPr>
            <a:xfrm>
              <a:off x="558800" y="977900"/>
              <a:ext cx="2895600" cy="1562100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rgbClr val="FFFFFF"/>
                </a:solidFill>
              </a:endParaRPr>
            </a:p>
          </p:txBody>
        </p:sp>
        <p:grpSp>
          <p:nvGrpSpPr>
            <p:cNvPr id="61" name="组 60"/>
            <p:cNvGrpSpPr/>
            <p:nvPr/>
          </p:nvGrpSpPr>
          <p:grpSpPr>
            <a:xfrm>
              <a:off x="749830" y="1184250"/>
              <a:ext cx="2667248" cy="1437158"/>
              <a:chOff x="5638552" y="977900"/>
              <a:chExt cx="2188812" cy="1437158"/>
            </a:xfrm>
          </p:grpSpPr>
          <p:sp>
            <p:nvSpPr>
              <p:cNvPr id="62" name="矩形 61"/>
              <p:cNvSpPr/>
              <p:nvPr/>
            </p:nvSpPr>
            <p:spPr>
              <a:xfrm>
                <a:off x="5638552" y="977900"/>
                <a:ext cx="1620957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1400" b="1" dirty="0">
                    <a:solidFill>
                      <a:srgbClr val="000000">
                        <a:lumMod val="85000"/>
                        <a:lumOff val="15000"/>
                      </a:srgbClr>
                    </a:solidFill>
                    <a:latin typeface="Segoe UI"/>
                    <a:ea typeface="微软雅黑"/>
                  </a:rPr>
                  <a:t>点击此处添加标题</a:t>
                </a:r>
                <a:endParaRPr lang="zh-CN" altLang="en-US" sz="1400" b="1" dirty="0">
                  <a:solidFill>
                    <a:srgbClr val="000000">
                      <a:lumMod val="85000"/>
                      <a:lumOff val="15000"/>
                    </a:srgbClr>
                  </a:solidFill>
                  <a:latin typeface="Segoe UI"/>
                  <a:ea typeface="微软雅黑"/>
                </a:endParaRPr>
              </a:p>
            </p:txBody>
          </p:sp>
          <p:sp>
            <p:nvSpPr>
              <p:cNvPr id="63" name="矩形 62"/>
              <p:cNvSpPr/>
              <p:nvPr/>
            </p:nvSpPr>
            <p:spPr>
              <a:xfrm>
                <a:off x="5638552" y="1222424"/>
                <a:ext cx="2188812" cy="119263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zh-CN" altLang="en-US" sz="1100" dirty="0">
                    <a:solidFill>
                      <a:srgbClr val="FFFFFF">
                        <a:lumMod val="50000"/>
                      </a:srgbClr>
                    </a:solidFill>
                    <a:latin typeface="微软雅黑" charset="0"/>
                    <a:ea typeface="微软雅黑" charset="0"/>
                  </a:rPr>
                  <a:t>标题数字等都可以通过点击和重新输入进行更改，顶部“开始”面板中可以对字体、字号、颜色、行距等进行修改。建议正文</a:t>
                </a:r>
                <a:r>
                  <a:rPr lang="en-US" altLang="zh-CN" sz="1100" dirty="0">
                    <a:solidFill>
                      <a:srgbClr val="FFFFFF">
                        <a:lumMod val="50000"/>
                      </a:srgbClr>
                    </a:solidFill>
                    <a:latin typeface="微软雅黑" charset="0"/>
                    <a:ea typeface="微软雅黑" charset="0"/>
                  </a:rPr>
                  <a:t>8-14</a:t>
                </a:r>
                <a:r>
                  <a:rPr lang="zh-CN" altLang="en-US" sz="1100" dirty="0">
                    <a:solidFill>
                      <a:srgbClr val="FFFFFF">
                        <a:lumMod val="50000"/>
                      </a:srgbClr>
                    </a:solidFill>
                    <a:latin typeface="微软雅黑" charset="0"/>
                    <a:ea typeface="微软雅黑" charset="0"/>
                  </a:rPr>
                  <a:t>号字，</a:t>
                </a:r>
                <a:r>
                  <a:rPr lang="en-US" altLang="zh-CN" sz="1100" dirty="0">
                    <a:solidFill>
                      <a:srgbClr val="FFFFFF">
                        <a:lumMod val="50000"/>
                      </a:srgbClr>
                    </a:solidFill>
                    <a:latin typeface="微软雅黑" charset="0"/>
                    <a:ea typeface="微软雅黑" charset="0"/>
                  </a:rPr>
                  <a:t>1.3</a:t>
                </a:r>
                <a:r>
                  <a:rPr lang="zh-CN" altLang="en-US" sz="1100" dirty="0">
                    <a:solidFill>
                      <a:srgbClr val="FFFFFF">
                        <a:lumMod val="50000"/>
                      </a:srgbClr>
                    </a:solidFill>
                    <a:latin typeface="微软雅黑" charset="0"/>
                    <a:ea typeface="微软雅黑" charset="0"/>
                  </a:rPr>
                  <a:t>倍字间距。</a:t>
                </a:r>
                <a:endParaRPr lang="zh-CN" altLang="en-US" sz="1100" dirty="0">
                  <a:solidFill>
                    <a:srgbClr val="FFFFFF">
                      <a:lumMod val="50000"/>
                    </a:srgbClr>
                  </a:solidFill>
                  <a:latin typeface="微软雅黑" charset="0"/>
                  <a:ea typeface="微软雅黑" charset="0"/>
                </a:endParaRPr>
              </a:p>
            </p:txBody>
          </p:sp>
        </p:grpSp>
      </p:grpSp>
      <p:grpSp>
        <p:nvGrpSpPr>
          <p:cNvPr id="64" name="组 63"/>
          <p:cNvGrpSpPr/>
          <p:nvPr/>
        </p:nvGrpSpPr>
        <p:grpSpPr>
          <a:xfrm>
            <a:off x="6522685" y="4450798"/>
            <a:ext cx="2895600" cy="1643508"/>
            <a:chOff x="558800" y="977900"/>
            <a:chExt cx="2895600" cy="1643508"/>
          </a:xfrm>
        </p:grpSpPr>
        <p:sp>
          <p:nvSpPr>
            <p:cNvPr id="65" name="矩形 64"/>
            <p:cNvSpPr/>
            <p:nvPr/>
          </p:nvSpPr>
          <p:spPr>
            <a:xfrm>
              <a:off x="558800" y="977900"/>
              <a:ext cx="2895600" cy="1562100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rgbClr val="FFFFFF"/>
                </a:solidFill>
              </a:endParaRPr>
            </a:p>
          </p:txBody>
        </p:sp>
        <p:grpSp>
          <p:nvGrpSpPr>
            <p:cNvPr id="66" name="组 65"/>
            <p:cNvGrpSpPr/>
            <p:nvPr/>
          </p:nvGrpSpPr>
          <p:grpSpPr>
            <a:xfrm>
              <a:off x="749830" y="1184250"/>
              <a:ext cx="2667248" cy="1437158"/>
              <a:chOff x="5638552" y="977900"/>
              <a:chExt cx="2188812" cy="1437158"/>
            </a:xfrm>
          </p:grpSpPr>
          <p:sp>
            <p:nvSpPr>
              <p:cNvPr id="67" name="矩形 66"/>
              <p:cNvSpPr/>
              <p:nvPr/>
            </p:nvSpPr>
            <p:spPr>
              <a:xfrm>
                <a:off x="5638552" y="977900"/>
                <a:ext cx="1620957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1400" b="1" dirty="0">
                    <a:solidFill>
                      <a:srgbClr val="000000">
                        <a:lumMod val="85000"/>
                        <a:lumOff val="15000"/>
                      </a:srgbClr>
                    </a:solidFill>
                    <a:latin typeface="Segoe UI"/>
                    <a:ea typeface="微软雅黑"/>
                  </a:rPr>
                  <a:t>点击此处添加标题</a:t>
                </a:r>
                <a:endParaRPr lang="zh-CN" altLang="en-US" sz="1400" b="1" dirty="0">
                  <a:solidFill>
                    <a:srgbClr val="000000">
                      <a:lumMod val="85000"/>
                      <a:lumOff val="15000"/>
                    </a:srgbClr>
                  </a:solidFill>
                  <a:latin typeface="Segoe UI"/>
                  <a:ea typeface="微软雅黑"/>
                </a:endParaRPr>
              </a:p>
            </p:txBody>
          </p:sp>
          <p:sp>
            <p:nvSpPr>
              <p:cNvPr id="68" name="矩形 67"/>
              <p:cNvSpPr/>
              <p:nvPr/>
            </p:nvSpPr>
            <p:spPr>
              <a:xfrm>
                <a:off x="5638552" y="1222424"/>
                <a:ext cx="2188812" cy="119263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zh-CN" altLang="en-US" sz="1100" dirty="0">
                    <a:solidFill>
                      <a:srgbClr val="FFFFFF">
                        <a:lumMod val="50000"/>
                      </a:srgbClr>
                    </a:solidFill>
                    <a:latin typeface="微软雅黑" charset="0"/>
                    <a:ea typeface="微软雅黑" charset="0"/>
                  </a:rPr>
                  <a:t>标题数字等都可以通过点击和重新输入进行更改，顶部“开始”面板中可以对字体、字号、颜色、行距等进行修改。建议正文</a:t>
                </a:r>
                <a:r>
                  <a:rPr lang="en-US" altLang="zh-CN" sz="1100" dirty="0">
                    <a:solidFill>
                      <a:srgbClr val="FFFFFF">
                        <a:lumMod val="50000"/>
                      </a:srgbClr>
                    </a:solidFill>
                    <a:latin typeface="微软雅黑" charset="0"/>
                    <a:ea typeface="微软雅黑" charset="0"/>
                  </a:rPr>
                  <a:t>8-14</a:t>
                </a:r>
                <a:r>
                  <a:rPr lang="zh-CN" altLang="en-US" sz="1100" dirty="0">
                    <a:solidFill>
                      <a:srgbClr val="FFFFFF">
                        <a:lumMod val="50000"/>
                      </a:srgbClr>
                    </a:solidFill>
                    <a:latin typeface="微软雅黑" charset="0"/>
                    <a:ea typeface="微软雅黑" charset="0"/>
                  </a:rPr>
                  <a:t>号字，</a:t>
                </a:r>
                <a:r>
                  <a:rPr lang="en-US" altLang="zh-CN" sz="1100" dirty="0">
                    <a:solidFill>
                      <a:srgbClr val="FFFFFF">
                        <a:lumMod val="50000"/>
                      </a:srgbClr>
                    </a:solidFill>
                    <a:latin typeface="微软雅黑" charset="0"/>
                    <a:ea typeface="微软雅黑" charset="0"/>
                  </a:rPr>
                  <a:t>1.3</a:t>
                </a:r>
                <a:r>
                  <a:rPr lang="zh-CN" altLang="en-US" sz="1100" dirty="0">
                    <a:solidFill>
                      <a:srgbClr val="FFFFFF">
                        <a:lumMod val="50000"/>
                      </a:srgbClr>
                    </a:solidFill>
                    <a:latin typeface="微软雅黑" charset="0"/>
                    <a:ea typeface="微软雅黑" charset="0"/>
                  </a:rPr>
                  <a:t>倍字间距。</a:t>
                </a:r>
                <a:endParaRPr lang="zh-CN" altLang="en-US" sz="1100" dirty="0">
                  <a:solidFill>
                    <a:srgbClr val="FFFFFF">
                      <a:lumMod val="50000"/>
                    </a:srgbClr>
                  </a:solidFill>
                  <a:latin typeface="微软雅黑" charset="0"/>
                  <a:ea typeface="微软雅黑" charset="0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PART</a:t>
            </a:r>
            <a:r>
              <a:rPr kumimoji="1" lang="zh-CN" altLang="en-US" dirty="0"/>
              <a:t> </a:t>
            </a:r>
            <a:r>
              <a:rPr kumimoji="1" lang="en-US" altLang="zh-CN" dirty="0" smtClean="0"/>
              <a:t>TWO</a:t>
            </a:r>
            <a:r>
              <a:rPr kumimoji="1" lang="zh-CN" altLang="en-US" dirty="0" smtClean="0"/>
              <a:t> 论文结构</a:t>
            </a:r>
            <a:endParaRPr kumimoji="1" lang="zh-CN" altLang="en-US" dirty="0"/>
          </a:p>
        </p:txBody>
      </p:sp>
      <p:pic>
        <p:nvPicPr>
          <p:cNvPr id="104" name="图片 103"/>
          <p:cNvPicPr>
            <a:picLocks noChangeAspect="1"/>
          </p:cNvPicPr>
          <p:nvPr/>
        </p:nvPicPr>
        <p:blipFill rotWithShape="1">
          <a:blip r:embed="rId1"/>
          <a:srcRect l="68830" t="39363" r="20020" b="39553"/>
          <a:stretch>
            <a:fillRect/>
          </a:stretch>
        </p:blipFill>
        <p:spPr>
          <a:xfrm>
            <a:off x="937436" y="1368423"/>
            <a:ext cx="2534710" cy="2534710"/>
          </a:xfrm>
          <a:prstGeom prst="ellipse">
            <a:avLst/>
          </a:prstGeom>
        </p:spPr>
      </p:pic>
      <p:pic>
        <p:nvPicPr>
          <p:cNvPr id="105" name="图片 104"/>
          <p:cNvPicPr>
            <a:picLocks noChangeAspect="1"/>
          </p:cNvPicPr>
          <p:nvPr/>
        </p:nvPicPr>
        <p:blipFill rotWithShape="1">
          <a:blip r:embed="rId1"/>
          <a:srcRect l="68830" t="39363" r="20020" b="39553"/>
          <a:stretch>
            <a:fillRect/>
          </a:stretch>
        </p:blipFill>
        <p:spPr>
          <a:xfrm>
            <a:off x="4828645" y="1368423"/>
            <a:ext cx="2534710" cy="2534710"/>
          </a:xfrm>
          <a:prstGeom prst="ellipse">
            <a:avLst/>
          </a:prstGeom>
        </p:spPr>
      </p:pic>
      <p:pic>
        <p:nvPicPr>
          <p:cNvPr id="106" name="图片 105"/>
          <p:cNvPicPr>
            <a:picLocks noChangeAspect="1"/>
          </p:cNvPicPr>
          <p:nvPr/>
        </p:nvPicPr>
        <p:blipFill rotWithShape="1">
          <a:blip r:embed="rId1"/>
          <a:srcRect l="68830" t="39363" r="20020" b="39553"/>
          <a:stretch>
            <a:fillRect/>
          </a:stretch>
        </p:blipFill>
        <p:spPr>
          <a:xfrm>
            <a:off x="8719854" y="1368423"/>
            <a:ext cx="2534710" cy="2534710"/>
          </a:xfrm>
          <a:prstGeom prst="ellipse">
            <a:avLst/>
          </a:prstGeom>
        </p:spPr>
      </p:pic>
      <p:sp>
        <p:nvSpPr>
          <p:cNvPr id="107" name="矩形 106"/>
          <p:cNvSpPr/>
          <p:nvPr/>
        </p:nvSpPr>
        <p:spPr>
          <a:xfrm>
            <a:off x="1192767" y="4055548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b="1" dirty="0">
                <a:solidFill>
                  <a:srgbClr val="000000">
                    <a:lumMod val="85000"/>
                    <a:lumOff val="15000"/>
                  </a:srgbClr>
                </a:solidFill>
                <a:latin typeface="Segoe UI"/>
                <a:ea typeface="微软雅黑"/>
              </a:rPr>
              <a:t>点击此处添加标题</a:t>
            </a:r>
            <a:endParaRPr lang="zh-CN" altLang="en-US" b="1" dirty="0">
              <a:solidFill>
                <a:srgbClr val="000000">
                  <a:lumMod val="85000"/>
                  <a:lumOff val="15000"/>
                </a:srgbClr>
              </a:solidFill>
              <a:latin typeface="Segoe UI"/>
              <a:ea typeface="微软雅黑"/>
            </a:endParaRPr>
          </a:p>
        </p:txBody>
      </p:sp>
      <p:sp>
        <p:nvSpPr>
          <p:cNvPr id="108" name="矩形 107"/>
          <p:cNvSpPr/>
          <p:nvPr/>
        </p:nvSpPr>
        <p:spPr>
          <a:xfrm>
            <a:off x="911225" y="4513448"/>
            <a:ext cx="2594406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dirty="0">
                <a:solidFill>
                  <a:srgbClr val="FFFFFF">
                    <a:lumMod val="50000"/>
                  </a:srgb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>
                <a:solidFill>
                  <a:srgbClr val="FFFFFF">
                    <a:lumMod val="50000"/>
                  </a:srgb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100" dirty="0">
                <a:solidFill>
                  <a:srgbClr val="FFFFFF">
                    <a:lumMod val="50000"/>
                  </a:srgb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100" dirty="0">
                <a:solidFill>
                  <a:srgbClr val="FFFFFF">
                    <a:lumMod val="50000"/>
                  </a:srgb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100" dirty="0">
                <a:solidFill>
                  <a:srgbClr val="FFFFFF">
                    <a:lumMod val="50000"/>
                  </a:srgb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100" dirty="0">
              <a:solidFill>
                <a:srgbClr val="FFFFFF">
                  <a:lumMod val="50000"/>
                </a:srgb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109" name="矩形 108"/>
          <p:cNvSpPr/>
          <p:nvPr/>
        </p:nvSpPr>
        <p:spPr>
          <a:xfrm>
            <a:off x="5080338" y="4055548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b="1" dirty="0">
                <a:solidFill>
                  <a:srgbClr val="000000">
                    <a:lumMod val="85000"/>
                    <a:lumOff val="15000"/>
                  </a:srgbClr>
                </a:solidFill>
                <a:latin typeface="Segoe UI"/>
                <a:ea typeface="微软雅黑"/>
              </a:rPr>
              <a:t>点击此处添加标题</a:t>
            </a:r>
            <a:endParaRPr lang="zh-CN" altLang="en-US" b="1" dirty="0">
              <a:solidFill>
                <a:srgbClr val="000000">
                  <a:lumMod val="85000"/>
                  <a:lumOff val="15000"/>
                </a:srgbClr>
              </a:solidFill>
              <a:latin typeface="Segoe UI"/>
              <a:ea typeface="微软雅黑"/>
            </a:endParaRPr>
          </a:p>
        </p:txBody>
      </p:sp>
      <p:sp>
        <p:nvSpPr>
          <p:cNvPr id="110" name="矩形 109"/>
          <p:cNvSpPr/>
          <p:nvPr/>
        </p:nvSpPr>
        <p:spPr>
          <a:xfrm>
            <a:off x="4798796" y="4513448"/>
            <a:ext cx="2594406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dirty="0">
                <a:solidFill>
                  <a:srgbClr val="FFFFFF">
                    <a:lumMod val="50000"/>
                  </a:srgb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>
                <a:solidFill>
                  <a:srgbClr val="FFFFFF">
                    <a:lumMod val="50000"/>
                  </a:srgb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100" dirty="0">
                <a:solidFill>
                  <a:srgbClr val="FFFFFF">
                    <a:lumMod val="50000"/>
                  </a:srgb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100" dirty="0">
                <a:solidFill>
                  <a:srgbClr val="FFFFFF">
                    <a:lumMod val="50000"/>
                  </a:srgb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100" dirty="0">
                <a:solidFill>
                  <a:srgbClr val="FFFFFF">
                    <a:lumMod val="50000"/>
                  </a:srgb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100" dirty="0">
              <a:solidFill>
                <a:srgbClr val="FFFFFF">
                  <a:lumMod val="50000"/>
                </a:srgb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111" name="矩形 110"/>
          <p:cNvSpPr/>
          <p:nvPr/>
        </p:nvSpPr>
        <p:spPr>
          <a:xfrm>
            <a:off x="8967909" y="4055548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b="1" dirty="0">
                <a:solidFill>
                  <a:srgbClr val="000000">
                    <a:lumMod val="85000"/>
                    <a:lumOff val="15000"/>
                  </a:srgbClr>
                </a:solidFill>
                <a:latin typeface="Segoe UI"/>
                <a:ea typeface="微软雅黑"/>
              </a:rPr>
              <a:t>点击此处添加标题</a:t>
            </a:r>
            <a:endParaRPr lang="zh-CN" altLang="en-US" b="1" dirty="0">
              <a:solidFill>
                <a:srgbClr val="000000">
                  <a:lumMod val="85000"/>
                  <a:lumOff val="15000"/>
                </a:srgbClr>
              </a:solidFill>
              <a:latin typeface="Segoe UI"/>
              <a:ea typeface="微软雅黑"/>
            </a:endParaRPr>
          </a:p>
        </p:txBody>
      </p:sp>
      <p:sp>
        <p:nvSpPr>
          <p:cNvPr id="112" name="矩形 111"/>
          <p:cNvSpPr/>
          <p:nvPr/>
        </p:nvSpPr>
        <p:spPr>
          <a:xfrm>
            <a:off x="8686367" y="4513448"/>
            <a:ext cx="2594406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dirty="0">
                <a:solidFill>
                  <a:srgbClr val="FFFFFF">
                    <a:lumMod val="50000"/>
                  </a:srgb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>
                <a:solidFill>
                  <a:srgbClr val="FFFFFF">
                    <a:lumMod val="50000"/>
                  </a:srgb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100" dirty="0">
                <a:solidFill>
                  <a:srgbClr val="FFFFFF">
                    <a:lumMod val="50000"/>
                  </a:srgb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100" dirty="0">
                <a:solidFill>
                  <a:srgbClr val="FFFFFF">
                    <a:lumMod val="50000"/>
                  </a:srgb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100" dirty="0">
                <a:solidFill>
                  <a:srgbClr val="FFFFFF">
                    <a:lumMod val="50000"/>
                  </a:srgb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100" dirty="0">
              <a:solidFill>
                <a:srgbClr val="FFFFFF">
                  <a:lumMod val="50000"/>
                </a:srgbClr>
              </a:solidFill>
              <a:latin typeface="微软雅黑" charset="0"/>
              <a:ea typeface="微软雅黑" charset="0"/>
            </a:endParaRPr>
          </a:p>
        </p:txBody>
      </p:sp>
      <p:grpSp>
        <p:nvGrpSpPr>
          <p:cNvPr id="113" name="Group 11"/>
          <p:cNvGrpSpPr>
            <a:grpSpLocks noChangeAspect="1"/>
          </p:cNvGrpSpPr>
          <p:nvPr/>
        </p:nvGrpSpPr>
        <p:grpSpPr bwMode="auto">
          <a:xfrm>
            <a:off x="5649892" y="2386500"/>
            <a:ext cx="907982" cy="644666"/>
            <a:chOff x="1407" y="1098"/>
            <a:chExt cx="800" cy="568"/>
          </a:xfrm>
          <a:solidFill>
            <a:schemeClr val="tx1"/>
          </a:solidFill>
        </p:grpSpPr>
        <p:sp>
          <p:nvSpPr>
            <p:cNvPr id="114" name="Freeform 12"/>
            <p:cNvSpPr>
              <a:spLocks noEditPoints="1"/>
            </p:cNvSpPr>
            <p:nvPr/>
          </p:nvSpPr>
          <p:spPr bwMode="auto">
            <a:xfrm>
              <a:off x="1494" y="1098"/>
              <a:ext cx="626" cy="423"/>
            </a:xfrm>
            <a:custGeom>
              <a:avLst/>
              <a:gdLst>
                <a:gd name="T0" fmla="*/ 621 w 628"/>
                <a:gd name="T1" fmla="*/ 7 h 423"/>
                <a:gd name="T2" fmla="*/ 605 w 628"/>
                <a:gd name="T3" fmla="*/ 0 h 423"/>
                <a:gd name="T4" fmla="*/ 23 w 628"/>
                <a:gd name="T5" fmla="*/ 0 h 423"/>
                <a:gd name="T6" fmla="*/ 7 w 628"/>
                <a:gd name="T7" fmla="*/ 7 h 423"/>
                <a:gd name="T8" fmla="*/ 0 w 628"/>
                <a:gd name="T9" fmla="*/ 23 h 423"/>
                <a:gd name="T10" fmla="*/ 0 w 628"/>
                <a:gd name="T11" fmla="*/ 423 h 423"/>
                <a:gd name="T12" fmla="*/ 628 w 628"/>
                <a:gd name="T13" fmla="*/ 423 h 423"/>
                <a:gd name="T14" fmla="*/ 628 w 628"/>
                <a:gd name="T15" fmla="*/ 23 h 423"/>
                <a:gd name="T16" fmla="*/ 621 w 628"/>
                <a:gd name="T17" fmla="*/ 7 h 423"/>
                <a:gd name="T18" fmla="*/ 314 w 628"/>
                <a:gd name="T19" fmla="*/ 13 h 423"/>
                <a:gd name="T20" fmla="*/ 321 w 628"/>
                <a:gd name="T21" fmla="*/ 20 h 423"/>
                <a:gd name="T22" fmla="*/ 314 w 628"/>
                <a:gd name="T23" fmla="*/ 27 h 423"/>
                <a:gd name="T24" fmla="*/ 307 w 628"/>
                <a:gd name="T25" fmla="*/ 20 h 423"/>
                <a:gd name="T26" fmla="*/ 314 w 628"/>
                <a:gd name="T27" fmla="*/ 13 h 423"/>
                <a:gd name="T28" fmla="*/ 587 w 628"/>
                <a:gd name="T29" fmla="*/ 382 h 423"/>
                <a:gd name="T30" fmla="*/ 41 w 628"/>
                <a:gd name="T31" fmla="*/ 382 h 423"/>
                <a:gd name="T32" fmla="*/ 41 w 628"/>
                <a:gd name="T33" fmla="*/ 41 h 423"/>
                <a:gd name="T34" fmla="*/ 587 w 628"/>
                <a:gd name="T35" fmla="*/ 41 h 423"/>
                <a:gd name="T36" fmla="*/ 587 w 628"/>
                <a:gd name="T37" fmla="*/ 382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28" h="423">
                  <a:moveTo>
                    <a:pt x="621" y="7"/>
                  </a:moveTo>
                  <a:cubicBezTo>
                    <a:pt x="617" y="2"/>
                    <a:pt x="611" y="0"/>
                    <a:pt x="605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17" y="0"/>
                    <a:pt x="11" y="2"/>
                    <a:pt x="7" y="7"/>
                  </a:cubicBezTo>
                  <a:cubicBezTo>
                    <a:pt x="2" y="11"/>
                    <a:pt x="0" y="17"/>
                    <a:pt x="0" y="23"/>
                  </a:cubicBezTo>
                  <a:cubicBezTo>
                    <a:pt x="0" y="423"/>
                    <a:pt x="0" y="423"/>
                    <a:pt x="0" y="423"/>
                  </a:cubicBezTo>
                  <a:cubicBezTo>
                    <a:pt x="628" y="423"/>
                    <a:pt x="628" y="423"/>
                    <a:pt x="628" y="423"/>
                  </a:cubicBezTo>
                  <a:cubicBezTo>
                    <a:pt x="628" y="23"/>
                    <a:pt x="628" y="23"/>
                    <a:pt x="628" y="23"/>
                  </a:cubicBezTo>
                  <a:cubicBezTo>
                    <a:pt x="628" y="17"/>
                    <a:pt x="626" y="11"/>
                    <a:pt x="621" y="7"/>
                  </a:cubicBezTo>
                  <a:close/>
                  <a:moveTo>
                    <a:pt x="314" y="13"/>
                  </a:moveTo>
                  <a:cubicBezTo>
                    <a:pt x="318" y="13"/>
                    <a:pt x="321" y="16"/>
                    <a:pt x="321" y="20"/>
                  </a:cubicBezTo>
                  <a:cubicBezTo>
                    <a:pt x="321" y="24"/>
                    <a:pt x="318" y="27"/>
                    <a:pt x="314" y="27"/>
                  </a:cubicBezTo>
                  <a:cubicBezTo>
                    <a:pt x="310" y="27"/>
                    <a:pt x="307" y="24"/>
                    <a:pt x="307" y="20"/>
                  </a:cubicBezTo>
                  <a:cubicBezTo>
                    <a:pt x="307" y="16"/>
                    <a:pt x="310" y="13"/>
                    <a:pt x="314" y="13"/>
                  </a:cubicBezTo>
                  <a:close/>
                  <a:moveTo>
                    <a:pt x="587" y="382"/>
                  </a:moveTo>
                  <a:cubicBezTo>
                    <a:pt x="41" y="382"/>
                    <a:pt x="41" y="382"/>
                    <a:pt x="41" y="382"/>
                  </a:cubicBezTo>
                  <a:cubicBezTo>
                    <a:pt x="41" y="41"/>
                    <a:pt x="41" y="41"/>
                    <a:pt x="41" y="41"/>
                  </a:cubicBezTo>
                  <a:cubicBezTo>
                    <a:pt x="587" y="41"/>
                    <a:pt x="587" y="41"/>
                    <a:pt x="587" y="41"/>
                  </a:cubicBezTo>
                  <a:lnTo>
                    <a:pt x="587" y="3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4400">
                <a:defRPr/>
              </a:pPr>
              <a:endParaRPr lang="zh-CN" altLang="en-US" kern="0" smtClean="0">
                <a:solidFill>
                  <a:prstClr val="white"/>
                </a:solidFill>
                <a:latin typeface="Segoe UI"/>
                <a:ea typeface="微软雅黑"/>
              </a:endParaRPr>
            </a:p>
          </p:txBody>
        </p:sp>
        <p:sp>
          <p:nvSpPr>
            <p:cNvPr id="115" name="Freeform 13"/>
            <p:cNvSpPr>
              <a:spLocks noEditPoints="1"/>
            </p:cNvSpPr>
            <p:nvPr/>
          </p:nvSpPr>
          <p:spPr bwMode="auto">
            <a:xfrm>
              <a:off x="1407" y="1538"/>
              <a:ext cx="800" cy="97"/>
            </a:xfrm>
            <a:custGeom>
              <a:avLst/>
              <a:gdLst>
                <a:gd name="T0" fmla="*/ 87 w 802"/>
                <a:gd name="T1" fmla="*/ 0 h 97"/>
                <a:gd name="T2" fmla="*/ 4 w 802"/>
                <a:gd name="T3" fmla="*/ 83 h 97"/>
                <a:gd name="T4" fmla="*/ 2 w 802"/>
                <a:gd name="T5" fmla="*/ 92 h 97"/>
                <a:gd name="T6" fmla="*/ 10 w 802"/>
                <a:gd name="T7" fmla="*/ 97 h 97"/>
                <a:gd name="T8" fmla="*/ 792 w 802"/>
                <a:gd name="T9" fmla="*/ 97 h 97"/>
                <a:gd name="T10" fmla="*/ 800 w 802"/>
                <a:gd name="T11" fmla="*/ 92 h 97"/>
                <a:gd name="T12" fmla="*/ 798 w 802"/>
                <a:gd name="T13" fmla="*/ 83 h 97"/>
                <a:gd name="T14" fmla="*/ 715 w 802"/>
                <a:gd name="T15" fmla="*/ 0 h 97"/>
                <a:gd name="T16" fmla="*/ 87 w 802"/>
                <a:gd name="T17" fmla="*/ 0 h 97"/>
                <a:gd name="T18" fmla="*/ 711 w 802"/>
                <a:gd name="T19" fmla="*/ 47 h 97"/>
                <a:gd name="T20" fmla="*/ 712 w 802"/>
                <a:gd name="T21" fmla="*/ 54 h 97"/>
                <a:gd name="T22" fmla="*/ 706 w 802"/>
                <a:gd name="T23" fmla="*/ 58 h 97"/>
                <a:gd name="T24" fmla="*/ 484 w 802"/>
                <a:gd name="T25" fmla="*/ 58 h 97"/>
                <a:gd name="T26" fmla="*/ 485 w 802"/>
                <a:gd name="T27" fmla="*/ 64 h 97"/>
                <a:gd name="T28" fmla="*/ 484 w 802"/>
                <a:gd name="T29" fmla="*/ 67 h 97"/>
                <a:gd name="T30" fmla="*/ 481 w 802"/>
                <a:gd name="T31" fmla="*/ 69 h 97"/>
                <a:gd name="T32" fmla="*/ 321 w 802"/>
                <a:gd name="T33" fmla="*/ 69 h 97"/>
                <a:gd name="T34" fmla="*/ 318 w 802"/>
                <a:gd name="T35" fmla="*/ 67 h 97"/>
                <a:gd name="T36" fmla="*/ 317 w 802"/>
                <a:gd name="T37" fmla="*/ 64 h 97"/>
                <a:gd name="T38" fmla="*/ 318 w 802"/>
                <a:gd name="T39" fmla="*/ 58 h 97"/>
                <a:gd name="T40" fmla="*/ 96 w 802"/>
                <a:gd name="T41" fmla="*/ 58 h 97"/>
                <a:gd name="T42" fmla="*/ 90 w 802"/>
                <a:gd name="T43" fmla="*/ 54 h 97"/>
                <a:gd name="T44" fmla="*/ 91 w 802"/>
                <a:gd name="T45" fmla="*/ 47 h 97"/>
                <a:gd name="T46" fmla="*/ 113 w 802"/>
                <a:gd name="T47" fmla="*/ 20 h 97"/>
                <a:gd name="T48" fmla="*/ 689 w 802"/>
                <a:gd name="T49" fmla="*/ 20 h 97"/>
                <a:gd name="T50" fmla="*/ 711 w 802"/>
                <a:gd name="T51" fmla="*/ 4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02" h="97">
                  <a:moveTo>
                    <a:pt x="87" y="0"/>
                  </a:moveTo>
                  <a:cubicBezTo>
                    <a:pt x="4" y="83"/>
                    <a:pt x="4" y="83"/>
                    <a:pt x="4" y="83"/>
                  </a:cubicBezTo>
                  <a:cubicBezTo>
                    <a:pt x="1" y="85"/>
                    <a:pt x="0" y="89"/>
                    <a:pt x="2" y="92"/>
                  </a:cubicBezTo>
                  <a:cubicBezTo>
                    <a:pt x="3" y="95"/>
                    <a:pt x="6" y="97"/>
                    <a:pt x="10" y="97"/>
                  </a:cubicBezTo>
                  <a:cubicBezTo>
                    <a:pt x="792" y="97"/>
                    <a:pt x="792" y="97"/>
                    <a:pt x="792" y="97"/>
                  </a:cubicBezTo>
                  <a:cubicBezTo>
                    <a:pt x="796" y="97"/>
                    <a:pt x="799" y="95"/>
                    <a:pt x="800" y="92"/>
                  </a:cubicBezTo>
                  <a:cubicBezTo>
                    <a:pt x="802" y="89"/>
                    <a:pt x="801" y="85"/>
                    <a:pt x="798" y="83"/>
                  </a:cubicBezTo>
                  <a:cubicBezTo>
                    <a:pt x="715" y="0"/>
                    <a:pt x="715" y="0"/>
                    <a:pt x="715" y="0"/>
                  </a:cubicBezTo>
                  <a:lnTo>
                    <a:pt x="87" y="0"/>
                  </a:lnTo>
                  <a:close/>
                  <a:moveTo>
                    <a:pt x="711" y="47"/>
                  </a:moveTo>
                  <a:cubicBezTo>
                    <a:pt x="713" y="49"/>
                    <a:pt x="713" y="51"/>
                    <a:pt x="712" y="54"/>
                  </a:cubicBezTo>
                  <a:cubicBezTo>
                    <a:pt x="711" y="56"/>
                    <a:pt x="709" y="58"/>
                    <a:pt x="706" y="58"/>
                  </a:cubicBezTo>
                  <a:cubicBezTo>
                    <a:pt x="484" y="58"/>
                    <a:pt x="484" y="58"/>
                    <a:pt x="484" y="58"/>
                  </a:cubicBezTo>
                  <a:cubicBezTo>
                    <a:pt x="485" y="64"/>
                    <a:pt x="485" y="64"/>
                    <a:pt x="485" y="64"/>
                  </a:cubicBezTo>
                  <a:cubicBezTo>
                    <a:pt x="485" y="65"/>
                    <a:pt x="485" y="66"/>
                    <a:pt x="484" y="67"/>
                  </a:cubicBezTo>
                  <a:cubicBezTo>
                    <a:pt x="483" y="68"/>
                    <a:pt x="482" y="69"/>
                    <a:pt x="481" y="69"/>
                  </a:cubicBezTo>
                  <a:cubicBezTo>
                    <a:pt x="321" y="69"/>
                    <a:pt x="321" y="69"/>
                    <a:pt x="321" y="69"/>
                  </a:cubicBezTo>
                  <a:cubicBezTo>
                    <a:pt x="320" y="69"/>
                    <a:pt x="319" y="68"/>
                    <a:pt x="318" y="67"/>
                  </a:cubicBezTo>
                  <a:cubicBezTo>
                    <a:pt x="317" y="66"/>
                    <a:pt x="317" y="65"/>
                    <a:pt x="317" y="64"/>
                  </a:cubicBezTo>
                  <a:cubicBezTo>
                    <a:pt x="318" y="58"/>
                    <a:pt x="318" y="58"/>
                    <a:pt x="318" y="58"/>
                  </a:cubicBezTo>
                  <a:cubicBezTo>
                    <a:pt x="96" y="58"/>
                    <a:pt x="96" y="58"/>
                    <a:pt x="96" y="58"/>
                  </a:cubicBezTo>
                  <a:cubicBezTo>
                    <a:pt x="93" y="58"/>
                    <a:pt x="91" y="56"/>
                    <a:pt x="90" y="54"/>
                  </a:cubicBezTo>
                  <a:cubicBezTo>
                    <a:pt x="89" y="51"/>
                    <a:pt x="89" y="49"/>
                    <a:pt x="91" y="47"/>
                  </a:cubicBezTo>
                  <a:cubicBezTo>
                    <a:pt x="113" y="20"/>
                    <a:pt x="113" y="20"/>
                    <a:pt x="113" y="20"/>
                  </a:cubicBezTo>
                  <a:cubicBezTo>
                    <a:pt x="689" y="20"/>
                    <a:pt x="689" y="20"/>
                    <a:pt x="689" y="20"/>
                  </a:cubicBezTo>
                  <a:lnTo>
                    <a:pt x="711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4400">
                <a:defRPr/>
              </a:pPr>
              <a:endParaRPr lang="zh-CN" altLang="en-US" kern="0" smtClean="0">
                <a:solidFill>
                  <a:prstClr val="white"/>
                </a:solidFill>
                <a:latin typeface="Segoe UI"/>
                <a:ea typeface="微软雅黑"/>
              </a:endParaRPr>
            </a:p>
          </p:txBody>
        </p:sp>
        <p:sp>
          <p:nvSpPr>
            <p:cNvPr id="116" name="Freeform 14"/>
            <p:cNvSpPr>
              <a:spLocks noEditPoints="1"/>
            </p:cNvSpPr>
            <p:nvPr/>
          </p:nvSpPr>
          <p:spPr bwMode="auto">
            <a:xfrm>
              <a:off x="1408" y="1637"/>
              <a:ext cx="798" cy="29"/>
            </a:xfrm>
            <a:custGeom>
              <a:avLst/>
              <a:gdLst>
                <a:gd name="T0" fmla="*/ 791 w 800"/>
                <a:gd name="T1" fmla="*/ 3 h 29"/>
                <a:gd name="T2" fmla="*/ 469 w 800"/>
                <a:gd name="T3" fmla="*/ 3 h 29"/>
                <a:gd name="T4" fmla="*/ 468 w 800"/>
                <a:gd name="T5" fmla="*/ 6 h 29"/>
                <a:gd name="T6" fmla="*/ 461 w 800"/>
                <a:gd name="T7" fmla="*/ 9 h 29"/>
                <a:gd name="T8" fmla="*/ 339 w 800"/>
                <a:gd name="T9" fmla="*/ 9 h 29"/>
                <a:gd name="T10" fmla="*/ 332 w 800"/>
                <a:gd name="T11" fmla="*/ 6 h 29"/>
                <a:gd name="T12" fmla="*/ 331 w 800"/>
                <a:gd name="T13" fmla="*/ 3 h 29"/>
                <a:gd name="T14" fmla="*/ 9 w 800"/>
                <a:gd name="T15" fmla="*/ 3 h 29"/>
                <a:gd name="T16" fmla="*/ 0 w 800"/>
                <a:gd name="T17" fmla="*/ 0 h 29"/>
                <a:gd name="T18" fmla="*/ 0 w 800"/>
                <a:gd name="T19" fmla="*/ 9 h 29"/>
                <a:gd name="T20" fmla="*/ 6 w 800"/>
                <a:gd name="T21" fmla="*/ 23 h 29"/>
                <a:gd name="T22" fmla="*/ 21 w 800"/>
                <a:gd name="T23" fmla="*/ 29 h 29"/>
                <a:gd name="T24" fmla="*/ 779 w 800"/>
                <a:gd name="T25" fmla="*/ 29 h 29"/>
                <a:gd name="T26" fmla="*/ 794 w 800"/>
                <a:gd name="T27" fmla="*/ 23 h 29"/>
                <a:gd name="T28" fmla="*/ 800 w 800"/>
                <a:gd name="T29" fmla="*/ 9 h 29"/>
                <a:gd name="T30" fmla="*/ 800 w 800"/>
                <a:gd name="T31" fmla="*/ 0 h 29"/>
                <a:gd name="T32" fmla="*/ 791 w 800"/>
                <a:gd name="T33" fmla="*/ 3 h 29"/>
                <a:gd name="T34" fmla="*/ 72 w 800"/>
                <a:gd name="T35" fmla="*/ 21 h 29"/>
                <a:gd name="T36" fmla="*/ 68 w 800"/>
                <a:gd name="T37" fmla="*/ 16 h 29"/>
                <a:gd name="T38" fmla="*/ 72 w 800"/>
                <a:gd name="T39" fmla="*/ 12 h 29"/>
                <a:gd name="T40" fmla="*/ 77 w 800"/>
                <a:gd name="T41" fmla="*/ 16 h 29"/>
                <a:gd name="T42" fmla="*/ 72 w 800"/>
                <a:gd name="T43" fmla="*/ 21 h 29"/>
                <a:gd name="T44" fmla="*/ 94 w 800"/>
                <a:gd name="T45" fmla="*/ 21 h 29"/>
                <a:gd name="T46" fmla="*/ 89 w 800"/>
                <a:gd name="T47" fmla="*/ 16 h 29"/>
                <a:gd name="T48" fmla="*/ 94 w 800"/>
                <a:gd name="T49" fmla="*/ 12 h 29"/>
                <a:gd name="T50" fmla="*/ 98 w 800"/>
                <a:gd name="T51" fmla="*/ 16 h 29"/>
                <a:gd name="T52" fmla="*/ 94 w 800"/>
                <a:gd name="T53" fmla="*/ 21 h 29"/>
                <a:gd name="T54" fmla="*/ 115 w 800"/>
                <a:gd name="T55" fmla="*/ 21 h 29"/>
                <a:gd name="T56" fmla="*/ 111 w 800"/>
                <a:gd name="T57" fmla="*/ 16 h 29"/>
                <a:gd name="T58" fmla="*/ 115 w 800"/>
                <a:gd name="T59" fmla="*/ 12 h 29"/>
                <a:gd name="T60" fmla="*/ 120 w 800"/>
                <a:gd name="T61" fmla="*/ 16 h 29"/>
                <a:gd name="T62" fmla="*/ 115 w 800"/>
                <a:gd name="T63" fmla="*/ 2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00" h="29">
                  <a:moveTo>
                    <a:pt x="791" y="3"/>
                  </a:moveTo>
                  <a:cubicBezTo>
                    <a:pt x="469" y="3"/>
                    <a:pt x="469" y="3"/>
                    <a:pt x="469" y="3"/>
                  </a:cubicBezTo>
                  <a:cubicBezTo>
                    <a:pt x="469" y="4"/>
                    <a:pt x="468" y="5"/>
                    <a:pt x="468" y="6"/>
                  </a:cubicBezTo>
                  <a:cubicBezTo>
                    <a:pt x="466" y="8"/>
                    <a:pt x="463" y="9"/>
                    <a:pt x="461" y="9"/>
                  </a:cubicBezTo>
                  <a:cubicBezTo>
                    <a:pt x="339" y="9"/>
                    <a:pt x="339" y="9"/>
                    <a:pt x="339" y="9"/>
                  </a:cubicBezTo>
                  <a:cubicBezTo>
                    <a:pt x="337" y="9"/>
                    <a:pt x="334" y="8"/>
                    <a:pt x="332" y="6"/>
                  </a:cubicBezTo>
                  <a:cubicBezTo>
                    <a:pt x="332" y="5"/>
                    <a:pt x="331" y="4"/>
                    <a:pt x="331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5" y="3"/>
                    <a:pt x="2" y="2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4"/>
                    <a:pt x="2" y="19"/>
                    <a:pt x="6" y="23"/>
                  </a:cubicBezTo>
                  <a:cubicBezTo>
                    <a:pt x="10" y="27"/>
                    <a:pt x="15" y="29"/>
                    <a:pt x="21" y="29"/>
                  </a:cubicBezTo>
                  <a:cubicBezTo>
                    <a:pt x="779" y="29"/>
                    <a:pt x="779" y="29"/>
                    <a:pt x="779" y="29"/>
                  </a:cubicBezTo>
                  <a:cubicBezTo>
                    <a:pt x="785" y="29"/>
                    <a:pt x="790" y="27"/>
                    <a:pt x="794" y="23"/>
                  </a:cubicBezTo>
                  <a:cubicBezTo>
                    <a:pt x="798" y="19"/>
                    <a:pt x="800" y="14"/>
                    <a:pt x="800" y="9"/>
                  </a:cubicBezTo>
                  <a:cubicBezTo>
                    <a:pt x="800" y="0"/>
                    <a:pt x="800" y="0"/>
                    <a:pt x="800" y="0"/>
                  </a:cubicBezTo>
                  <a:cubicBezTo>
                    <a:pt x="798" y="2"/>
                    <a:pt x="795" y="3"/>
                    <a:pt x="791" y="3"/>
                  </a:cubicBezTo>
                  <a:close/>
                  <a:moveTo>
                    <a:pt x="72" y="21"/>
                  </a:moveTo>
                  <a:cubicBezTo>
                    <a:pt x="70" y="21"/>
                    <a:pt x="68" y="19"/>
                    <a:pt x="68" y="16"/>
                  </a:cubicBezTo>
                  <a:cubicBezTo>
                    <a:pt x="68" y="14"/>
                    <a:pt x="70" y="12"/>
                    <a:pt x="72" y="12"/>
                  </a:cubicBezTo>
                  <a:cubicBezTo>
                    <a:pt x="75" y="12"/>
                    <a:pt x="77" y="14"/>
                    <a:pt x="77" y="16"/>
                  </a:cubicBezTo>
                  <a:cubicBezTo>
                    <a:pt x="77" y="19"/>
                    <a:pt x="75" y="21"/>
                    <a:pt x="72" y="21"/>
                  </a:cubicBezTo>
                  <a:close/>
                  <a:moveTo>
                    <a:pt x="94" y="21"/>
                  </a:moveTo>
                  <a:cubicBezTo>
                    <a:pt x="91" y="21"/>
                    <a:pt x="89" y="19"/>
                    <a:pt x="89" y="16"/>
                  </a:cubicBezTo>
                  <a:cubicBezTo>
                    <a:pt x="89" y="14"/>
                    <a:pt x="91" y="12"/>
                    <a:pt x="94" y="12"/>
                  </a:cubicBezTo>
                  <a:cubicBezTo>
                    <a:pt x="96" y="12"/>
                    <a:pt x="98" y="14"/>
                    <a:pt x="98" y="16"/>
                  </a:cubicBezTo>
                  <a:cubicBezTo>
                    <a:pt x="98" y="19"/>
                    <a:pt x="96" y="21"/>
                    <a:pt x="94" y="21"/>
                  </a:cubicBezTo>
                  <a:close/>
                  <a:moveTo>
                    <a:pt x="115" y="21"/>
                  </a:moveTo>
                  <a:cubicBezTo>
                    <a:pt x="113" y="21"/>
                    <a:pt x="111" y="19"/>
                    <a:pt x="111" y="16"/>
                  </a:cubicBezTo>
                  <a:cubicBezTo>
                    <a:pt x="111" y="14"/>
                    <a:pt x="113" y="12"/>
                    <a:pt x="115" y="12"/>
                  </a:cubicBezTo>
                  <a:cubicBezTo>
                    <a:pt x="118" y="12"/>
                    <a:pt x="120" y="14"/>
                    <a:pt x="120" y="16"/>
                  </a:cubicBezTo>
                  <a:cubicBezTo>
                    <a:pt x="120" y="19"/>
                    <a:pt x="118" y="21"/>
                    <a:pt x="115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4400">
                <a:defRPr/>
              </a:pPr>
              <a:endParaRPr lang="zh-CN" altLang="en-US" kern="0" smtClean="0">
                <a:solidFill>
                  <a:prstClr val="white"/>
                </a:solidFill>
                <a:latin typeface="Segoe UI"/>
                <a:ea typeface="微软雅黑"/>
              </a:endParaRPr>
            </a:p>
          </p:txBody>
        </p:sp>
        <p:sp>
          <p:nvSpPr>
            <p:cNvPr id="117" name="Freeform 15"/>
            <p:cNvSpPr/>
            <p:nvPr/>
          </p:nvSpPr>
          <p:spPr bwMode="auto">
            <a:xfrm>
              <a:off x="1624" y="1386"/>
              <a:ext cx="48" cy="56"/>
            </a:xfrm>
            <a:custGeom>
              <a:avLst/>
              <a:gdLst>
                <a:gd name="T0" fmla="*/ 48 w 48"/>
                <a:gd name="T1" fmla="*/ 56 h 56"/>
                <a:gd name="T2" fmla="*/ 0 w 48"/>
                <a:gd name="T3" fmla="*/ 56 h 56"/>
                <a:gd name="T4" fmla="*/ 0 w 48"/>
                <a:gd name="T5" fmla="*/ 5 h 56"/>
                <a:gd name="T6" fmla="*/ 2 w 48"/>
                <a:gd name="T7" fmla="*/ 2 h 56"/>
                <a:gd name="T8" fmla="*/ 5 w 48"/>
                <a:gd name="T9" fmla="*/ 0 h 56"/>
                <a:gd name="T10" fmla="*/ 43 w 48"/>
                <a:gd name="T11" fmla="*/ 0 h 56"/>
                <a:gd name="T12" fmla="*/ 47 w 48"/>
                <a:gd name="T13" fmla="*/ 2 h 56"/>
                <a:gd name="T14" fmla="*/ 48 w 48"/>
                <a:gd name="T15" fmla="*/ 5 h 56"/>
                <a:gd name="T16" fmla="*/ 48 w 48"/>
                <a:gd name="T17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56">
                  <a:moveTo>
                    <a:pt x="48" y="56"/>
                  </a:moveTo>
                  <a:cubicBezTo>
                    <a:pt x="0" y="56"/>
                    <a:pt x="0" y="56"/>
                    <a:pt x="0" y="5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1" y="3"/>
                    <a:pt x="2" y="2"/>
                  </a:cubicBezTo>
                  <a:cubicBezTo>
                    <a:pt x="3" y="1"/>
                    <a:pt x="4" y="0"/>
                    <a:pt x="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4" y="0"/>
                    <a:pt x="46" y="1"/>
                    <a:pt x="47" y="2"/>
                  </a:cubicBezTo>
                  <a:cubicBezTo>
                    <a:pt x="48" y="3"/>
                    <a:pt x="48" y="4"/>
                    <a:pt x="48" y="5"/>
                  </a:cubicBezTo>
                  <a:cubicBezTo>
                    <a:pt x="48" y="56"/>
                    <a:pt x="48" y="56"/>
                    <a:pt x="48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4400">
                <a:defRPr/>
              </a:pPr>
              <a:endParaRPr lang="zh-CN" altLang="en-US" kern="0" smtClean="0">
                <a:solidFill>
                  <a:prstClr val="white"/>
                </a:solidFill>
                <a:latin typeface="Segoe UI"/>
                <a:ea typeface="微软雅黑"/>
              </a:endParaRPr>
            </a:p>
          </p:txBody>
        </p:sp>
        <p:sp>
          <p:nvSpPr>
            <p:cNvPr id="118" name="Freeform 16"/>
            <p:cNvSpPr/>
            <p:nvPr/>
          </p:nvSpPr>
          <p:spPr bwMode="auto">
            <a:xfrm>
              <a:off x="1723" y="1314"/>
              <a:ext cx="47" cy="128"/>
            </a:xfrm>
            <a:custGeom>
              <a:avLst/>
              <a:gdLst>
                <a:gd name="T0" fmla="*/ 47 w 47"/>
                <a:gd name="T1" fmla="*/ 128 h 128"/>
                <a:gd name="T2" fmla="*/ 0 w 47"/>
                <a:gd name="T3" fmla="*/ 128 h 128"/>
                <a:gd name="T4" fmla="*/ 0 w 47"/>
                <a:gd name="T5" fmla="*/ 5 h 128"/>
                <a:gd name="T6" fmla="*/ 1 w 47"/>
                <a:gd name="T7" fmla="*/ 2 h 128"/>
                <a:gd name="T8" fmla="*/ 5 w 47"/>
                <a:gd name="T9" fmla="*/ 0 h 128"/>
                <a:gd name="T10" fmla="*/ 42 w 47"/>
                <a:gd name="T11" fmla="*/ 0 h 128"/>
                <a:gd name="T12" fmla="*/ 46 w 47"/>
                <a:gd name="T13" fmla="*/ 2 h 128"/>
                <a:gd name="T14" fmla="*/ 47 w 47"/>
                <a:gd name="T15" fmla="*/ 5 h 128"/>
                <a:gd name="T16" fmla="*/ 47 w 47"/>
                <a:gd name="T17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28">
                  <a:moveTo>
                    <a:pt x="47" y="128"/>
                  </a:moveTo>
                  <a:cubicBezTo>
                    <a:pt x="0" y="128"/>
                    <a:pt x="0" y="128"/>
                    <a:pt x="0" y="12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1"/>
                    <a:pt x="3" y="0"/>
                    <a:pt x="5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4" y="0"/>
                    <a:pt x="45" y="1"/>
                    <a:pt x="46" y="2"/>
                  </a:cubicBezTo>
                  <a:cubicBezTo>
                    <a:pt x="47" y="3"/>
                    <a:pt x="47" y="4"/>
                    <a:pt x="47" y="5"/>
                  </a:cubicBezTo>
                  <a:lnTo>
                    <a:pt x="47" y="1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4400">
                <a:defRPr/>
              </a:pPr>
              <a:endParaRPr lang="zh-CN" altLang="en-US" kern="0" smtClean="0">
                <a:solidFill>
                  <a:prstClr val="white"/>
                </a:solidFill>
                <a:latin typeface="Segoe UI"/>
                <a:ea typeface="微软雅黑"/>
              </a:endParaRPr>
            </a:p>
          </p:txBody>
        </p:sp>
        <p:sp>
          <p:nvSpPr>
            <p:cNvPr id="119" name="Freeform 17"/>
            <p:cNvSpPr/>
            <p:nvPr/>
          </p:nvSpPr>
          <p:spPr bwMode="auto">
            <a:xfrm>
              <a:off x="1821" y="1353"/>
              <a:ext cx="48" cy="89"/>
            </a:xfrm>
            <a:custGeom>
              <a:avLst/>
              <a:gdLst>
                <a:gd name="T0" fmla="*/ 48 w 48"/>
                <a:gd name="T1" fmla="*/ 89 h 89"/>
                <a:gd name="T2" fmla="*/ 0 w 48"/>
                <a:gd name="T3" fmla="*/ 89 h 89"/>
                <a:gd name="T4" fmla="*/ 0 w 48"/>
                <a:gd name="T5" fmla="*/ 6 h 89"/>
                <a:gd name="T6" fmla="*/ 1 w 48"/>
                <a:gd name="T7" fmla="*/ 2 h 89"/>
                <a:gd name="T8" fmla="*/ 5 w 48"/>
                <a:gd name="T9" fmla="*/ 0 h 89"/>
                <a:gd name="T10" fmla="*/ 43 w 48"/>
                <a:gd name="T11" fmla="*/ 0 h 89"/>
                <a:gd name="T12" fmla="*/ 46 w 48"/>
                <a:gd name="T13" fmla="*/ 2 h 89"/>
                <a:gd name="T14" fmla="*/ 48 w 48"/>
                <a:gd name="T15" fmla="*/ 6 h 89"/>
                <a:gd name="T16" fmla="*/ 48 w 48"/>
                <a:gd name="T17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89">
                  <a:moveTo>
                    <a:pt x="48" y="89"/>
                  </a:moveTo>
                  <a:cubicBezTo>
                    <a:pt x="0" y="89"/>
                    <a:pt x="0" y="89"/>
                    <a:pt x="0" y="8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1"/>
                    <a:pt x="4" y="0"/>
                    <a:pt x="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4" y="0"/>
                    <a:pt x="45" y="1"/>
                    <a:pt x="46" y="2"/>
                  </a:cubicBezTo>
                  <a:cubicBezTo>
                    <a:pt x="47" y="3"/>
                    <a:pt x="48" y="4"/>
                    <a:pt x="48" y="6"/>
                  </a:cubicBezTo>
                  <a:cubicBezTo>
                    <a:pt x="48" y="89"/>
                    <a:pt x="48" y="89"/>
                    <a:pt x="48" y="8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4400">
                <a:defRPr/>
              </a:pPr>
              <a:endParaRPr lang="zh-CN" altLang="en-US" kern="0" smtClean="0">
                <a:solidFill>
                  <a:prstClr val="white"/>
                </a:solidFill>
                <a:latin typeface="Segoe UI"/>
                <a:ea typeface="微软雅黑"/>
              </a:endParaRPr>
            </a:p>
          </p:txBody>
        </p:sp>
        <p:sp>
          <p:nvSpPr>
            <p:cNvPr id="120" name="Freeform 18"/>
            <p:cNvSpPr/>
            <p:nvPr/>
          </p:nvSpPr>
          <p:spPr bwMode="auto">
            <a:xfrm>
              <a:off x="1901" y="1205"/>
              <a:ext cx="84" cy="237"/>
            </a:xfrm>
            <a:custGeom>
              <a:avLst/>
              <a:gdLst>
                <a:gd name="T0" fmla="*/ 79 w 84"/>
                <a:gd name="T1" fmla="*/ 64 h 237"/>
                <a:gd name="T2" fmla="*/ 84 w 84"/>
                <a:gd name="T3" fmla="*/ 62 h 237"/>
                <a:gd name="T4" fmla="*/ 83 w 84"/>
                <a:gd name="T5" fmla="*/ 56 h 237"/>
                <a:gd name="T6" fmla="*/ 46 w 84"/>
                <a:gd name="T7" fmla="*/ 2 h 237"/>
                <a:gd name="T8" fmla="*/ 42 w 84"/>
                <a:gd name="T9" fmla="*/ 0 h 237"/>
                <a:gd name="T10" fmla="*/ 38 w 84"/>
                <a:gd name="T11" fmla="*/ 2 h 237"/>
                <a:gd name="T12" fmla="*/ 1 w 84"/>
                <a:gd name="T13" fmla="*/ 56 h 237"/>
                <a:gd name="T14" fmla="*/ 1 w 84"/>
                <a:gd name="T15" fmla="*/ 62 h 237"/>
                <a:gd name="T16" fmla="*/ 5 w 84"/>
                <a:gd name="T17" fmla="*/ 64 h 237"/>
                <a:gd name="T18" fmla="*/ 18 w 84"/>
                <a:gd name="T19" fmla="*/ 64 h 237"/>
                <a:gd name="T20" fmla="*/ 18 w 84"/>
                <a:gd name="T21" fmla="*/ 237 h 237"/>
                <a:gd name="T22" fmla="*/ 66 w 84"/>
                <a:gd name="T23" fmla="*/ 237 h 237"/>
                <a:gd name="T24" fmla="*/ 66 w 84"/>
                <a:gd name="T25" fmla="*/ 64 h 237"/>
                <a:gd name="T26" fmla="*/ 79 w 84"/>
                <a:gd name="T27" fmla="*/ 64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4" h="237">
                  <a:moveTo>
                    <a:pt x="79" y="64"/>
                  </a:moveTo>
                  <a:cubicBezTo>
                    <a:pt x="81" y="64"/>
                    <a:pt x="83" y="63"/>
                    <a:pt x="84" y="62"/>
                  </a:cubicBezTo>
                  <a:cubicBezTo>
                    <a:pt x="84" y="60"/>
                    <a:pt x="84" y="58"/>
                    <a:pt x="83" y="56"/>
                  </a:cubicBezTo>
                  <a:cubicBezTo>
                    <a:pt x="46" y="2"/>
                    <a:pt x="46" y="2"/>
                    <a:pt x="46" y="2"/>
                  </a:cubicBezTo>
                  <a:cubicBezTo>
                    <a:pt x="45" y="1"/>
                    <a:pt x="44" y="0"/>
                    <a:pt x="42" y="0"/>
                  </a:cubicBezTo>
                  <a:cubicBezTo>
                    <a:pt x="40" y="0"/>
                    <a:pt x="39" y="1"/>
                    <a:pt x="38" y="2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0" y="58"/>
                    <a:pt x="0" y="60"/>
                    <a:pt x="1" y="62"/>
                  </a:cubicBezTo>
                  <a:cubicBezTo>
                    <a:pt x="1" y="63"/>
                    <a:pt x="3" y="64"/>
                    <a:pt x="5" y="64"/>
                  </a:cubicBezTo>
                  <a:cubicBezTo>
                    <a:pt x="18" y="64"/>
                    <a:pt x="18" y="64"/>
                    <a:pt x="18" y="64"/>
                  </a:cubicBezTo>
                  <a:cubicBezTo>
                    <a:pt x="18" y="237"/>
                    <a:pt x="18" y="237"/>
                    <a:pt x="18" y="237"/>
                  </a:cubicBezTo>
                  <a:cubicBezTo>
                    <a:pt x="66" y="237"/>
                    <a:pt x="66" y="237"/>
                    <a:pt x="66" y="237"/>
                  </a:cubicBezTo>
                  <a:cubicBezTo>
                    <a:pt x="66" y="64"/>
                    <a:pt x="66" y="64"/>
                    <a:pt x="66" y="64"/>
                  </a:cubicBezTo>
                  <a:lnTo>
                    <a:pt x="79" y="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4400">
                <a:defRPr/>
              </a:pPr>
              <a:endParaRPr lang="zh-CN" altLang="en-US" kern="0" smtClean="0">
                <a:solidFill>
                  <a:prstClr val="white"/>
                </a:solidFill>
                <a:latin typeface="Segoe UI"/>
                <a:ea typeface="微软雅黑"/>
              </a:endParaRPr>
            </a:p>
          </p:txBody>
        </p:sp>
        <p:sp>
          <p:nvSpPr>
            <p:cNvPr id="121" name="Freeform 19"/>
            <p:cNvSpPr/>
            <p:nvPr/>
          </p:nvSpPr>
          <p:spPr bwMode="auto">
            <a:xfrm>
              <a:off x="1552" y="1187"/>
              <a:ext cx="510" cy="276"/>
            </a:xfrm>
            <a:custGeom>
              <a:avLst/>
              <a:gdLst>
                <a:gd name="T0" fmla="*/ 8 w 512"/>
                <a:gd name="T1" fmla="*/ 268 h 276"/>
                <a:gd name="T2" fmla="*/ 8 w 512"/>
                <a:gd name="T3" fmla="*/ 4 h 276"/>
                <a:gd name="T4" fmla="*/ 7 w 512"/>
                <a:gd name="T5" fmla="*/ 1 h 276"/>
                <a:gd name="T6" fmla="*/ 4 w 512"/>
                <a:gd name="T7" fmla="*/ 0 h 276"/>
                <a:gd name="T8" fmla="*/ 4 w 512"/>
                <a:gd name="T9" fmla="*/ 0 h 276"/>
                <a:gd name="T10" fmla="*/ 1 w 512"/>
                <a:gd name="T11" fmla="*/ 1 h 276"/>
                <a:gd name="T12" fmla="*/ 0 w 512"/>
                <a:gd name="T13" fmla="*/ 4 h 276"/>
                <a:gd name="T14" fmla="*/ 0 w 512"/>
                <a:gd name="T15" fmla="*/ 276 h 276"/>
                <a:gd name="T16" fmla="*/ 508 w 512"/>
                <a:gd name="T17" fmla="*/ 276 h 276"/>
                <a:gd name="T18" fmla="*/ 511 w 512"/>
                <a:gd name="T19" fmla="*/ 275 h 276"/>
                <a:gd name="T20" fmla="*/ 512 w 512"/>
                <a:gd name="T21" fmla="*/ 272 h 276"/>
                <a:gd name="T22" fmla="*/ 512 w 512"/>
                <a:gd name="T23" fmla="*/ 272 h 276"/>
                <a:gd name="T24" fmla="*/ 511 w 512"/>
                <a:gd name="T25" fmla="*/ 269 h 276"/>
                <a:gd name="T26" fmla="*/ 508 w 512"/>
                <a:gd name="T27" fmla="*/ 268 h 276"/>
                <a:gd name="T28" fmla="*/ 8 w 512"/>
                <a:gd name="T29" fmla="*/ 268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12" h="276">
                  <a:moveTo>
                    <a:pt x="8" y="268"/>
                  </a:move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8" y="2"/>
                    <a:pt x="7" y="1"/>
                  </a:cubicBezTo>
                  <a:cubicBezTo>
                    <a:pt x="6" y="1"/>
                    <a:pt x="5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1"/>
                    <a:pt x="1" y="1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276"/>
                    <a:pt x="0" y="276"/>
                    <a:pt x="0" y="276"/>
                  </a:cubicBezTo>
                  <a:cubicBezTo>
                    <a:pt x="508" y="276"/>
                    <a:pt x="508" y="276"/>
                    <a:pt x="508" y="276"/>
                  </a:cubicBezTo>
                  <a:cubicBezTo>
                    <a:pt x="509" y="276"/>
                    <a:pt x="510" y="276"/>
                    <a:pt x="511" y="275"/>
                  </a:cubicBezTo>
                  <a:cubicBezTo>
                    <a:pt x="512" y="274"/>
                    <a:pt x="512" y="273"/>
                    <a:pt x="512" y="272"/>
                  </a:cubicBezTo>
                  <a:cubicBezTo>
                    <a:pt x="512" y="272"/>
                    <a:pt x="512" y="272"/>
                    <a:pt x="512" y="272"/>
                  </a:cubicBezTo>
                  <a:cubicBezTo>
                    <a:pt x="512" y="271"/>
                    <a:pt x="512" y="270"/>
                    <a:pt x="511" y="269"/>
                  </a:cubicBezTo>
                  <a:cubicBezTo>
                    <a:pt x="510" y="268"/>
                    <a:pt x="509" y="268"/>
                    <a:pt x="508" y="268"/>
                  </a:cubicBezTo>
                  <a:cubicBezTo>
                    <a:pt x="8" y="268"/>
                    <a:pt x="8" y="268"/>
                    <a:pt x="8" y="2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4400">
                <a:defRPr/>
              </a:pPr>
              <a:endParaRPr lang="zh-CN" altLang="en-US" kern="0" smtClean="0">
                <a:solidFill>
                  <a:prstClr val="white"/>
                </a:solidFill>
                <a:latin typeface="Segoe UI"/>
                <a:ea typeface="微软雅黑"/>
              </a:endParaRPr>
            </a:p>
          </p:txBody>
        </p:sp>
      </p:grpSp>
      <p:grpSp>
        <p:nvGrpSpPr>
          <p:cNvPr id="122" name="Group 121"/>
          <p:cNvGrpSpPr>
            <a:grpSpLocks noChangeAspect="1"/>
          </p:cNvGrpSpPr>
          <p:nvPr/>
        </p:nvGrpSpPr>
        <p:grpSpPr bwMode="auto">
          <a:xfrm>
            <a:off x="1822608" y="2391040"/>
            <a:ext cx="754758" cy="642396"/>
            <a:chOff x="515" y="3088"/>
            <a:chExt cx="665" cy="566"/>
          </a:xfrm>
          <a:solidFill>
            <a:schemeClr val="tx1"/>
          </a:solidFill>
        </p:grpSpPr>
        <p:sp>
          <p:nvSpPr>
            <p:cNvPr id="123" name="Freeform 122"/>
            <p:cNvSpPr/>
            <p:nvPr/>
          </p:nvSpPr>
          <p:spPr bwMode="auto">
            <a:xfrm>
              <a:off x="706" y="3550"/>
              <a:ext cx="283" cy="104"/>
            </a:xfrm>
            <a:custGeom>
              <a:avLst/>
              <a:gdLst>
                <a:gd name="T0" fmla="*/ 269 w 340"/>
                <a:gd name="T1" fmla="*/ 71 h 125"/>
                <a:gd name="T2" fmla="*/ 269 w 340"/>
                <a:gd name="T3" fmla="*/ 12 h 125"/>
                <a:gd name="T4" fmla="*/ 266 w 340"/>
                <a:gd name="T5" fmla="*/ 3 h 125"/>
                <a:gd name="T6" fmla="*/ 257 w 340"/>
                <a:gd name="T7" fmla="*/ 0 h 125"/>
                <a:gd name="T8" fmla="*/ 83 w 340"/>
                <a:gd name="T9" fmla="*/ 0 h 125"/>
                <a:gd name="T10" fmla="*/ 74 w 340"/>
                <a:gd name="T11" fmla="*/ 3 h 125"/>
                <a:gd name="T12" fmla="*/ 71 w 340"/>
                <a:gd name="T13" fmla="*/ 12 h 125"/>
                <a:gd name="T14" fmla="*/ 71 w 340"/>
                <a:gd name="T15" fmla="*/ 71 h 125"/>
                <a:gd name="T16" fmla="*/ 2 w 340"/>
                <a:gd name="T17" fmla="*/ 108 h 125"/>
                <a:gd name="T18" fmla="*/ 1 w 340"/>
                <a:gd name="T19" fmla="*/ 110 h 125"/>
                <a:gd name="T20" fmla="*/ 0 w 340"/>
                <a:gd name="T21" fmla="*/ 112 h 125"/>
                <a:gd name="T22" fmla="*/ 0 w 340"/>
                <a:gd name="T23" fmla="*/ 120 h 125"/>
                <a:gd name="T24" fmla="*/ 1 w 340"/>
                <a:gd name="T25" fmla="*/ 124 h 125"/>
                <a:gd name="T26" fmla="*/ 5 w 340"/>
                <a:gd name="T27" fmla="*/ 125 h 125"/>
                <a:gd name="T28" fmla="*/ 335 w 340"/>
                <a:gd name="T29" fmla="*/ 125 h 125"/>
                <a:gd name="T30" fmla="*/ 339 w 340"/>
                <a:gd name="T31" fmla="*/ 124 h 125"/>
                <a:gd name="T32" fmla="*/ 340 w 340"/>
                <a:gd name="T33" fmla="*/ 120 h 125"/>
                <a:gd name="T34" fmla="*/ 340 w 340"/>
                <a:gd name="T35" fmla="*/ 112 h 125"/>
                <a:gd name="T36" fmla="*/ 339 w 340"/>
                <a:gd name="T37" fmla="*/ 110 h 125"/>
                <a:gd name="T38" fmla="*/ 338 w 340"/>
                <a:gd name="T39" fmla="*/ 108 h 125"/>
                <a:gd name="T40" fmla="*/ 269 w 340"/>
                <a:gd name="T41" fmla="*/ 71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40" h="125">
                  <a:moveTo>
                    <a:pt x="269" y="71"/>
                  </a:moveTo>
                  <a:cubicBezTo>
                    <a:pt x="269" y="12"/>
                    <a:pt x="269" y="12"/>
                    <a:pt x="269" y="12"/>
                  </a:cubicBezTo>
                  <a:cubicBezTo>
                    <a:pt x="269" y="9"/>
                    <a:pt x="268" y="6"/>
                    <a:pt x="266" y="3"/>
                  </a:cubicBezTo>
                  <a:cubicBezTo>
                    <a:pt x="263" y="1"/>
                    <a:pt x="260" y="0"/>
                    <a:pt x="257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0" y="0"/>
                    <a:pt x="77" y="1"/>
                    <a:pt x="74" y="3"/>
                  </a:cubicBezTo>
                  <a:cubicBezTo>
                    <a:pt x="72" y="6"/>
                    <a:pt x="71" y="9"/>
                    <a:pt x="71" y="12"/>
                  </a:cubicBezTo>
                  <a:cubicBezTo>
                    <a:pt x="71" y="71"/>
                    <a:pt x="71" y="71"/>
                    <a:pt x="71" y="71"/>
                  </a:cubicBezTo>
                  <a:cubicBezTo>
                    <a:pt x="2" y="108"/>
                    <a:pt x="2" y="108"/>
                    <a:pt x="2" y="108"/>
                  </a:cubicBezTo>
                  <a:cubicBezTo>
                    <a:pt x="2" y="109"/>
                    <a:pt x="1" y="109"/>
                    <a:pt x="1" y="110"/>
                  </a:cubicBezTo>
                  <a:cubicBezTo>
                    <a:pt x="0" y="111"/>
                    <a:pt x="0" y="111"/>
                    <a:pt x="0" y="112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122"/>
                    <a:pt x="1" y="123"/>
                    <a:pt x="1" y="124"/>
                  </a:cubicBezTo>
                  <a:cubicBezTo>
                    <a:pt x="2" y="124"/>
                    <a:pt x="3" y="125"/>
                    <a:pt x="5" y="125"/>
                  </a:cubicBezTo>
                  <a:cubicBezTo>
                    <a:pt x="335" y="125"/>
                    <a:pt x="335" y="125"/>
                    <a:pt x="335" y="125"/>
                  </a:cubicBezTo>
                  <a:cubicBezTo>
                    <a:pt x="337" y="125"/>
                    <a:pt x="338" y="124"/>
                    <a:pt x="339" y="124"/>
                  </a:cubicBezTo>
                  <a:cubicBezTo>
                    <a:pt x="339" y="123"/>
                    <a:pt x="340" y="122"/>
                    <a:pt x="340" y="120"/>
                  </a:cubicBezTo>
                  <a:cubicBezTo>
                    <a:pt x="340" y="112"/>
                    <a:pt x="340" y="112"/>
                    <a:pt x="340" y="112"/>
                  </a:cubicBezTo>
                  <a:cubicBezTo>
                    <a:pt x="340" y="111"/>
                    <a:pt x="340" y="111"/>
                    <a:pt x="339" y="110"/>
                  </a:cubicBezTo>
                  <a:cubicBezTo>
                    <a:pt x="339" y="109"/>
                    <a:pt x="338" y="109"/>
                    <a:pt x="338" y="108"/>
                  </a:cubicBezTo>
                  <a:lnTo>
                    <a:pt x="269" y="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4400">
                <a:defRPr/>
              </a:pPr>
              <a:endParaRPr lang="zh-CN" altLang="en-US" kern="0" smtClean="0">
                <a:solidFill>
                  <a:prstClr val="white"/>
                </a:solidFill>
                <a:latin typeface="Segoe UI"/>
                <a:ea typeface="微软雅黑"/>
              </a:endParaRPr>
            </a:p>
          </p:txBody>
        </p:sp>
        <p:sp>
          <p:nvSpPr>
            <p:cNvPr id="124" name="Freeform 123"/>
            <p:cNvSpPr>
              <a:spLocks noEditPoints="1"/>
            </p:cNvSpPr>
            <p:nvPr/>
          </p:nvSpPr>
          <p:spPr bwMode="auto">
            <a:xfrm>
              <a:off x="515" y="3088"/>
              <a:ext cx="665" cy="449"/>
            </a:xfrm>
            <a:custGeom>
              <a:avLst/>
              <a:gdLst>
                <a:gd name="T0" fmla="*/ 791 w 800"/>
                <a:gd name="T1" fmla="*/ 9 h 539"/>
                <a:gd name="T2" fmla="*/ 770 w 800"/>
                <a:gd name="T3" fmla="*/ 0 h 539"/>
                <a:gd name="T4" fmla="*/ 30 w 800"/>
                <a:gd name="T5" fmla="*/ 0 h 539"/>
                <a:gd name="T6" fmla="*/ 9 w 800"/>
                <a:gd name="T7" fmla="*/ 9 h 539"/>
                <a:gd name="T8" fmla="*/ 0 w 800"/>
                <a:gd name="T9" fmla="*/ 30 h 539"/>
                <a:gd name="T10" fmla="*/ 0 w 800"/>
                <a:gd name="T11" fmla="*/ 509 h 539"/>
                <a:gd name="T12" fmla="*/ 9 w 800"/>
                <a:gd name="T13" fmla="*/ 530 h 539"/>
                <a:gd name="T14" fmla="*/ 30 w 800"/>
                <a:gd name="T15" fmla="*/ 539 h 539"/>
                <a:gd name="T16" fmla="*/ 770 w 800"/>
                <a:gd name="T17" fmla="*/ 539 h 539"/>
                <a:gd name="T18" fmla="*/ 791 w 800"/>
                <a:gd name="T19" fmla="*/ 530 h 539"/>
                <a:gd name="T20" fmla="*/ 800 w 800"/>
                <a:gd name="T21" fmla="*/ 509 h 539"/>
                <a:gd name="T22" fmla="*/ 800 w 800"/>
                <a:gd name="T23" fmla="*/ 30 h 539"/>
                <a:gd name="T24" fmla="*/ 791 w 800"/>
                <a:gd name="T25" fmla="*/ 9 h 539"/>
                <a:gd name="T26" fmla="*/ 400 w 800"/>
                <a:gd name="T27" fmla="*/ 526 h 539"/>
                <a:gd name="T28" fmla="*/ 387 w 800"/>
                <a:gd name="T29" fmla="*/ 513 h 539"/>
                <a:gd name="T30" fmla="*/ 400 w 800"/>
                <a:gd name="T31" fmla="*/ 500 h 539"/>
                <a:gd name="T32" fmla="*/ 413 w 800"/>
                <a:gd name="T33" fmla="*/ 513 h 539"/>
                <a:gd name="T34" fmla="*/ 400 w 800"/>
                <a:gd name="T35" fmla="*/ 526 h 539"/>
                <a:gd name="T36" fmla="*/ 748 w 800"/>
                <a:gd name="T37" fmla="*/ 487 h 539"/>
                <a:gd name="T38" fmla="*/ 52 w 800"/>
                <a:gd name="T39" fmla="*/ 487 h 539"/>
                <a:gd name="T40" fmla="*/ 52 w 800"/>
                <a:gd name="T41" fmla="*/ 52 h 539"/>
                <a:gd name="T42" fmla="*/ 748 w 800"/>
                <a:gd name="T43" fmla="*/ 52 h 539"/>
                <a:gd name="T44" fmla="*/ 748 w 800"/>
                <a:gd name="T45" fmla="*/ 487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00" h="539">
                  <a:moveTo>
                    <a:pt x="791" y="9"/>
                  </a:moveTo>
                  <a:cubicBezTo>
                    <a:pt x="785" y="3"/>
                    <a:pt x="778" y="0"/>
                    <a:pt x="77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2" y="0"/>
                    <a:pt x="15" y="3"/>
                    <a:pt x="9" y="9"/>
                  </a:cubicBezTo>
                  <a:cubicBezTo>
                    <a:pt x="3" y="15"/>
                    <a:pt x="0" y="23"/>
                    <a:pt x="0" y="30"/>
                  </a:cubicBezTo>
                  <a:cubicBezTo>
                    <a:pt x="0" y="509"/>
                    <a:pt x="0" y="509"/>
                    <a:pt x="0" y="509"/>
                  </a:cubicBezTo>
                  <a:cubicBezTo>
                    <a:pt x="0" y="517"/>
                    <a:pt x="3" y="525"/>
                    <a:pt x="9" y="530"/>
                  </a:cubicBezTo>
                  <a:cubicBezTo>
                    <a:pt x="15" y="536"/>
                    <a:pt x="22" y="539"/>
                    <a:pt x="30" y="539"/>
                  </a:cubicBezTo>
                  <a:cubicBezTo>
                    <a:pt x="770" y="539"/>
                    <a:pt x="770" y="539"/>
                    <a:pt x="770" y="539"/>
                  </a:cubicBezTo>
                  <a:cubicBezTo>
                    <a:pt x="778" y="539"/>
                    <a:pt x="785" y="536"/>
                    <a:pt x="791" y="530"/>
                  </a:cubicBezTo>
                  <a:cubicBezTo>
                    <a:pt x="797" y="525"/>
                    <a:pt x="800" y="517"/>
                    <a:pt x="800" y="509"/>
                  </a:cubicBezTo>
                  <a:cubicBezTo>
                    <a:pt x="800" y="30"/>
                    <a:pt x="800" y="30"/>
                    <a:pt x="800" y="30"/>
                  </a:cubicBezTo>
                  <a:cubicBezTo>
                    <a:pt x="800" y="23"/>
                    <a:pt x="797" y="15"/>
                    <a:pt x="791" y="9"/>
                  </a:cubicBezTo>
                  <a:close/>
                  <a:moveTo>
                    <a:pt x="400" y="526"/>
                  </a:moveTo>
                  <a:cubicBezTo>
                    <a:pt x="393" y="526"/>
                    <a:pt x="387" y="521"/>
                    <a:pt x="387" y="513"/>
                  </a:cubicBezTo>
                  <a:cubicBezTo>
                    <a:pt x="387" y="506"/>
                    <a:pt x="393" y="500"/>
                    <a:pt x="400" y="500"/>
                  </a:cubicBezTo>
                  <a:cubicBezTo>
                    <a:pt x="407" y="500"/>
                    <a:pt x="413" y="506"/>
                    <a:pt x="413" y="513"/>
                  </a:cubicBezTo>
                  <a:cubicBezTo>
                    <a:pt x="413" y="521"/>
                    <a:pt x="407" y="526"/>
                    <a:pt x="400" y="526"/>
                  </a:cubicBezTo>
                  <a:close/>
                  <a:moveTo>
                    <a:pt x="748" y="487"/>
                  </a:moveTo>
                  <a:cubicBezTo>
                    <a:pt x="52" y="487"/>
                    <a:pt x="52" y="487"/>
                    <a:pt x="52" y="487"/>
                  </a:cubicBezTo>
                  <a:cubicBezTo>
                    <a:pt x="52" y="52"/>
                    <a:pt x="52" y="52"/>
                    <a:pt x="52" y="52"/>
                  </a:cubicBezTo>
                  <a:cubicBezTo>
                    <a:pt x="748" y="52"/>
                    <a:pt x="748" y="52"/>
                    <a:pt x="748" y="52"/>
                  </a:cubicBezTo>
                  <a:lnTo>
                    <a:pt x="748" y="4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4400">
                <a:defRPr/>
              </a:pPr>
              <a:endParaRPr lang="zh-CN" altLang="en-US" kern="0" smtClean="0">
                <a:solidFill>
                  <a:prstClr val="white"/>
                </a:solidFill>
                <a:latin typeface="Segoe UI"/>
                <a:ea typeface="微软雅黑"/>
              </a:endParaRPr>
            </a:p>
          </p:txBody>
        </p:sp>
        <p:sp>
          <p:nvSpPr>
            <p:cNvPr id="125" name="Freeform 124"/>
            <p:cNvSpPr/>
            <p:nvPr/>
          </p:nvSpPr>
          <p:spPr bwMode="auto">
            <a:xfrm>
              <a:off x="646" y="3459"/>
              <a:ext cx="56" cy="9"/>
            </a:xfrm>
            <a:custGeom>
              <a:avLst/>
              <a:gdLst>
                <a:gd name="T0" fmla="*/ 6 w 67"/>
                <a:gd name="T1" fmla="*/ 0 h 11"/>
                <a:gd name="T2" fmla="*/ 2 w 67"/>
                <a:gd name="T3" fmla="*/ 2 h 11"/>
                <a:gd name="T4" fmla="*/ 0 w 67"/>
                <a:gd name="T5" fmla="*/ 6 h 11"/>
                <a:gd name="T6" fmla="*/ 0 w 67"/>
                <a:gd name="T7" fmla="*/ 11 h 11"/>
                <a:gd name="T8" fmla="*/ 67 w 67"/>
                <a:gd name="T9" fmla="*/ 11 h 11"/>
                <a:gd name="T10" fmla="*/ 67 w 67"/>
                <a:gd name="T11" fmla="*/ 6 h 11"/>
                <a:gd name="T12" fmla="*/ 65 w 67"/>
                <a:gd name="T13" fmla="*/ 2 h 11"/>
                <a:gd name="T14" fmla="*/ 61 w 67"/>
                <a:gd name="T15" fmla="*/ 0 h 11"/>
                <a:gd name="T16" fmla="*/ 6 w 67"/>
                <a:gd name="T1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11">
                  <a:moveTo>
                    <a:pt x="6" y="0"/>
                  </a:move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67" y="11"/>
                    <a:pt x="67" y="11"/>
                    <a:pt x="67" y="11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5"/>
                    <a:pt x="66" y="3"/>
                    <a:pt x="65" y="2"/>
                  </a:cubicBezTo>
                  <a:cubicBezTo>
                    <a:pt x="64" y="1"/>
                    <a:pt x="62" y="0"/>
                    <a:pt x="61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4400">
                <a:defRPr/>
              </a:pPr>
              <a:endParaRPr lang="zh-CN" altLang="en-US" kern="0" smtClean="0">
                <a:solidFill>
                  <a:prstClr val="white"/>
                </a:solidFill>
                <a:latin typeface="Segoe UI"/>
                <a:ea typeface="微软雅黑"/>
              </a:endParaRPr>
            </a:p>
          </p:txBody>
        </p:sp>
        <p:sp>
          <p:nvSpPr>
            <p:cNvPr id="126" name="Freeform 125"/>
            <p:cNvSpPr/>
            <p:nvPr/>
          </p:nvSpPr>
          <p:spPr bwMode="auto">
            <a:xfrm>
              <a:off x="715" y="3395"/>
              <a:ext cx="55" cy="73"/>
            </a:xfrm>
            <a:custGeom>
              <a:avLst/>
              <a:gdLst>
                <a:gd name="T0" fmla="*/ 6 w 67"/>
                <a:gd name="T1" fmla="*/ 0 h 88"/>
                <a:gd name="T2" fmla="*/ 2 w 67"/>
                <a:gd name="T3" fmla="*/ 1 h 88"/>
                <a:gd name="T4" fmla="*/ 0 w 67"/>
                <a:gd name="T5" fmla="*/ 6 h 88"/>
                <a:gd name="T6" fmla="*/ 0 w 67"/>
                <a:gd name="T7" fmla="*/ 88 h 88"/>
                <a:gd name="T8" fmla="*/ 67 w 67"/>
                <a:gd name="T9" fmla="*/ 88 h 88"/>
                <a:gd name="T10" fmla="*/ 67 w 67"/>
                <a:gd name="T11" fmla="*/ 6 h 88"/>
                <a:gd name="T12" fmla="*/ 65 w 67"/>
                <a:gd name="T13" fmla="*/ 1 h 88"/>
                <a:gd name="T14" fmla="*/ 61 w 67"/>
                <a:gd name="T15" fmla="*/ 0 h 88"/>
                <a:gd name="T16" fmla="*/ 6 w 67"/>
                <a:gd name="T17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88">
                  <a:moveTo>
                    <a:pt x="6" y="0"/>
                  </a:moveTo>
                  <a:cubicBezTo>
                    <a:pt x="4" y="0"/>
                    <a:pt x="3" y="0"/>
                    <a:pt x="2" y="1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67" y="88"/>
                    <a:pt x="67" y="88"/>
                    <a:pt x="67" y="88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4"/>
                    <a:pt x="66" y="3"/>
                    <a:pt x="65" y="1"/>
                  </a:cubicBezTo>
                  <a:cubicBezTo>
                    <a:pt x="64" y="0"/>
                    <a:pt x="62" y="0"/>
                    <a:pt x="61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4400">
                <a:defRPr/>
              </a:pPr>
              <a:endParaRPr lang="zh-CN" altLang="en-US" kern="0" smtClean="0">
                <a:solidFill>
                  <a:prstClr val="white"/>
                </a:solidFill>
                <a:latin typeface="Segoe UI"/>
                <a:ea typeface="微软雅黑"/>
              </a:endParaRPr>
            </a:p>
          </p:txBody>
        </p:sp>
        <p:sp>
          <p:nvSpPr>
            <p:cNvPr id="127" name="Freeform 126"/>
            <p:cNvSpPr/>
            <p:nvPr/>
          </p:nvSpPr>
          <p:spPr bwMode="auto">
            <a:xfrm>
              <a:off x="783" y="3368"/>
              <a:ext cx="55" cy="100"/>
            </a:xfrm>
            <a:custGeom>
              <a:avLst/>
              <a:gdLst>
                <a:gd name="T0" fmla="*/ 6 w 67"/>
                <a:gd name="T1" fmla="*/ 0 h 120"/>
                <a:gd name="T2" fmla="*/ 2 w 67"/>
                <a:gd name="T3" fmla="*/ 2 h 120"/>
                <a:gd name="T4" fmla="*/ 0 w 67"/>
                <a:gd name="T5" fmla="*/ 6 h 120"/>
                <a:gd name="T6" fmla="*/ 0 w 67"/>
                <a:gd name="T7" fmla="*/ 120 h 120"/>
                <a:gd name="T8" fmla="*/ 67 w 67"/>
                <a:gd name="T9" fmla="*/ 120 h 120"/>
                <a:gd name="T10" fmla="*/ 67 w 67"/>
                <a:gd name="T11" fmla="*/ 6 h 120"/>
                <a:gd name="T12" fmla="*/ 65 w 67"/>
                <a:gd name="T13" fmla="*/ 2 h 120"/>
                <a:gd name="T14" fmla="*/ 61 w 67"/>
                <a:gd name="T15" fmla="*/ 0 h 120"/>
                <a:gd name="T16" fmla="*/ 6 w 67"/>
                <a:gd name="T17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120">
                  <a:moveTo>
                    <a:pt x="6" y="0"/>
                  </a:moveTo>
                  <a:cubicBezTo>
                    <a:pt x="4" y="0"/>
                    <a:pt x="3" y="0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4"/>
                    <a:pt x="66" y="3"/>
                    <a:pt x="65" y="2"/>
                  </a:cubicBezTo>
                  <a:cubicBezTo>
                    <a:pt x="64" y="0"/>
                    <a:pt x="62" y="0"/>
                    <a:pt x="61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4400">
                <a:defRPr/>
              </a:pPr>
              <a:endParaRPr lang="zh-CN" altLang="en-US" kern="0" smtClean="0">
                <a:solidFill>
                  <a:prstClr val="white"/>
                </a:solidFill>
                <a:latin typeface="Segoe UI"/>
                <a:ea typeface="微软雅黑"/>
              </a:endParaRPr>
            </a:p>
          </p:txBody>
        </p:sp>
        <p:sp>
          <p:nvSpPr>
            <p:cNvPr id="128" name="Freeform 127"/>
            <p:cNvSpPr/>
            <p:nvPr/>
          </p:nvSpPr>
          <p:spPr bwMode="auto">
            <a:xfrm>
              <a:off x="851" y="3379"/>
              <a:ext cx="56" cy="89"/>
            </a:xfrm>
            <a:custGeom>
              <a:avLst/>
              <a:gdLst>
                <a:gd name="T0" fmla="*/ 6 w 67"/>
                <a:gd name="T1" fmla="*/ 0 h 107"/>
                <a:gd name="T2" fmla="*/ 2 w 67"/>
                <a:gd name="T3" fmla="*/ 2 h 107"/>
                <a:gd name="T4" fmla="*/ 0 w 67"/>
                <a:gd name="T5" fmla="*/ 6 h 107"/>
                <a:gd name="T6" fmla="*/ 0 w 67"/>
                <a:gd name="T7" fmla="*/ 107 h 107"/>
                <a:gd name="T8" fmla="*/ 67 w 67"/>
                <a:gd name="T9" fmla="*/ 107 h 107"/>
                <a:gd name="T10" fmla="*/ 67 w 67"/>
                <a:gd name="T11" fmla="*/ 6 h 107"/>
                <a:gd name="T12" fmla="*/ 65 w 67"/>
                <a:gd name="T13" fmla="*/ 2 h 107"/>
                <a:gd name="T14" fmla="*/ 61 w 67"/>
                <a:gd name="T15" fmla="*/ 0 h 107"/>
                <a:gd name="T16" fmla="*/ 6 w 67"/>
                <a:gd name="T17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107">
                  <a:moveTo>
                    <a:pt x="6" y="0"/>
                  </a:moveTo>
                  <a:cubicBezTo>
                    <a:pt x="5" y="0"/>
                    <a:pt x="3" y="0"/>
                    <a:pt x="2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67" y="107"/>
                    <a:pt x="67" y="107"/>
                    <a:pt x="67" y="107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5"/>
                    <a:pt x="66" y="3"/>
                    <a:pt x="65" y="2"/>
                  </a:cubicBezTo>
                  <a:cubicBezTo>
                    <a:pt x="64" y="0"/>
                    <a:pt x="62" y="0"/>
                    <a:pt x="61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4400">
                <a:defRPr/>
              </a:pPr>
              <a:endParaRPr lang="zh-CN" altLang="en-US" kern="0" smtClean="0">
                <a:solidFill>
                  <a:prstClr val="white"/>
                </a:solidFill>
                <a:latin typeface="Segoe UI"/>
                <a:ea typeface="微软雅黑"/>
              </a:endParaRPr>
            </a:p>
          </p:txBody>
        </p:sp>
        <p:sp>
          <p:nvSpPr>
            <p:cNvPr id="129" name="Freeform 128"/>
            <p:cNvSpPr/>
            <p:nvPr/>
          </p:nvSpPr>
          <p:spPr bwMode="auto">
            <a:xfrm>
              <a:off x="919" y="3337"/>
              <a:ext cx="56" cy="131"/>
            </a:xfrm>
            <a:custGeom>
              <a:avLst/>
              <a:gdLst>
                <a:gd name="T0" fmla="*/ 6 w 67"/>
                <a:gd name="T1" fmla="*/ 0 h 158"/>
                <a:gd name="T2" fmla="*/ 2 w 67"/>
                <a:gd name="T3" fmla="*/ 1 h 158"/>
                <a:gd name="T4" fmla="*/ 0 w 67"/>
                <a:gd name="T5" fmla="*/ 6 h 158"/>
                <a:gd name="T6" fmla="*/ 0 w 67"/>
                <a:gd name="T7" fmla="*/ 158 h 158"/>
                <a:gd name="T8" fmla="*/ 67 w 67"/>
                <a:gd name="T9" fmla="*/ 158 h 158"/>
                <a:gd name="T10" fmla="*/ 67 w 67"/>
                <a:gd name="T11" fmla="*/ 6 h 158"/>
                <a:gd name="T12" fmla="*/ 65 w 67"/>
                <a:gd name="T13" fmla="*/ 1 h 158"/>
                <a:gd name="T14" fmla="*/ 61 w 67"/>
                <a:gd name="T15" fmla="*/ 0 h 158"/>
                <a:gd name="T16" fmla="*/ 6 w 67"/>
                <a:gd name="T1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158">
                  <a:moveTo>
                    <a:pt x="6" y="0"/>
                  </a:moveTo>
                  <a:cubicBezTo>
                    <a:pt x="5" y="0"/>
                    <a:pt x="3" y="0"/>
                    <a:pt x="2" y="1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67" y="158"/>
                    <a:pt x="67" y="158"/>
                    <a:pt x="67" y="158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4"/>
                    <a:pt x="66" y="3"/>
                    <a:pt x="65" y="1"/>
                  </a:cubicBezTo>
                  <a:cubicBezTo>
                    <a:pt x="64" y="0"/>
                    <a:pt x="62" y="0"/>
                    <a:pt x="61" y="0"/>
                  </a:cubicBezTo>
                  <a:cubicBezTo>
                    <a:pt x="6" y="0"/>
                    <a:pt x="6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4400">
                <a:defRPr/>
              </a:pPr>
              <a:endParaRPr lang="zh-CN" altLang="en-US" kern="0" smtClean="0">
                <a:solidFill>
                  <a:prstClr val="white"/>
                </a:solidFill>
                <a:latin typeface="Segoe UI"/>
                <a:ea typeface="微软雅黑"/>
              </a:endParaRPr>
            </a:p>
          </p:txBody>
        </p:sp>
        <p:sp>
          <p:nvSpPr>
            <p:cNvPr id="130" name="Freeform 129"/>
            <p:cNvSpPr/>
            <p:nvPr/>
          </p:nvSpPr>
          <p:spPr bwMode="auto">
            <a:xfrm>
              <a:off x="987" y="3284"/>
              <a:ext cx="56" cy="184"/>
            </a:xfrm>
            <a:custGeom>
              <a:avLst/>
              <a:gdLst>
                <a:gd name="T0" fmla="*/ 6 w 67"/>
                <a:gd name="T1" fmla="*/ 0 h 222"/>
                <a:gd name="T2" fmla="*/ 2 w 67"/>
                <a:gd name="T3" fmla="*/ 1 h 222"/>
                <a:gd name="T4" fmla="*/ 0 w 67"/>
                <a:gd name="T5" fmla="*/ 6 h 222"/>
                <a:gd name="T6" fmla="*/ 0 w 67"/>
                <a:gd name="T7" fmla="*/ 222 h 222"/>
                <a:gd name="T8" fmla="*/ 67 w 67"/>
                <a:gd name="T9" fmla="*/ 222 h 222"/>
                <a:gd name="T10" fmla="*/ 67 w 67"/>
                <a:gd name="T11" fmla="*/ 6 h 222"/>
                <a:gd name="T12" fmla="*/ 65 w 67"/>
                <a:gd name="T13" fmla="*/ 1 h 222"/>
                <a:gd name="T14" fmla="*/ 61 w 67"/>
                <a:gd name="T15" fmla="*/ 0 h 222"/>
                <a:gd name="T16" fmla="*/ 6 w 67"/>
                <a:gd name="T17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222">
                  <a:moveTo>
                    <a:pt x="6" y="0"/>
                  </a:moveTo>
                  <a:cubicBezTo>
                    <a:pt x="5" y="0"/>
                    <a:pt x="3" y="0"/>
                    <a:pt x="2" y="1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67" y="222"/>
                    <a:pt x="67" y="222"/>
                    <a:pt x="67" y="222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4"/>
                    <a:pt x="66" y="3"/>
                    <a:pt x="65" y="1"/>
                  </a:cubicBezTo>
                  <a:cubicBezTo>
                    <a:pt x="64" y="0"/>
                    <a:pt x="62" y="0"/>
                    <a:pt x="61" y="0"/>
                  </a:cubicBezTo>
                  <a:cubicBezTo>
                    <a:pt x="6" y="0"/>
                    <a:pt x="6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4400">
                <a:defRPr/>
              </a:pPr>
              <a:endParaRPr lang="zh-CN" altLang="en-US" kern="0" smtClean="0">
                <a:solidFill>
                  <a:prstClr val="white"/>
                </a:solidFill>
                <a:latin typeface="Segoe UI"/>
                <a:ea typeface="微软雅黑"/>
              </a:endParaRPr>
            </a:p>
          </p:txBody>
        </p:sp>
        <p:sp>
          <p:nvSpPr>
            <p:cNvPr id="131" name="Freeform 130"/>
            <p:cNvSpPr/>
            <p:nvPr/>
          </p:nvSpPr>
          <p:spPr bwMode="auto">
            <a:xfrm>
              <a:off x="610" y="3178"/>
              <a:ext cx="475" cy="289"/>
            </a:xfrm>
            <a:custGeom>
              <a:avLst/>
              <a:gdLst>
                <a:gd name="T0" fmla="*/ 572 w 572"/>
                <a:gd name="T1" fmla="*/ 7 h 347"/>
                <a:gd name="T2" fmla="*/ 571 w 572"/>
                <a:gd name="T3" fmla="*/ 2 h 347"/>
                <a:gd name="T4" fmla="*/ 567 w 572"/>
                <a:gd name="T5" fmla="*/ 1 h 347"/>
                <a:gd name="T6" fmla="*/ 500 w 572"/>
                <a:gd name="T7" fmla="*/ 20 h 347"/>
                <a:gd name="T8" fmla="*/ 497 w 572"/>
                <a:gd name="T9" fmla="*/ 23 h 347"/>
                <a:gd name="T10" fmla="*/ 498 w 572"/>
                <a:gd name="T11" fmla="*/ 27 h 347"/>
                <a:gd name="T12" fmla="*/ 506 w 572"/>
                <a:gd name="T13" fmla="*/ 37 h 347"/>
                <a:gd name="T14" fmla="*/ 302 w 572"/>
                <a:gd name="T15" fmla="*/ 196 h 347"/>
                <a:gd name="T16" fmla="*/ 190 w 572"/>
                <a:gd name="T17" fmla="*/ 148 h 347"/>
                <a:gd name="T18" fmla="*/ 2 w 572"/>
                <a:gd name="T19" fmla="*/ 327 h 347"/>
                <a:gd name="T20" fmla="*/ 0 w 572"/>
                <a:gd name="T21" fmla="*/ 331 h 347"/>
                <a:gd name="T22" fmla="*/ 2 w 572"/>
                <a:gd name="T23" fmla="*/ 336 h 347"/>
                <a:gd name="T24" fmla="*/ 10 w 572"/>
                <a:gd name="T25" fmla="*/ 345 h 347"/>
                <a:gd name="T26" fmla="*/ 15 w 572"/>
                <a:gd name="T27" fmla="*/ 347 h 347"/>
                <a:gd name="T28" fmla="*/ 19 w 572"/>
                <a:gd name="T29" fmla="*/ 345 h 347"/>
                <a:gd name="T30" fmla="*/ 195 w 572"/>
                <a:gd name="T31" fmla="*/ 178 h 347"/>
                <a:gd name="T32" fmla="*/ 306 w 572"/>
                <a:gd name="T33" fmla="*/ 225 h 347"/>
                <a:gd name="T34" fmla="*/ 521 w 572"/>
                <a:gd name="T35" fmla="*/ 57 h 347"/>
                <a:gd name="T36" fmla="*/ 529 w 572"/>
                <a:gd name="T37" fmla="*/ 68 h 347"/>
                <a:gd name="T38" fmla="*/ 533 w 572"/>
                <a:gd name="T39" fmla="*/ 69 h 347"/>
                <a:gd name="T40" fmla="*/ 536 w 572"/>
                <a:gd name="T41" fmla="*/ 67 h 347"/>
                <a:gd name="T42" fmla="*/ 572 w 572"/>
                <a:gd name="T43" fmla="*/ 7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72" h="347">
                  <a:moveTo>
                    <a:pt x="572" y="7"/>
                  </a:moveTo>
                  <a:cubicBezTo>
                    <a:pt x="572" y="5"/>
                    <a:pt x="572" y="4"/>
                    <a:pt x="571" y="2"/>
                  </a:cubicBezTo>
                  <a:cubicBezTo>
                    <a:pt x="570" y="1"/>
                    <a:pt x="568" y="0"/>
                    <a:pt x="567" y="1"/>
                  </a:cubicBezTo>
                  <a:cubicBezTo>
                    <a:pt x="500" y="20"/>
                    <a:pt x="500" y="20"/>
                    <a:pt x="500" y="20"/>
                  </a:cubicBezTo>
                  <a:cubicBezTo>
                    <a:pt x="498" y="21"/>
                    <a:pt x="497" y="22"/>
                    <a:pt x="497" y="23"/>
                  </a:cubicBezTo>
                  <a:cubicBezTo>
                    <a:pt x="496" y="25"/>
                    <a:pt x="497" y="26"/>
                    <a:pt x="498" y="27"/>
                  </a:cubicBezTo>
                  <a:cubicBezTo>
                    <a:pt x="506" y="37"/>
                    <a:pt x="506" y="37"/>
                    <a:pt x="506" y="37"/>
                  </a:cubicBezTo>
                  <a:cubicBezTo>
                    <a:pt x="302" y="196"/>
                    <a:pt x="302" y="196"/>
                    <a:pt x="302" y="196"/>
                  </a:cubicBezTo>
                  <a:cubicBezTo>
                    <a:pt x="190" y="148"/>
                    <a:pt x="190" y="148"/>
                    <a:pt x="190" y="148"/>
                  </a:cubicBezTo>
                  <a:cubicBezTo>
                    <a:pt x="2" y="327"/>
                    <a:pt x="2" y="327"/>
                    <a:pt x="2" y="327"/>
                  </a:cubicBezTo>
                  <a:cubicBezTo>
                    <a:pt x="1" y="328"/>
                    <a:pt x="0" y="329"/>
                    <a:pt x="0" y="331"/>
                  </a:cubicBezTo>
                  <a:cubicBezTo>
                    <a:pt x="0" y="333"/>
                    <a:pt x="0" y="334"/>
                    <a:pt x="2" y="336"/>
                  </a:cubicBezTo>
                  <a:cubicBezTo>
                    <a:pt x="10" y="345"/>
                    <a:pt x="10" y="345"/>
                    <a:pt x="10" y="345"/>
                  </a:cubicBezTo>
                  <a:cubicBezTo>
                    <a:pt x="11" y="346"/>
                    <a:pt x="13" y="347"/>
                    <a:pt x="15" y="347"/>
                  </a:cubicBezTo>
                  <a:cubicBezTo>
                    <a:pt x="16" y="347"/>
                    <a:pt x="18" y="346"/>
                    <a:pt x="19" y="345"/>
                  </a:cubicBezTo>
                  <a:cubicBezTo>
                    <a:pt x="195" y="178"/>
                    <a:pt x="195" y="178"/>
                    <a:pt x="195" y="178"/>
                  </a:cubicBezTo>
                  <a:cubicBezTo>
                    <a:pt x="306" y="225"/>
                    <a:pt x="306" y="225"/>
                    <a:pt x="306" y="225"/>
                  </a:cubicBezTo>
                  <a:cubicBezTo>
                    <a:pt x="521" y="57"/>
                    <a:pt x="521" y="57"/>
                    <a:pt x="521" y="57"/>
                  </a:cubicBezTo>
                  <a:cubicBezTo>
                    <a:pt x="529" y="68"/>
                    <a:pt x="529" y="68"/>
                    <a:pt x="529" y="68"/>
                  </a:cubicBezTo>
                  <a:cubicBezTo>
                    <a:pt x="530" y="69"/>
                    <a:pt x="531" y="69"/>
                    <a:pt x="533" y="69"/>
                  </a:cubicBezTo>
                  <a:cubicBezTo>
                    <a:pt x="534" y="69"/>
                    <a:pt x="535" y="68"/>
                    <a:pt x="536" y="67"/>
                  </a:cubicBezTo>
                  <a:lnTo>
                    <a:pt x="572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4400">
                <a:defRPr/>
              </a:pPr>
              <a:endParaRPr lang="zh-CN" altLang="en-US" kern="0" smtClean="0">
                <a:solidFill>
                  <a:prstClr val="white"/>
                </a:solidFill>
                <a:latin typeface="Segoe UI"/>
                <a:ea typeface="微软雅黑"/>
              </a:endParaRPr>
            </a:p>
          </p:txBody>
        </p:sp>
      </p:grpSp>
      <p:grpSp>
        <p:nvGrpSpPr>
          <p:cNvPr id="132" name="Group 32"/>
          <p:cNvGrpSpPr>
            <a:grpSpLocks noChangeAspect="1"/>
          </p:cNvGrpSpPr>
          <p:nvPr/>
        </p:nvGrpSpPr>
        <p:grpSpPr bwMode="auto">
          <a:xfrm>
            <a:off x="9565129" y="2329751"/>
            <a:ext cx="907980" cy="644666"/>
            <a:chOff x="4354" y="1098"/>
            <a:chExt cx="800" cy="568"/>
          </a:xfrm>
          <a:solidFill>
            <a:schemeClr val="tx1"/>
          </a:solidFill>
        </p:grpSpPr>
        <p:sp>
          <p:nvSpPr>
            <p:cNvPr id="133" name="Freeform 33"/>
            <p:cNvSpPr>
              <a:spLocks noEditPoints="1"/>
            </p:cNvSpPr>
            <p:nvPr/>
          </p:nvSpPr>
          <p:spPr bwMode="auto">
            <a:xfrm>
              <a:off x="4441" y="1098"/>
              <a:ext cx="626" cy="423"/>
            </a:xfrm>
            <a:custGeom>
              <a:avLst/>
              <a:gdLst>
                <a:gd name="T0" fmla="*/ 621 w 628"/>
                <a:gd name="T1" fmla="*/ 7 h 423"/>
                <a:gd name="T2" fmla="*/ 605 w 628"/>
                <a:gd name="T3" fmla="*/ 0 h 423"/>
                <a:gd name="T4" fmla="*/ 24 w 628"/>
                <a:gd name="T5" fmla="*/ 0 h 423"/>
                <a:gd name="T6" fmla="*/ 7 w 628"/>
                <a:gd name="T7" fmla="*/ 7 h 423"/>
                <a:gd name="T8" fmla="*/ 0 w 628"/>
                <a:gd name="T9" fmla="*/ 23 h 423"/>
                <a:gd name="T10" fmla="*/ 0 w 628"/>
                <a:gd name="T11" fmla="*/ 423 h 423"/>
                <a:gd name="T12" fmla="*/ 628 w 628"/>
                <a:gd name="T13" fmla="*/ 423 h 423"/>
                <a:gd name="T14" fmla="*/ 628 w 628"/>
                <a:gd name="T15" fmla="*/ 23 h 423"/>
                <a:gd name="T16" fmla="*/ 621 w 628"/>
                <a:gd name="T17" fmla="*/ 7 h 423"/>
                <a:gd name="T18" fmla="*/ 314 w 628"/>
                <a:gd name="T19" fmla="*/ 13 h 423"/>
                <a:gd name="T20" fmla="*/ 321 w 628"/>
                <a:gd name="T21" fmla="*/ 20 h 423"/>
                <a:gd name="T22" fmla="*/ 314 w 628"/>
                <a:gd name="T23" fmla="*/ 27 h 423"/>
                <a:gd name="T24" fmla="*/ 307 w 628"/>
                <a:gd name="T25" fmla="*/ 20 h 423"/>
                <a:gd name="T26" fmla="*/ 314 w 628"/>
                <a:gd name="T27" fmla="*/ 13 h 423"/>
                <a:gd name="T28" fmla="*/ 587 w 628"/>
                <a:gd name="T29" fmla="*/ 382 h 423"/>
                <a:gd name="T30" fmla="*/ 41 w 628"/>
                <a:gd name="T31" fmla="*/ 382 h 423"/>
                <a:gd name="T32" fmla="*/ 41 w 628"/>
                <a:gd name="T33" fmla="*/ 41 h 423"/>
                <a:gd name="T34" fmla="*/ 587 w 628"/>
                <a:gd name="T35" fmla="*/ 41 h 423"/>
                <a:gd name="T36" fmla="*/ 587 w 628"/>
                <a:gd name="T37" fmla="*/ 382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28" h="423">
                  <a:moveTo>
                    <a:pt x="621" y="7"/>
                  </a:moveTo>
                  <a:cubicBezTo>
                    <a:pt x="617" y="2"/>
                    <a:pt x="611" y="0"/>
                    <a:pt x="605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7" y="0"/>
                    <a:pt x="11" y="2"/>
                    <a:pt x="7" y="7"/>
                  </a:cubicBezTo>
                  <a:cubicBezTo>
                    <a:pt x="2" y="11"/>
                    <a:pt x="0" y="17"/>
                    <a:pt x="0" y="23"/>
                  </a:cubicBezTo>
                  <a:cubicBezTo>
                    <a:pt x="0" y="423"/>
                    <a:pt x="0" y="423"/>
                    <a:pt x="0" y="423"/>
                  </a:cubicBezTo>
                  <a:cubicBezTo>
                    <a:pt x="628" y="423"/>
                    <a:pt x="628" y="423"/>
                    <a:pt x="628" y="423"/>
                  </a:cubicBezTo>
                  <a:cubicBezTo>
                    <a:pt x="628" y="23"/>
                    <a:pt x="628" y="23"/>
                    <a:pt x="628" y="23"/>
                  </a:cubicBezTo>
                  <a:cubicBezTo>
                    <a:pt x="628" y="17"/>
                    <a:pt x="626" y="11"/>
                    <a:pt x="621" y="7"/>
                  </a:cubicBezTo>
                  <a:close/>
                  <a:moveTo>
                    <a:pt x="314" y="13"/>
                  </a:moveTo>
                  <a:cubicBezTo>
                    <a:pt x="318" y="13"/>
                    <a:pt x="321" y="16"/>
                    <a:pt x="321" y="20"/>
                  </a:cubicBezTo>
                  <a:cubicBezTo>
                    <a:pt x="321" y="24"/>
                    <a:pt x="318" y="27"/>
                    <a:pt x="314" y="27"/>
                  </a:cubicBezTo>
                  <a:cubicBezTo>
                    <a:pt x="310" y="27"/>
                    <a:pt x="307" y="24"/>
                    <a:pt x="307" y="20"/>
                  </a:cubicBezTo>
                  <a:cubicBezTo>
                    <a:pt x="307" y="16"/>
                    <a:pt x="310" y="13"/>
                    <a:pt x="314" y="13"/>
                  </a:cubicBezTo>
                  <a:close/>
                  <a:moveTo>
                    <a:pt x="587" y="382"/>
                  </a:moveTo>
                  <a:cubicBezTo>
                    <a:pt x="41" y="382"/>
                    <a:pt x="41" y="382"/>
                    <a:pt x="41" y="382"/>
                  </a:cubicBezTo>
                  <a:cubicBezTo>
                    <a:pt x="41" y="41"/>
                    <a:pt x="41" y="41"/>
                    <a:pt x="41" y="41"/>
                  </a:cubicBezTo>
                  <a:cubicBezTo>
                    <a:pt x="587" y="41"/>
                    <a:pt x="587" y="41"/>
                    <a:pt x="587" y="41"/>
                  </a:cubicBezTo>
                  <a:lnTo>
                    <a:pt x="587" y="3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4400">
                <a:defRPr/>
              </a:pPr>
              <a:endParaRPr lang="zh-CN" altLang="en-US" kern="0" smtClean="0">
                <a:solidFill>
                  <a:prstClr val="white"/>
                </a:solidFill>
                <a:latin typeface="Segoe UI"/>
                <a:ea typeface="微软雅黑"/>
              </a:endParaRPr>
            </a:p>
          </p:txBody>
        </p:sp>
        <p:sp>
          <p:nvSpPr>
            <p:cNvPr id="134" name="Freeform 34"/>
            <p:cNvSpPr>
              <a:spLocks noEditPoints="1"/>
            </p:cNvSpPr>
            <p:nvPr/>
          </p:nvSpPr>
          <p:spPr bwMode="auto">
            <a:xfrm>
              <a:off x="4354" y="1538"/>
              <a:ext cx="800" cy="97"/>
            </a:xfrm>
            <a:custGeom>
              <a:avLst/>
              <a:gdLst>
                <a:gd name="T0" fmla="*/ 87 w 802"/>
                <a:gd name="T1" fmla="*/ 0 h 97"/>
                <a:gd name="T2" fmla="*/ 4 w 802"/>
                <a:gd name="T3" fmla="*/ 83 h 97"/>
                <a:gd name="T4" fmla="*/ 2 w 802"/>
                <a:gd name="T5" fmla="*/ 92 h 97"/>
                <a:gd name="T6" fmla="*/ 10 w 802"/>
                <a:gd name="T7" fmla="*/ 97 h 97"/>
                <a:gd name="T8" fmla="*/ 792 w 802"/>
                <a:gd name="T9" fmla="*/ 97 h 97"/>
                <a:gd name="T10" fmla="*/ 800 w 802"/>
                <a:gd name="T11" fmla="*/ 92 h 97"/>
                <a:gd name="T12" fmla="*/ 798 w 802"/>
                <a:gd name="T13" fmla="*/ 83 h 97"/>
                <a:gd name="T14" fmla="*/ 715 w 802"/>
                <a:gd name="T15" fmla="*/ 0 h 97"/>
                <a:gd name="T16" fmla="*/ 87 w 802"/>
                <a:gd name="T17" fmla="*/ 0 h 97"/>
                <a:gd name="T18" fmla="*/ 711 w 802"/>
                <a:gd name="T19" fmla="*/ 47 h 97"/>
                <a:gd name="T20" fmla="*/ 712 w 802"/>
                <a:gd name="T21" fmla="*/ 54 h 97"/>
                <a:gd name="T22" fmla="*/ 706 w 802"/>
                <a:gd name="T23" fmla="*/ 58 h 97"/>
                <a:gd name="T24" fmla="*/ 484 w 802"/>
                <a:gd name="T25" fmla="*/ 58 h 97"/>
                <a:gd name="T26" fmla="*/ 485 w 802"/>
                <a:gd name="T27" fmla="*/ 64 h 97"/>
                <a:gd name="T28" fmla="*/ 484 w 802"/>
                <a:gd name="T29" fmla="*/ 67 h 97"/>
                <a:gd name="T30" fmla="*/ 481 w 802"/>
                <a:gd name="T31" fmla="*/ 69 h 97"/>
                <a:gd name="T32" fmla="*/ 321 w 802"/>
                <a:gd name="T33" fmla="*/ 69 h 97"/>
                <a:gd name="T34" fmla="*/ 318 w 802"/>
                <a:gd name="T35" fmla="*/ 67 h 97"/>
                <a:gd name="T36" fmla="*/ 317 w 802"/>
                <a:gd name="T37" fmla="*/ 64 h 97"/>
                <a:gd name="T38" fmla="*/ 318 w 802"/>
                <a:gd name="T39" fmla="*/ 58 h 97"/>
                <a:gd name="T40" fmla="*/ 96 w 802"/>
                <a:gd name="T41" fmla="*/ 58 h 97"/>
                <a:gd name="T42" fmla="*/ 90 w 802"/>
                <a:gd name="T43" fmla="*/ 54 h 97"/>
                <a:gd name="T44" fmla="*/ 91 w 802"/>
                <a:gd name="T45" fmla="*/ 47 h 97"/>
                <a:gd name="T46" fmla="*/ 113 w 802"/>
                <a:gd name="T47" fmla="*/ 20 h 97"/>
                <a:gd name="T48" fmla="*/ 689 w 802"/>
                <a:gd name="T49" fmla="*/ 20 h 97"/>
                <a:gd name="T50" fmla="*/ 711 w 802"/>
                <a:gd name="T51" fmla="*/ 4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02" h="97">
                  <a:moveTo>
                    <a:pt x="87" y="0"/>
                  </a:moveTo>
                  <a:cubicBezTo>
                    <a:pt x="4" y="83"/>
                    <a:pt x="4" y="83"/>
                    <a:pt x="4" y="83"/>
                  </a:cubicBezTo>
                  <a:cubicBezTo>
                    <a:pt x="1" y="85"/>
                    <a:pt x="0" y="89"/>
                    <a:pt x="2" y="92"/>
                  </a:cubicBezTo>
                  <a:cubicBezTo>
                    <a:pt x="3" y="95"/>
                    <a:pt x="6" y="97"/>
                    <a:pt x="10" y="97"/>
                  </a:cubicBezTo>
                  <a:cubicBezTo>
                    <a:pt x="792" y="97"/>
                    <a:pt x="792" y="97"/>
                    <a:pt x="792" y="97"/>
                  </a:cubicBezTo>
                  <a:cubicBezTo>
                    <a:pt x="796" y="97"/>
                    <a:pt x="799" y="95"/>
                    <a:pt x="800" y="92"/>
                  </a:cubicBezTo>
                  <a:cubicBezTo>
                    <a:pt x="802" y="89"/>
                    <a:pt x="801" y="85"/>
                    <a:pt x="798" y="83"/>
                  </a:cubicBezTo>
                  <a:cubicBezTo>
                    <a:pt x="715" y="0"/>
                    <a:pt x="715" y="0"/>
                    <a:pt x="715" y="0"/>
                  </a:cubicBezTo>
                  <a:lnTo>
                    <a:pt x="87" y="0"/>
                  </a:lnTo>
                  <a:close/>
                  <a:moveTo>
                    <a:pt x="711" y="47"/>
                  </a:moveTo>
                  <a:cubicBezTo>
                    <a:pt x="713" y="49"/>
                    <a:pt x="713" y="51"/>
                    <a:pt x="712" y="54"/>
                  </a:cubicBezTo>
                  <a:cubicBezTo>
                    <a:pt x="711" y="56"/>
                    <a:pt x="709" y="58"/>
                    <a:pt x="706" y="58"/>
                  </a:cubicBezTo>
                  <a:cubicBezTo>
                    <a:pt x="484" y="58"/>
                    <a:pt x="484" y="58"/>
                    <a:pt x="484" y="58"/>
                  </a:cubicBezTo>
                  <a:cubicBezTo>
                    <a:pt x="485" y="64"/>
                    <a:pt x="485" y="64"/>
                    <a:pt x="485" y="64"/>
                  </a:cubicBezTo>
                  <a:cubicBezTo>
                    <a:pt x="485" y="65"/>
                    <a:pt x="485" y="66"/>
                    <a:pt x="484" y="67"/>
                  </a:cubicBezTo>
                  <a:cubicBezTo>
                    <a:pt x="483" y="68"/>
                    <a:pt x="482" y="69"/>
                    <a:pt x="481" y="69"/>
                  </a:cubicBezTo>
                  <a:cubicBezTo>
                    <a:pt x="321" y="69"/>
                    <a:pt x="321" y="69"/>
                    <a:pt x="321" y="69"/>
                  </a:cubicBezTo>
                  <a:cubicBezTo>
                    <a:pt x="320" y="69"/>
                    <a:pt x="319" y="68"/>
                    <a:pt x="318" y="67"/>
                  </a:cubicBezTo>
                  <a:cubicBezTo>
                    <a:pt x="317" y="66"/>
                    <a:pt x="317" y="65"/>
                    <a:pt x="317" y="64"/>
                  </a:cubicBezTo>
                  <a:cubicBezTo>
                    <a:pt x="318" y="58"/>
                    <a:pt x="318" y="58"/>
                    <a:pt x="318" y="58"/>
                  </a:cubicBezTo>
                  <a:cubicBezTo>
                    <a:pt x="96" y="58"/>
                    <a:pt x="96" y="58"/>
                    <a:pt x="96" y="58"/>
                  </a:cubicBezTo>
                  <a:cubicBezTo>
                    <a:pt x="93" y="58"/>
                    <a:pt x="91" y="56"/>
                    <a:pt x="90" y="54"/>
                  </a:cubicBezTo>
                  <a:cubicBezTo>
                    <a:pt x="89" y="51"/>
                    <a:pt x="89" y="49"/>
                    <a:pt x="91" y="47"/>
                  </a:cubicBezTo>
                  <a:cubicBezTo>
                    <a:pt x="113" y="20"/>
                    <a:pt x="113" y="20"/>
                    <a:pt x="113" y="20"/>
                  </a:cubicBezTo>
                  <a:cubicBezTo>
                    <a:pt x="689" y="20"/>
                    <a:pt x="689" y="20"/>
                    <a:pt x="689" y="20"/>
                  </a:cubicBezTo>
                  <a:lnTo>
                    <a:pt x="711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4400">
                <a:defRPr/>
              </a:pPr>
              <a:endParaRPr lang="zh-CN" altLang="en-US" kern="0" dirty="0" smtClean="0">
                <a:solidFill>
                  <a:prstClr val="white"/>
                </a:solidFill>
                <a:latin typeface="Segoe UI"/>
                <a:ea typeface="微软雅黑"/>
              </a:endParaRPr>
            </a:p>
          </p:txBody>
        </p:sp>
        <p:sp>
          <p:nvSpPr>
            <p:cNvPr id="135" name="Freeform 35"/>
            <p:cNvSpPr>
              <a:spLocks noEditPoints="1"/>
            </p:cNvSpPr>
            <p:nvPr/>
          </p:nvSpPr>
          <p:spPr bwMode="auto">
            <a:xfrm>
              <a:off x="4355" y="1637"/>
              <a:ext cx="798" cy="29"/>
            </a:xfrm>
            <a:custGeom>
              <a:avLst/>
              <a:gdLst>
                <a:gd name="T0" fmla="*/ 791 w 800"/>
                <a:gd name="T1" fmla="*/ 3 h 29"/>
                <a:gd name="T2" fmla="*/ 469 w 800"/>
                <a:gd name="T3" fmla="*/ 3 h 29"/>
                <a:gd name="T4" fmla="*/ 468 w 800"/>
                <a:gd name="T5" fmla="*/ 6 h 29"/>
                <a:gd name="T6" fmla="*/ 461 w 800"/>
                <a:gd name="T7" fmla="*/ 9 h 29"/>
                <a:gd name="T8" fmla="*/ 339 w 800"/>
                <a:gd name="T9" fmla="*/ 9 h 29"/>
                <a:gd name="T10" fmla="*/ 332 w 800"/>
                <a:gd name="T11" fmla="*/ 6 h 29"/>
                <a:gd name="T12" fmla="*/ 331 w 800"/>
                <a:gd name="T13" fmla="*/ 3 h 29"/>
                <a:gd name="T14" fmla="*/ 9 w 800"/>
                <a:gd name="T15" fmla="*/ 3 h 29"/>
                <a:gd name="T16" fmla="*/ 0 w 800"/>
                <a:gd name="T17" fmla="*/ 0 h 29"/>
                <a:gd name="T18" fmla="*/ 0 w 800"/>
                <a:gd name="T19" fmla="*/ 9 h 29"/>
                <a:gd name="T20" fmla="*/ 6 w 800"/>
                <a:gd name="T21" fmla="*/ 23 h 29"/>
                <a:gd name="T22" fmla="*/ 21 w 800"/>
                <a:gd name="T23" fmla="*/ 29 h 29"/>
                <a:gd name="T24" fmla="*/ 779 w 800"/>
                <a:gd name="T25" fmla="*/ 29 h 29"/>
                <a:gd name="T26" fmla="*/ 794 w 800"/>
                <a:gd name="T27" fmla="*/ 23 h 29"/>
                <a:gd name="T28" fmla="*/ 800 w 800"/>
                <a:gd name="T29" fmla="*/ 9 h 29"/>
                <a:gd name="T30" fmla="*/ 800 w 800"/>
                <a:gd name="T31" fmla="*/ 0 h 29"/>
                <a:gd name="T32" fmla="*/ 791 w 800"/>
                <a:gd name="T33" fmla="*/ 3 h 29"/>
                <a:gd name="T34" fmla="*/ 72 w 800"/>
                <a:gd name="T35" fmla="*/ 21 h 29"/>
                <a:gd name="T36" fmla="*/ 68 w 800"/>
                <a:gd name="T37" fmla="*/ 16 h 29"/>
                <a:gd name="T38" fmla="*/ 72 w 800"/>
                <a:gd name="T39" fmla="*/ 12 h 29"/>
                <a:gd name="T40" fmla="*/ 77 w 800"/>
                <a:gd name="T41" fmla="*/ 16 h 29"/>
                <a:gd name="T42" fmla="*/ 72 w 800"/>
                <a:gd name="T43" fmla="*/ 21 h 29"/>
                <a:gd name="T44" fmla="*/ 94 w 800"/>
                <a:gd name="T45" fmla="*/ 21 h 29"/>
                <a:gd name="T46" fmla="*/ 89 w 800"/>
                <a:gd name="T47" fmla="*/ 16 h 29"/>
                <a:gd name="T48" fmla="*/ 94 w 800"/>
                <a:gd name="T49" fmla="*/ 12 h 29"/>
                <a:gd name="T50" fmla="*/ 98 w 800"/>
                <a:gd name="T51" fmla="*/ 16 h 29"/>
                <a:gd name="T52" fmla="*/ 94 w 800"/>
                <a:gd name="T53" fmla="*/ 21 h 29"/>
                <a:gd name="T54" fmla="*/ 115 w 800"/>
                <a:gd name="T55" fmla="*/ 21 h 29"/>
                <a:gd name="T56" fmla="*/ 111 w 800"/>
                <a:gd name="T57" fmla="*/ 16 h 29"/>
                <a:gd name="T58" fmla="*/ 115 w 800"/>
                <a:gd name="T59" fmla="*/ 12 h 29"/>
                <a:gd name="T60" fmla="*/ 120 w 800"/>
                <a:gd name="T61" fmla="*/ 16 h 29"/>
                <a:gd name="T62" fmla="*/ 115 w 800"/>
                <a:gd name="T63" fmla="*/ 2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00" h="29">
                  <a:moveTo>
                    <a:pt x="791" y="3"/>
                  </a:moveTo>
                  <a:cubicBezTo>
                    <a:pt x="469" y="3"/>
                    <a:pt x="469" y="3"/>
                    <a:pt x="469" y="3"/>
                  </a:cubicBezTo>
                  <a:cubicBezTo>
                    <a:pt x="469" y="4"/>
                    <a:pt x="468" y="5"/>
                    <a:pt x="468" y="6"/>
                  </a:cubicBezTo>
                  <a:cubicBezTo>
                    <a:pt x="466" y="8"/>
                    <a:pt x="463" y="9"/>
                    <a:pt x="461" y="9"/>
                  </a:cubicBezTo>
                  <a:cubicBezTo>
                    <a:pt x="339" y="9"/>
                    <a:pt x="339" y="9"/>
                    <a:pt x="339" y="9"/>
                  </a:cubicBezTo>
                  <a:cubicBezTo>
                    <a:pt x="337" y="9"/>
                    <a:pt x="334" y="8"/>
                    <a:pt x="332" y="6"/>
                  </a:cubicBezTo>
                  <a:cubicBezTo>
                    <a:pt x="332" y="5"/>
                    <a:pt x="331" y="4"/>
                    <a:pt x="331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5" y="3"/>
                    <a:pt x="2" y="2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4"/>
                    <a:pt x="2" y="19"/>
                    <a:pt x="6" y="23"/>
                  </a:cubicBezTo>
                  <a:cubicBezTo>
                    <a:pt x="10" y="27"/>
                    <a:pt x="15" y="29"/>
                    <a:pt x="21" y="29"/>
                  </a:cubicBezTo>
                  <a:cubicBezTo>
                    <a:pt x="779" y="29"/>
                    <a:pt x="779" y="29"/>
                    <a:pt x="779" y="29"/>
                  </a:cubicBezTo>
                  <a:cubicBezTo>
                    <a:pt x="785" y="29"/>
                    <a:pt x="790" y="27"/>
                    <a:pt x="794" y="23"/>
                  </a:cubicBezTo>
                  <a:cubicBezTo>
                    <a:pt x="798" y="19"/>
                    <a:pt x="800" y="14"/>
                    <a:pt x="800" y="9"/>
                  </a:cubicBezTo>
                  <a:cubicBezTo>
                    <a:pt x="800" y="0"/>
                    <a:pt x="800" y="0"/>
                    <a:pt x="800" y="0"/>
                  </a:cubicBezTo>
                  <a:cubicBezTo>
                    <a:pt x="798" y="2"/>
                    <a:pt x="795" y="3"/>
                    <a:pt x="791" y="3"/>
                  </a:cubicBezTo>
                  <a:close/>
                  <a:moveTo>
                    <a:pt x="72" y="21"/>
                  </a:moveTo>
                  <a:cubicBezTo>
                    <a:pt x="70" y="21"/>
                    <a:pt x="68" y="19"/>
                    <a:pt x="68" y="16"/>
                  </a:cubicBezTo>
                  <a:cubicBezTo>
                    <a:pt x="68" y="14"/>
                    <a:pt x="70" y="12"/>
                    <a:pt x="72" y="12"/>
                  </a:cubicBezTo>
                  <a:cubicBezTo>
                    <a:pt x="75" y="12"/>
                    <a:pt x="77" y="14"/>
                    <a:pt x="77" y="16"/>
                  </a:cubicBezTo>
                  <a:cubicBezTo>
                    <a:pt x="77" y="19"/>
                    <a:pt x="75" y="21"/>
                    <a:pt x="72" y="21"/>
                  </a:cubicBezTo>
                  <a:close/>
                  <a:moveTo>
                    <a:pt x="94" y="21"/>
                  </a:moveTo>
                  <a:cubicBezTo>
                    <a:pt x="91" y="21"/>
                    <a:pt x="89" y="19"/>
                    <a:pt x="89" y="16"/>
                  </a:cubicBezTo>
                  <a:cubicBezTo>
                    <a:pt x="89" y="14"/>
                    <a:pt x="91" y="12"/>
                    <a:pt x="94" y="12"/>
                  </a:cubicBezTo>
                  <a:cubicBezTo>
                    <a:pt x="96" y="12"/>
                    <a:pt x="98" y="14"/>
                    <a:pt x="98" y="16"/>
                  </a:cubicBezTo>
                  <a:cubicBezTo>
                    <a:pt x="98" y="19"/>
                    <a:pt x="96" y="21"/>
                    <a:pt x="94" y="21"/>
                  </a:cubicBezTo>
                  <a:close/>
                  <a:moveTo>
                    <a:pt x="115" y="21"/>
                  </a:moveTo>
                  <a:cubicBezTo>
                    <a:pt x="113" y="21"/>
                    <a:pt x="111" y="19"/>
                    <a:pt x="111" y="16"/>
                  </a:cubicBezTo>
                  <a:cubicBezTo>
                    <a:pt x="111" y="14"/>
                    <a:pt x="113" y="12"/>
                    <a:pt x="115" y="12"/>
                  </a:cubicBezTo>
                  <a:cubicBezTo>
                    <a:pt x="118" y="12"/>
                    <a:pt x="120" y="14"/>
                    <a:pt x="120" y="16"/>
                  </a:cubicBezTo>
                  <a:cubicBezTo>
                    <a:pt x="120" y="19"/>
                    <a:pt x="118" y="21"/>
                    <a:pt x="115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4400">
                <a:defRPr/>
              </a:pPr>
              <a:endParaRPr lang="zh-CN" altLang="en-US" kern="0" smtClean="0">
                <a:solidFill>
                  <a:prstClr val="white"/>
                </a:solidFill>
                <a:latin typeface="Segoe UI"/>
                <a:ea typeface="微软雅黑"/>
              </a:endParaRPr>
            </a:p>
          </p:txBody>
        </p:sp>
        <p:sp>
          <p:nvSpPr>
            <p:cNvPr id="136" name="Freeform 36"/>
            <p:cNvSpPr/>
            <p:nvPr/>
          </p:nvSpPr>
          <p:spPr bwMode="auto">
            <a:xfrm>
              <a:off x="4702" y="1225"/>
              <a:ext cx="50" cy="48"/>
            </a:xfrm>
            <a:custGeom>
              <a:avLst/>
              <a:gdLst>
                <a:gd name="T0" fmla="*/ 50 w 50"/>
                <a:gd name="T1" fmla="*/ 24 h 48"/>
                <a:gd name="T2" fmla="*/ 47 w 50"/>
                <a:gd name="T3" fmla="*/ 36 h 48"/>
                <a:gd name="T4" fmla="*/ 40 w 50"/>
                <a:gd name="T5" fmla="*/ 30 h 48"/>
                <a:gd name="T6" fmla="*/ 41 w 50"/>
                <a:gd name="T7" fmla="*/ 24 h 48"/>
                <a:gd name="T8" fmla="*/ 25 w 50"/>
                <a:gd name="T9" fmla="*/ 8 h 48"/>
                <a:gd name="T10" fmla="*/ 9 w 50"/>
                <a:gd name="T11" fmla="*/ 24 h 48"/>
                <a:gd name="T12" fmla="*/ 19 w 50"/>
                <a:gd name="T13" fmla="*/ 40 h 48"/>
                <a:gd name="T14" fmla="*/ 19 w 50"/>
                <a:gd name="T15" fmla="*/ 48 h 48"/>
                <a:gd name="T16" fmla="*/ 0 w 50"/>
                <a:gd name="T17" fmla="*/ 24 h 48"/>
                <a:gd name="T18" fmla="*/ 25 w 50"/>
                <a:gd name="T19" fmla="*/ 0 h 48"/>
                <a:gd name="T20" fmla="*/ 50 w 50"/>
                <a:gd name="T21" fmla="*/ 2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0" h="48">
                  <a:moveTo>
                    <a:pt x="50" y="24"/>
                  </a:moveTo>
                  <a:cubicBezTo>
                    <a:pt x="50" y="29"/>
                    <a:pt x="48" y="33"/>
                    <a:pt x="47" y="36"/>
                  </a:cubicBezTo>
                  <a:cubicBezTo>
                    <a:pt x="40" y="30"/>
                    <a:pt x="40" y="30"/>
                    <a:pt x="40" y="30"/>
                  </a:cubicBezTo>
                  <a:cubicBezTo>
                    <a:pt x="41" y="28"/>
                    <a:pt x="41" y="26"/>
                    <a:pt x="41" y="24"/>
                  </a:cubicBezTo>
                  <a:cubicBezTo>
                    <a:pt x="41" y="15"/>
                    <a:pt x="34" y="8"/>
                    <a:pt x="25" y="8"/>
                  </a:cubicBezTo>
                  <a:cubicBezTo>
                    <a:pt x="16" y="8"/>
                    <a:pt x="9" y="15"/>
                    <a:pt x="9" y="24"/>
                  </a:cubicBezTo>
                  <a:cubicBezTo>
                    <a:pt x="9" y="31"/>
                    <a:pt x="13" y="37"/>
                    <a:pt x="19" y="40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8" y="45"/>
                    <a:pt x="0" y="36"/>
                    <a:pt x="0" y="24"/>
                  </a:cubicBezTo>
                  <a:cubicBezTo>
                    <a:pt x="0" y="11"/>
                    <a:pt x="11" y="0"/>
                    <a:pt x="25" y="0"/>
                  </a:cubicBezTo>
                  <a:cubicBezTo>
                    <a:pt x="39" y="0"/>
                    <a:pt x="50" y="11"/>
                    <a:pt x="50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4400">
                <a:defRPr/>
              </a:pPr>
              <a:endParaRPr lang="zh-CN" altLang="en-US" kern="0" smtClean="0">
                <a:solidFill>
                  <a:prstClr val="white"/>
                </a:solidFill>
                <a:latin typeface="Segoe UI"/>
                <a:ea typeface="微软雅黑"/>
              </a:endParaRPr>
            </a:p>
          </p:txBody>
        </p:sp>
        <p:sp>
          <p:nvSpPr>
            <p:cNvPr id="137" name="Freeform 37"/>
            <p:cNvSpPr/>
            <p:nvPr/>
          </p:nvSpPr>
          <p:spPr bwMode="auto">
            <a:xfrm>
              <a:off x="4682" y="1204"/>
              <a:ext cx="90" cy="90"/>
            </a:xfrm>
            <a:custGeom>
              <a:avLst/>
              <a:gdLst>
                <a:gd name="T0" fmla="*/ 45 w 90"/>
                <a:gd name="T1" fmla="*/ 0 h 90"/>
                <a:gd name="T2" fmla="*/ 0 w 90"/>
                <a:gd name="T3" fmla="*/ 45 h 90"/>
                <a:gd name="T4" fmla="*/ 39 w 90"/>
                <a:gd name="T5" fmla="*/ 90 h 90"/>
                <a:gd name="T6" fmla="*/ 39 w 90"/>
                <a:gd name="T7" fmla="*/ 82 h 90"/>
                <a:gd name="T8" fmla="*/ 8 w 90"/>
                <a:gd name="T9" fmla="*/ 45 h 90"/>
                <a:gd name="T10" fmla="*/ 45 w 90"/>
                <a:gd name="T11" fmla="*/ 9 h 90"/>
                <a:gd name="T12" fmla="*/ 82 w 90"/>
                <a:gd name="T13" fmla="*/ 45 h 90"/>
                <a:gd name="T14" fmla="*/ 75 w 90"/>
                <a:gd name="T15" fmla="*/ 66 h 90"/>
                <a:gd name="T16" fmla="*/ 81 w 90"/>
                <a:gd name="T17" fmla="*/ 72 h 90"/>
                <a:gd name="T18" fmla="*/ 90 w 90"/>
                <a:gd name="T19" fmla="*/ 45 h 90"/>
                <a:gd name="T20" fmla="*/ 45 w 90"/>
                <a:gd name="T21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" h="90">
                  <a:moveTo>
                    <a:pt x="45" y="0"/>
                  </a:moveTo>
                  <a:cubicBezTo>
                    <a:pt x="20" y="0"/>
                    <a:pt x="0" y="21"/>
                    <a:pt x="0" y="45"/>
                  </a:cubicBezTo>
                  <a:cubicBezTo>
                    <a:pt x="0" y="68"/>
                    <a:pt x="17" y="87"/>
                    <a:pt x="39" y="90"/>
                  </a:cubicBezTo>
                  <a:cubicBezTo>
                    <a:pt x="39" y="82"/>
                    <a:pt x="39" y="82"/>
                    <a:pt x="39" y="82"/>
                  </a:cubicBezTo>
                  <a:cubicBezTo>
                    <a:pt x="21" y="79"/>
                    <a:pt x="8" y="64"/>
                    <a:pt x="8" y="45"/>
                  </a:cubicBezTo>
                  <a:cubicBezTo>
                    <a:pt x="8" y="25"/>
                    <a:pt x="25" y="9"/>
                    <a:pt x="45" y="9"/>
                  </a:cubicBezTo>
                  <a:cubicBezTo>
                    <a:pt x="65" y="9"/>
                    <a:pt x="82" y="25"/>
                    <a:pt x="82" y="45"/>
                  </a:cubicBezTo>
                  <a:cubicBezTo>
                    <a:pt x="82" y="53"/>
                    <a:pt x="79" y="60"/>
                    <a:pt x="75" y="66"/>
                  </a:cubicBezTo>
                  <a:cubicBezTo>
                    <a:pt x="81" y="72"/>
                    <a:pt x="81" y="72"/>
                    <a:pt x="81" y="72"/>
                  </a:cubicBezTo>
                  <a:cubicBezTo>
                    <a:pt x="87" y="65"/>
                    <a:pt x="90" y="55"/>
                    <a:pt x="90" y="45"/>
                  </a:cubicBezTo>
                  <a:cubicBezTo>
                    <a:pt x="90" y="21"/>
                    <a:pt x="70" y="0"/>
                    <a:pt x="4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4400">
                <a:defRPr/>
              </a:pPr>
              <a:endParaRPr lang="zh-CN" altLang="en-US" kern="0" smtClean="0">
                <a:solidFill>
                  <a:prstClr val="white"/>
                </a:solidFill>
                <a:latin typeface="Segoe UI"/>
                <a:ea typeface="微软雅黑"/>
              </a:endParaRPr>
            </a:p>
          </p:txBody>
        </p:sp>
        <p:sp>
          <p:nvSpPr>
            <p:cNvPr id="138" name="Freeform 38"/>
            <p:cNvSpPr/>
            <p:nvPr/>
          </p:nvSpPr>
          <p:spPr bwMode="auto">
            <a:xfrm>
              <a:off x="4727" y="1248"/>
              <a:ext cx="99" cy="167"/>
            </a:xfrm>
            <a:custGeom>
              <a:avLst/>
              <a:gdLst>
                <a:gd name="T0" fmla="*/ 0 w 99"/>
                <a:gd name="T1" fmla="*/ 1 h 167"/>
                <a:gd name="T2" fmla="*/ 0 w 99"/>
                <a:gd name="T3" fmla="*/ 1 h 167"/>
                <a:gd name="T4" fmla="*/ 0 w 99"/>
                <a:gd name="T5" fmla="*/ 143 h 167"/>
                <a:gd name="T6" fmla="*/ 0 w 99"/>
                <a:gd name="T7" fmla="*/ 143 h 167"/>
                <a:gd name="T8" fmla="*/ 1 w 99"/>
                <a:gd name="T9" fmla="*/ 143 h 167"/>
                <a:gd name="T10" fmla="*/ 1 w 99"/>
                <a:gd name="T11" fmla="*/ 143 h 167"/>
                <a:gd name="T12" fmla="*/ 29 w 99"/>
                <a:gd name="T13" fmla="*/ 119 h 167"/>
                <a:gd name="T14" fmla="*/ 29 w 99"/>
                <a:gd name="T15" fmla="*/ 119 h 167"/>
                <a:gd name="T16" fmla="*/ 29 w 99"/>
                <a:gd name="T17" fmla="*/ 119 h 167"/>
                <a:gd name="T18" fmla="*/ 30 w 99"/>
                <a:gd name="T19" fmla="*/ 119 h 167"/>
                <a:gd name="T20" fmla="*/ 47 w 99"/>
                <a:gd name="T21" fmla="*/ 163 h 167"/>
                <a:gd name="T22" fmla="*/ 50 w 99"/>
                <a:gd name="T23" fmla="*/ 166 h 167"/>
                <a:gd name="T24" fmla="*/ 54 w 99"/>
                <a:gd name="T25" fmla="*/ 166 h 167"/>
                <a:gd name="T26" fmla="*/ 76 w 99"/>
                <a:gd name="T27" fmla="*/ 157 h 167"/>
                <a:gd name="T28" fmla="*/ 79 w 99"/>
                <a:gd name="T29" fmla="*/ 155 h 167"/>
                <a:gd name="T30" fmla="*/ 79 w 99"/>
                <a:gd name="T31" fmla="*/ 151 h 167"/>
                <a:gd name="T32" fmla="*/ 61 w 99"/>
                <a:gd name="T33" fmla="*/ 107 h 167"/>
                <a:gd name="T34" fmla="*/ 61 w 99"/>
                <a:gd name="T35" fmla="*/ 106 h 167"/>
                <a:gd name="T36" fmla="*/ 61 w 99"/>
                <a:gd name="T37" fmla="*/ 106 h 167"/>
                <a:gd name="T38" fmla="*/ 62 w 99"/>
                <a:gd name="T39" fmla="*/ 106 h 167"/>
                <a:gd name="T40" fmla="*/ 98 w 99"/>
                <a:gd name="T41" fmla="*/ 104 h 167"/>
                <a:gd name="T42" fmla="*/ 99 w 99"/>
                <a:gd name="T43" fmla="*/ 104 h 167"/>
                <a:gd name="T44" fmla="*/ 99 w 99"/>
                <a:gd name="T45" fmla="*/ 104 h 167"/>
                <a:gd name="T46" fmla="*/ 99 w 99"/>
                <a:gd name="T47" fmla="*/ 103 h 167"/>
                <a:gd name="T48" fmla="*/ 1 w 99"/>
                <a:gd name="T49" fmla="*/ 1 h 167"/>
                <a:gd name="T50" fmla="*/ 0 w 99"/>
                <a:gd name="T51" fmla="*/ 1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9" h="167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1" y="143"/>
                    <a:pt x="1" y="143"/>
                    <a:pt x="1" y="143"/>
                  </a:cubicBezTo>
                  <a:cubicBezTo>
                    <a:pt x="1" y="143"/>
                    <a:pt x="1" y="143"/>
                    <a:pt x="1" y="143"/>
                  </a:cubicBezTo>
                  <a:cubicBezTo>
                    <a:pt x="29" y="119"/>
                    <a:pt x="29" y="119"/>
                    <a:pt x="29" y="119"/>
                  </a:cubicBezTo>
                  <a:cubicBezTo>
                    <a:pt x="29" y="119"/>
                    <a:pt x="29" y="119"/>
                    <a:pt x="29" y="119"/>
                  </a:cubicBezTo>
                  <a:cubicBezTo>
                    <a:pt x="29" y="119"/>
                    <a:pt x="29" y="119"/>
                    <a:pt x="29" y="119"/>
                  </a:cubicBezTo>
                  <a:cubicBezTo>
                    <a:pt x="29" y="119"/>
                    <a:pt x="30" y="119"/>
                    <a:pt x="30" y="119"/>
                  </a:cubicBezTo>
                  <a:cubicBezTo>
                    <a:pt x="47" y="163"/>
                    <a:pt x="47" y="163"/>
                    <a:pt x="47" y="163"/>
                  </a:cubicBezTo>
                  <a:cubicBezTo>
                    <a:pt x="48" y="164"/>
                    <a:pt x="49" y="165"/>
                    <a:pt x="50" y="166"/>
                  </a:cubicBezTo>
                  <a:cubicBezTo>
                    <a:pt x="52" y="167"/>
                    <a:pt x="53" y="167"/>
                    <a:pt x="54" y="166"/>
                  </a:cubicBezTo>
                  <a:cubicBezTo>
                    <a:pt x="76" y="157"/>
                    <a:pt x="76" y="157"/>
                    <a:pt x="76" y="157"/>
                  </a:cubicBezTo>
                  <a:cubicBezTo>
                    <a:pt x="77" y="157"/>
                    <a:pt x="78" y="156"/>
                    <a:pt x="79" y="155"/>
                  </a:cubicBezTo>
                  <a:cubicBezTo>
                    <a:pt x="79" y="153"/>
                    <a:pt x="79" y="152"/>
                    <a:pt x="79" y="151"/>
                  </a:cubicBezTo>
                  <a:cubicBezTo>
                    <a:pt x="61" y="107"/>
                    <a:pt x="61" y="107"/>
                    <a:pt x="61" y="107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6"/>
                    <a:pt x="62" y="106"/>
                    <a:pt x="62" y="106"/>
                  </a:cubicBezTo>
                  <a:cubicBezTo>
                    <a:pt x="98" y="104"/>
                    <a:pt x="98" y="104"/>
                    <a:pt x="98" y="104"/>
                  </a:cubicBezTo>
                  <a:cubicBezTo>
                    <a:pt x="98" y="104"/>
                    <a:pt x="98" y="104"/>
                    <a:pt x="99" y="104"/>
                  </a:cubicBezTo>
                  <a:cubicBezTo>
                    <a:pt x="99" y="104"/>
                    <a:pt x="99" y="104"/>
                    <a:pt x="99" y="104"/>
                  </a:cubicBezTo>
                  <a:cubicBezTo>
                    <a:pt x="99" y="104"/>
                    <a:pt x="99" y="103"/>
                    <a:pt x="99" y="103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4400">
                <a:defRPr/>
              </a:pPr>
              <a:endParaRPr lang="zh-CN" altLang="en-US" kern="0" smtClean="0">
                <a:solidFill>
                  <a:prstClr val="white"/>
                </a:solidFill>
                <a:latin typeface="Segoe UI"/>
                <a:ea typeface="微软雅黑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模板页面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46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PLUS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4155</Words>
  <Application>WPS 演示</Application>
  <PresentationFormat>宽屏</PresentationFormat>
  <Paragraphs>385</Paragraphs>
  <Slides>24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26" baseType="lpstr">
      <vt:lpstr>模板页面</vt:lpstr>
      <vt:lpstr>OfficePLUS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OfficePLUS</dc:creator>
  <cp:lastModifiedBy>Administrator</cp:lastModifiedBy>
  <cp:revision>56</cp:revision>
  <dcterms:created xsi:type="dcterms:W3CDTF">2015-08-18T02:51:00Z</dcterms:created>
  <dcterms:modified xsi:type="dcterms:W3CDTF">2016-06-16T08:14:58Z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2052-10.1.0.5777</vt:lpwstr>
  </property>
</Properties>
</file>