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9" r:id="rId2"/>
    <p:sldId id="282" r:id="rId3"/>
    <p:sldId id="280" r:id="rId4"/>
    <p:sldId id="272" r:id="rId5"/>
    <p:sldId id="273" r:id="rId6"/>
    <p:sldId id="274" r:id="rId7"/>
    <p:sldId id="276" r:id="rId8"/>
    <p:sldId id="277" r:id="rId9"/>
    <p:sldId id="275" r:id="rId10"/>
    <p:sldId id="278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造字工房尚黑 G0v1 细体" charset="-122"/>
      <p:regular r:id="rId16"/>
    </p:embeddedFont>
    <p:embeddedFont>
      <p:font typeface="方正正准黑简体" charset="-122"/>
      <p:regular r:id="rId17"/>
    </p:embeddedFont>
    <p:embeddedFont>
      <p:font typeface="方正兰亭刊黑_GBK" charset="-122"/>
      <p:regular r:id="rId18"/>
    </p:embeddedFont>
    <p:embeddedFont>
      <p:font typeface="造字工房尚黑 G0v1 纤细体" charset="-122"/>
      <p:regular r:id="rId19"/>
    </p:embeddedFont>
    <p:embeddedFont>
      <p:font typeface="Calibri Light" charset="0"/>
      <p:regular r:id="rId20"/>
      <p: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354A"/>
    <a:srgbClr val="00BBD6"/>
    <a:srgbClr val="00DE7A"/>
    <a:srgbClr val="1E21B2"/>
    <a:srgbClr val="D7FF08"/>
    <a:srgbClr val="FEC601"/>
    <a:srgbClr val="282828"/>
    <a:srgbClr val="00FF8B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44" autoAdjust="0"/>
  </p:normalViewPr>
  <p:slideViewPr>
    <p:cSldViewPr snapToGrid="0">
      <p:cViewPr varScale="1">
        <p:scale>
          <a:sx n="68" d="100"/>
          <a:sy n="68" d="100"/>
        </p:scale>
        <p:origin x="-79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BD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retch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4.5999999999999996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4"/>
        <c:overlap val="-57"/>
        <c:axId val="32364416"/>
        <c:axId val="34664448"/>
      </c:bar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492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4.5999999999999996</c:v>
                </c:pt>
                <c:pt idx="3">
                  <c:v>10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364416"/>
        <c:axId val="34664448"/>
      </c:lineChart>
      <c:catAx>
        <c:axId val="323644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4664448"/>
        <c:crosses val="autoZero"/>
        <c:auto val="1"/>
        <c:lblAlgn val="ctr"/>
        <c:lblOffset val="100"/>
        <c:noMultiLvlLbl val="0"/>
      </c:catAx>
      <c:valAx>
        <c:axId val="34664448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23644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951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07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45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246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712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479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67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944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98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31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203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0">
              <a:schemeClr val="bg1"/>
            </a:gs>
            <a:gs pos="100000">
              <a:srgbClr val="E6E6E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E0846-A3D2-4B73-A826-16FE0C422C70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F5E69-A91A-4BAB-8B1A-EBE0177333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876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521126" y="5293743"/>
            <a:ext cx="13234253" cy="2247231"/>
            <a:chOff x="-521126" y="5188515"/>
            <a:chExt cx="13234253" cy="2247231"/>
          </a:xfrm>
        </p:grpSpPr>
        <p:sp>
          <p:nvSpPr>
            <p:cNvPr id="52" name="直角三角形 51"/>
            <p:cNvSpPr/>
            <p:nvPr/>
          </p:nvSpPr>
          <p:spPr>
            <a:xfrm rot="17414761">
              <a:off x="5520422" y="4652133"/>
              <a:ext cx="886664" cy="1959428"/>
            </a:xfrm>
            <a:prstGeom prst="rtTriangle">
              <a:avLst/>
            </a:prstGeom>
            <a:solidFill>
              <a:srgbClr val="FF35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-521126" y="5329852"/>
              <a:ext cx="13234253" cy="2105894"/>
              <a:chOff x="-521126" y="5215054"/>
              <a:chExt cx="13234253" cy="2105894"/>
            </a:xfrm>
          </p:grpSpPr>
          <p:sp>
            <p:nvSpPr>
              <p:cNvPr id="3" name="直角三角形 2"/>
              <p:cNvSpPr/>
              <p:nvPr/>
            </p:nvSpPr>
            <p:spPr>
              <a:xfrm rot="16607411">
                <a:off x="104273" y="5586425"/>
                <a:ext cx="708629" cy="1959428"/>
              </a:xfrm>
              <a:prstGeom prst="rtTriangle">
                <a:avLst/>
              </a:prstGeom>
              <a:solidFill>
                <a:srgbClr val="2E32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直角三角形 20"/>
              <p:cNvSpPr/>
              <p:nvPr/>
            </p:nvSpPr>
            <p:spPr>
              <a:xfrm rot="6295915">
                <a:off x="1209336" y="5799565"/>
                <a:ext cx="886664" cy="1959428"/>
              </a:xfrm>
              <a:prstGeom prst="rtTriangle">
                <a:avLst/>
              </a:prstGeom>
              <a:solidFill>
                <a:srgbClr val="00A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 rot="6993227">
                <a:off x="2170718" y="6173301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直角三角形 22"/>
              <p:cNvSpPr/>
              <p:nvPr/>
            </p:nvSpPr>
            <p:spPr>
              <a:xfrm rot="5816697">
                <a:off x="2761614" y="6108544"/>
                <a:ext cx="614552" cy="1369398"/>
              </a:xfrm>
              <a:prstGeom prst="rtTriangle">
                <a:avLst/>
              </a:prstGeom>
              <a:solidFill>
                <a:srgbClr val="FF35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直角三角形 24"/>
              <p:cNvSpPr/>
              <p:nvPr/>
            </p:nvSpPr>
            <p:spPr>
              <a:xfrm rot="196375">
                <a:off x="3124421" y="5215054"/>
                <a:ext cx="924795" cy="1766839"/>
              </a:xfrm>
              <a:prstGeom prst="rtTriangle">
                <a:avLst/>
              </a:prstGeom>
              <a:solidFill>
                <a:srgbClr val="2295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直角三角形 25"/>
              <p:cNvSpPr/>
              <p:nvPr/>
            </p:nvSpPr>
            <p:spPr>
              <a:xfrm rot="3862274">
                <a:off x="4369022" y="5688843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直角三角形 26"/>
              <p:cNvSpPr/>
              <p:nvPr/>
            </p:nvSpPr>
            <p:spPr>
              <a:xfrm rot="3862274">
                <a:off x="5805917" y="5688843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 rot="18517945">
                <a:off x="3446651" y="5246740"/>
                <a:ext cx="886664" cy="195942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 rot="6993227">
                <a:off x="4857369" y="6173301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直角三角形 31"/>
              <p:cNvSpPr/>
              <p:nvPr/>
            </p:nvSpPr>
            <p:spPr>
              <a:xfrm rot="3862274">
                <a:off x="7055673" y="5688843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直角三角形 32"/>
              <p:cNvSpPr/>
              <p:nvPr/>
            </p:nvSpPr>
            <p:spPr>
              <a:xfrm rot="3862274">
                <a:off x="8492568" y="5688843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直角三角形 33"/>
              <p:cNvSpPr/>
              <p:nvPr/>
            </p:nvSpPr>
            <p:spPr>
              <a:xfrm rot="6915801">
                <a:off x="5535538" y="5916511"/>
                <a:ext cx="559408" cy="1579704"/>
              </a:xfrm>
              <a:prstGeom prst="rtTriangle">
                <a:avLst/>
              </a:prstGeom>
              <a:solidFill>
                <a:srgbClr val="00A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直角三角形 34"/>
              <p:cNvSpPr/>
              <p:nvPr/>
            </p:nvSpPr>
            <p:spPr>
              <a:xfrm rot="6993227">
                <a:off x="7055210" y="6230539"/>
                <a:ext cx="811421" cy="1369398"/>
              </a:xfrm>
              <a:prstGeom prst="rtTriangle">
                <a:avLst/>
              </a:prstGeom>
              <a:solidFill>
                <a:srgbClr val="C25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直角三角形 36"/>
              <p:cNvSpPr/>
              <p:nvPr/>
            </p:nvSpPr>
            <p:spPr>
              <a:xfrm rot="196375">
                <a:off x="7758506" y="5215054"/>
                <a:ext cx="924795" cy="1766839"/>
              </a:xfrm>
              <a:prstGeom prst="rtTriangle">
                <a:avLst/>
              </a:prstGeom>
              <a:solidFill>
                <a:srgbClr val="2295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直角三角形 37"/>
              <p:cNvSpPr/>
              <p:nvPr/>
            </p:nvSpPr>
            <p:spPr>
              <a:xfrm rot="3862274">
                <a:off x="9003107" y="5688843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 rot="17414761">
                <a:off x="7346215" y="5246740"/>
                <a:ext cx="886664" cy="1959428"/>
              </a:xfrm>
              <a:prstGeom prst="rtTriangle">
                <a:avLst/>
              </a:prstGeom>
              <a:solidFill>
                <a:srgbClr val="FF35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直角三角形 40"/>
              <p:cNvSpPr/>
              <p:nvPr/>
            </p:nvSpPr>
            <p:spPr>
              <a:xfrm rot="6993227">
                <a:off x="8756933" y="6173301"/>
                <a:ext cx="614552" cy="1369398"/>
              </a:xfrm>
              <a:prstGeom prst="rtTriangle">
                <a:avLst/>
              </a:prstGeom>
              <a:solidFill>
                <a:srgbClr val="2E32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8075762">
                <a:off x="10123572" y="6170388"/>
                <a:ext cx="599001" cy="1269148"/>
              </a:xfrm>
              <a:prstGeom prst="triangle">
                <a:avLst/>
              </a:prstGeom>
              <a:solidFill>
                <a:srgbClr val="2295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直角三角形 46"/>
              <p:cNvSpPr/>
              <p:nvPr/>
            </p:nvSpPr>
            <p:spPr>
              <a:xfrm rot="6993227">
                <a:off x="8772258" y="5699332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18825959">
                <a:off x="9140204" y="5586888"/>
                <a:ext cx="614552" cy="1369398"/>
              </a:xfrm>
              <a:prstGeom prst="triangle">
                <a:avLst/>
              </a:prstGeom>
              <a:solidFill>
                <a:srgbClr val="FF35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直角三角形 52"/>
              <p:cNvSpPr/>
              <p:nvPr/>
            </p:nvSpPr>
            <p:spPr>
              <a:xfrm rot="6993227">
                <a:off x="7120572" y="5392521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直角三角形 53"/>
              <p:cNvSpPr/>
              <p:nvPr/>
            </p:nvSpPr>
            <p:spPr>
              <a:xfrm rot="19585717">
                <a:off x="7464019" y="5239408"/>
                <a:ext cx="614552" cy="1369398"/>
              </a:xfrm>
              <a:prstGeom prst="rtTriangle">
                <a:avLst/>
              </a:prstGeom>
              <a:solidFill>
                <a:srgbClr val="C25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直角三角形 58"/>
              <p:cNvSpPr/>
              <p:nvPr/>
            </p:nvSpPr>
            <p:spPr>
              <a:xfrm rot="6993227">
                <a:off x="5002271" y="5392521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直角三角形 59"/>
              <p:cNvSpPr/>
              <p:nvPr/>
            </p:nvSpPr>
            <p:spPr>
              <a:xfrm rot="1963095">
                <a:off x="5635997" y="5283755"/>
                <a:ext cx="614552" cy="1369398"/>
              </a:xfrm>
              <a:prstGeom prst="rtTriangle">
                <a:avLst/>
              </a:prstGeom>
              <a:solidFill>
                <a:srgbClr val="FEC6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直角三角形 61"/>
              <p:cNvSpPr/>
              <p:nvPr/>
            </p:nvSpPr>
            <p:spPr>
              <a:xfrm rot="3862274">
                <a:off x="7192699" y="5400533"/>
                <a:ext cx="621612" cy="1363488"/>
              </a:xfrm>
              <a:prstGeom prst="rtTriangle">
                <a:avLst/>
              </a:prstGeom>
              <a:solidFill>
                <a:srgbClr val="00FF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直角三角形 62"/>
              <p:cNvSpPr/>
              <p:nvPr/>
            </p:nvSpPr>
            <p:spPr>
              <a:xfrm rot="6520830">
                <a:off x="9410418" y="5820291"/>
                <a:ext cx="621612" cy="1766839"/>
              </a:xfrm>
              <a:prstGeom prst="rtTriangle">
                <a:avLst/>
              </a:prstGeom>
              <a:solidFill>
                <a:srgbClr val="ED7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直角三角形 64"/>
              <p:cNvSpPr/>
              <p:nvPr/>
            </p:nvSpPr>
            <p:spPr>
              <a:xfrm rot="6993227">
                <a:off x="2838864" y="5656542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直角三角形 65"/>
              <p:cNvSpPr/>
              <p:nvPr/>
            </p:nvSpPr>
            <p:spPr>
              <a:xfrm rot="1963095">
                <a:off x="3558395" y="5254727"/>
                <a:ext cx="614552" cy="1369398"/>
              </a:xfrm>
              <a:prstGeom prst="rtTriangle">
                <a:avLst/>
              </a:prstGeom>
              <a:solidFill>
                <a:srgbClr val="EB56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6417494">
                <a:off x="4067508" y="5422862"/>
                <a:ext cx="924795" cy="1766839"/>
              </a:xfrm>
              <a:prstGeom prst="triangle">
                <a:avLst/>
              </a:prstGeom>
              <a:solidFill>
                <a:srgbClr val="FF35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直角三角形 67"/>
              <p:cNvSpPr/>
              <p:nvPr/>
            </p:nvSpPr>
            <p:spPr>
              <a:xfrm rot="5194327">
                <a:off x="5000088" y="5178546"/>
                <a:ext cx="489928" cy="1511417"/>
              </a:xfrm>
              <a:prstGeom prst="rtTriangle">
                <a:avLst/>
              </a:prstGeom>
              <a:solidFill>
                <a:srgbClr val="D7FF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直角三角形 68"/>
              <p:cNvSpPr/>
              <p:nvPr/>
            </p:nvSpPr>
            <p:spPr>
              <a:xfrm rot="3862274">
                <a:off x="6618232" y="5242656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17414761">
                <a:off x="6011023" y="5353972"/>
                <a:ext cx="729256" cy="1959428"/>
              </a:xfrm>
              <a:prstGeom prst="triangle">
                <a:avLst/>
              </a:prstGeom>
              <a:solidFill>
                <a:srgbClr val="1E21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直角三角形 70"/>
              <p:cNvSpPr/>
              <p:nvPr/>
            </p:nvSpPr>
            <p:spPr>
              <a:xfrm rot="4711096">
                <a:off x="1577307" y="5713723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直角三角形 71"/>
              <p:cNvSpPr/>
              <p:nvPr/>
            </p:nvSpPr>
            <p:spPr>
              <a:xfrm rot="6044113">
                <a:off x="2228054" y="5850971"/>
                <a:ext cx="614552" cy="1369398"/>
              </a:xfrm>
              <a:prstGeom prst="rtTriangle">
                <a:avLst/>
              </a:prstGeom>
              <a:solidFill>
                <a:srgbClr val="EB56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直角三角形 73"/>
              <p:cNvSpPr/>
              <p:nvPr/>
            </p:nvSpPr>
            <p:spPr>
              <a:xfrm rot="14806364">
                <a:off x="3385540" y="5187212"/>
                <a:ext cx="621612" cy="1766839"/>
              </a:xfrm>
              <a:prstGeom prst="rtTriangle">
                <a:avLst/>
              </a:prstGeom>
              <a:solidFill>
                <a:srgbClr val="FEC6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3862274">
                <a:off x="4964367" y="5538679"/>
                <a:ext cx="449708" cy="1324060"/>
              </a:xfrm>
              <a:prstGeom prst="triangle">
                <a:avLst/>
              </a:prstGeom>
              <a:solidFill>
                <a:srgbClr val="C25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直角三角形 75"/>
              <p:cNvSpPr/>
              <p:nvPr/>
            </p:nvSpPr>
            <p:spPr>
              <a:xfrm rot="17414761">
                <a:off x="11555473" y="5865091"/>
                <a:ext cx="434998" cy="1195200"/>
              </a:xfrm>
              <a:prstGeom prst="rtTriangle">
                <a:avLst/>
              </a:prstGeom>
              <a:solidFill>
                <a:srgbClr val="C25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直角三角形 76"/>
              <p:cNvSpPr/>
              <p:nvPr/>
            </p:nvSpPr>
            <p:spPr>
              <a:xfrm rot="17749571">
                <a:off x="10652490" y="5515003"/>
                <a:ext cx="924795" cy="1766839"/>
              </a:xfrm>
              <a:prstGeom prst="rtTriangle">
                <a:avLst/>
              </a:prstGeom>
              <a:solidFill>
                <a:srgbClr val="2295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3862274">
                <a:off x="10219004" y="5985104"/>
                <a:ext cx="621612" cy="1478308"/>
              </a:xfrm>
              <a:prstGeom prst="triangle">
                <a:avLst/>
              </a:prstGeom>
              <a:solidFill>
                <a:srgbClr val="25B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直角三角形 78"/>
              <p:cNvSpPr/>
              <p:nvPr/>
            </p:nvSpPr>
            <p:spPr>
              <a:xfrm rot="7497355">
                <a:off x="11518902" y="6098007"/>
                <a:ext cx="621612" cy="1766839"/>
              </a:xfrm>
              <a:prstGeom prst="rtTriangle">
                <a:avLst/>
              </a:prstGeom>
              <a:solidFill>
                <a:srgbClr val="1E0A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等腰三角形 79"/>
              <p:cNvSpPr/>
              <p:nvPr/>
            </p:nvSpPr>
            <p:spPr>
              <a:xfrm rot="17414761">
                <a:off x="11267079" y="6224969"/>
                <a:ext cx="349686" cy="1201606"/>
              </a:xfrm>
              <a:prstGeom prst="triangle">
                <a:avLst/>
              </a:prstGeom>
              <a:solidFill>
                <a:srgbClr val="D7FF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3744709" y="2260203"/>
            <a:ext cx="47025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smtClean="0">
                <a:latin typeface="造字工房尚黑 G0v1 纤细体" pitchFamily="50" charset="-122"/>
                <a:ea typeface="造字工房尚黑 G0v1 纤细体" pitchFamily="50" charset="-122"/>
              </a:rPr>
              <a:t>绚丽</a:t>
            </a:r>
            <a:endParaRPr lang="zh-CN" altLang="en-US" sz="11500" dirty="0"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81" name="直角三角形 80"/>
          <p:cNvSpPr/>
          <p:nvPr/>
        </p:nvSpPr>
        <p:spPr>
          <a:xfrm rot="10016549">
            <a:off x="5764339" y="3503107"/>
            <a:ext cx="180630" cy="410915"/>
          </a:xfrm>
          <a:prstGeom prst="rtTriangle">
            <a:avLst/>
          </a:prstGeom>
          <a:solidFill>
            <a:srgbClr val="FEC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直角三角形 60"/>
          <p:cNvSpPr/>
          <p:nvPr/>
        </p:nvSpPr>
        <p:spPr>
          <a:xfrm rot="13704391">
            <a:off x="7140802" y="3282328"/>
            <a:ext cx="181497" cy="625292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直角三角形 57"/>
          <p:cNvSpPr/>
          <p:nvPr/>
        </p:nvSpPr>
        <p:spPr>
          <a:xfrm rot="17325050">
            <a:off x="5959987" y="4694207"/>
            <a:ext cx="272030" cy="618842"/>
          </a:xfrm>
          <a:prstGeom prst="rtTriangle">
            <a:avLst/>
          </a:prstGeom>
          <a:solidFill>
            <a:srgbClr val="1E21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直角三角形 60"/>
          <p:cNvSpPr/>
          <p:nvPr/>
        </p:nvSpPr>
        <p:spPr>
          <a:xfrm rot="13511413">
            <a:off x="6818595" y="4125128"/>
            <a:ext cx="193203" cy="635608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直角三角形 60"/>
          <p:cNvSpPr/>
          <p:nvPr/>
        </p:nvSpPr>
        <p:spPr>
          <a:xfrm rot="8538311">
            <a:off x="6710670" y="2856119"/>
            <a:ext cx="45719" cy="502877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25B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直角三角形 82"/>
          <p:cNvSpPr/>
          <p:nvPr/>
        </p:nvSpPr>
        <p:spPr>
          <a:xfrm rot="14289551">
            <a:off x="7239611" y="4804357"/>
            <a:ext cx="226190" cy="514561"/>
          </a:xfrm>
          <a:prstGeom prst="rtTriangle">
            <a:avLst/>
          </a:prstGeom>
          <a:solidFill>
            <a:srgbClr val="48C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10281164">
            <a:off x="4631253" y="4775239"/>
            <a:ext cx="341440" cy="776743"/>
          </a:xfrm>
          <a:prstGeom prst="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直角三角形 60"/>
          <p:cNvSpPr/>
          <p:nvPr/>
        </p:nvSpPr>
        <p:spPr>
          <a:xfrm rot="13511413">
            <a:off x="5834518" y="4066863"/>
            <a:ext cx="159928" cy="618842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278172 w 278172"/>
              <a:gd name="connsiteY0" fmla="*/ 1076386 h 1076386"/>
              <a:gd name="connsiteX1" fmla="*/ 278172 w 278172"/>
              <a:gd name="connsiteY1" fmla="*/ 0 h 1076386"/>
              <a:gd name="connsiteX2" fmla="*/ 1 w 278172"/>
              <a:gd name="connsiteY2" fmla="*/ 211147 h 1076386"/>
              <a:gd name="connsiteX3" fmla="*/ 278172 w 278172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172" h="1076386">
                <a:moveTo>
                  <a:pt x="278172" y="1076386"/>
                </a:moveTo>
                <a:lnTo>
                  <a:pt x="278172" y="0"/>
                </a:lnTo>
                <a:lnTo>
                  <a:pt x="1" y="211147"/>
                </a:lnTo>
                <a:lnTo>
                  <a:pt x="278172" y="1076386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直角三角形 60"/>
          <p:cNvSpPr/>
          <p:nvPr/>
        </p:nvSpPr>
        <p:spPr>
          <a:xfrm rot="3548410">
            <a:off x="6503738" y="1675461"/>
            <a:ext cx="136288" cy="448364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00A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直角三角形 86"/>
          <p:cNvSpPr/>
          <p:nvPr/>
        </p:nvSpPr>
        <p:spPr>
          <a:xfrm rot="13904884">
            <a:off x="5551602" y="2466627"/>
            <a:ext cx="118333" cy="269196"/>
          </a:xfrm>
          <a:prstGeom prst="rt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直角三角形 60"/>
          <p:cNvSpPr/>
          <p:nvPr/>
        </p:nvSpPr>
        <p:spPr>
          <a:xfrm rot="13704391">
            <a:off x="6221811" y="1085246"/>
            <a:ext cx="118901" cy="40963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直角三角形 60"/>
          <p:cNvSpPr/>
          <p:nvPr/>
        </p:nvSpPr>
        <p:spPr>
          <a:xfrm rot="10110494">
            <a:off x="4945165" y="3577298"/>
            <a:ext cx="183871" cy="604905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直角三角形 60"/>
          <p:cNvSpPr/>
          <p:nvPr/>
        </p:nvSpPr>
        <p:spPr>
          <a:xfrm rot="13511413">
            <a:off x="6102484" y="515985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直角三角形 91"/>
          <p:cNvSpPr/>
          <p:nvPr/>
        </p:nvSpPr>
        <p:spPr>
          <a:xfrm rot="13904884">
            <a:off x="5749844" y="1677996"/>
            <a:ext cx="108370" cy="269196"/>
          </a:xfrm>
          <a:custGeom>
            <a:avLst/>
            <a:gdLst>
              <a:gd name="connsiteX0" fmla="*/ 0 w 118333"/>
              <a:gd name="connsiteY0" fmla="*/ 269196 h 269196"/>
              <a:gd name="connsiteX1" fmla="*/ 0 w 118333"/>
              <a:gd name="connsiteY1" fmla="*/ 0 h 269196"/>
              <a:gd name="connsiteX2" fmla="*/ 118333 w 118333"/>
              <a:gd name="connsiteY2" fmla="*/ 269196 h 269196"/>
              <a:gd name="connsiteX3" fmla="*/ 0 w 118333"/>
              <a:gd name="connsiteY3" fmla="*/ 269196 h 269196"/>
              <a:gd name="connsiteX0" fmla="*/ 0 w 108370"/>
              <a:gd name="connsiteY0" fmla="*/ 269196 h 269196"/>
              <a:gd name="connsiteX1" fmla="*/ 0 w 108370"/>
              <a:gd name="connsiteY1" fmla="*/ 0 h 269196"/>
              <a:gd name="connsiteX2" fmla="*/ 108370 w 108370"/>
              <a:gd name="connsiteY2" fmla="*/ 227985 h 269196"/>
              <a:gd name="connsiteX3" fmla="*/ 0 w 108370"/>
              <a:gd name="connsiteY3" fmla="*/ 269196 h 26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70" h="269196">
                <a:moveTo>
                  <a:pt x="0" y="269196"/>
                </a:moveTo>
                <a:lnTo>
                  <a:pt x="0" y="0"/>
                </a:lnTo>
                <a:lnTo>
                  <a:pt x="108370" y="227985"/>
                </a:lnTo>
                <a:lnTo>
                  <a:pt x="0" y="269196"/>
                </a:lnTo>
                <a:close/>
              </a:path>
            </a:pathLst>
          </a:custGeom>
          <a:solidFill>
            <a:srgbClr val="2E3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直角三角形 60"/>
          <p:cNvSpPr/>
          <p:nvPr/>
        </p:nvSpPr>
        <p:spPr>
          <a:xfrm rot="13511413">
            <a:off x="5900549" y="-836324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直角三角形 60"/>
          <p:cNvSpPr/>
          <p:nvPr/>
        </p:nvSpPr>
        <p:spPr>
          <a:xfrm rot="3548410">
            <a:off x="6276341" y="-799851"/>
            <a:ext cx="136288" cy="448364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00A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直角三角形 60"/>
          <p:cNvSpPr/>
          <p:nvPr/>
        </p:nvSpPr>
        <p:spPr>
          <a:xfrm rot="8538311">
            <a:off x="-605000" y="1877034"/>
            <a:ext cx="97706" cy="502877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  <a:gd name="connsiteX0" fmla="*/ 0 w 542575"/>
              <a:gd name="connsiteY0" fmla="*/ 874681 h 874681"/>
              <a:gd name="connsiteX1" fmla="*/ 105739 w 542575"/>
              <a:gd name="connsiteY1" fmla="*/ 0 h 874681"/>
              <a:gd name="connsiteX2" fmla="*/ 542574 w 542575"/>
              <a:gd name="connsiteY2" fmla="*/ 674653 h 874681"/>
              <a:gd name="connsiteX3" fmla="*/ 0 w 542575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575" h="874681">
                <a:moveTo>
                  <a:pt x="0" y="874681"/>
                </a:moveTo>
                <a:lnTo>
                  <a:pt x="105739" y="0"/>
                </a:lnTo>
                <a:lnTo>
                  <a:pt x="542574" y="674653"/>
                </a:lnTo>
                <a:lnTo>
                  <a:pt x="0" y="874681"/>
                </a:lnTo>
                <a:close/>
              </a:path>
            </a:pathLst>
          </a:custGeom>
          <a:solidFill>
            <a:srgbClr val="25B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直角三角形 94"/>
          <p:cNvSpPr/>
          <p:nvPr/>
        </p:nvSpPr>
        <p:spPr>
          <a:xfrm rot="13904884">
            <a:off x="12354252" y="2466627"/>
            <a:ext cx="118333" cy="269196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954_My Grandfather's Clo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61225" y="1242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68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-4.16667E-7 0.45324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66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54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60"/>
                            </p:stCondLst>
                            <p:childTnLst>
                              <p:par>
                                <p:cTn id="17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-4.16667E-7 0.45324 " pathEditMode="relative" rAng="0" ptsTypes="AA">
                                      <p:cBhvr>
                                        <p:cTn id="18" dur="1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66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10"/>
                            </p:stCondLst>
                            <p:childTnLst>
                              <p:par>
                                <p:cTn id="2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BD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20"/>
                            </p:stCondLst>
                            <p:childTnLst>
                              <p:par>
                                <p:cTn id="27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81481E-6 L 0.44635 0.07708 " pathEditMode="relative" rAng="0" ptsTypes="AA">
                                      <p:cBhvr>
                                        <p:cTn id="28" dur="1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18" y="38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20"/>
                            </p:stCondLst>
                            <p:childTnLst>
                              <p:par>
                                <p:cTn id="3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20"/>
                            </p:stCondLst>
                            <p:childTnLst>
                              <p:par>
                                <p:cTn id="35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E7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30"/>
                            </p:stCondLst>
                            <p:childTnLst>
                              <p:par>
                                <p:cTn id="38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33333E-6 L -0.40938 0.08194 " pathEditMode="relative" rAng="0" ptsTypes="AA">
                                      <p:cBhvr>
                                        <p:cTn id="39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69" y="409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30"/>
                            </p:stCondLst>
                            <p:childTnLst>
                              <p:par>
                                <p:cTn id="4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30"/>
                            </p:stCondLst>
                            <p:childTnLst>
                              <p:par>
                                <p:cTn id="46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4" grpId="1"/>
      <p:bldP spid="4" grpId="2"/>
      <p:bldP spid="4" grpId="3"/>
      <p:bldP spid="90" grpId="0" animBg="1"/>
      <p:bldP spid="90" grpId="1" animBg="1"/>
      <p:bldP spid="90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521126" y="5293743"/>
            <a:ext cx="13234253" cy="2247231"/>
            <a:chOff x="-521126" y="5188515"/>
            <a:chExt cx="13234253" cy="2247231"/>
          </a:xfrm>
        </p:grpSpPr>
        <p:sp>
          <p:nvSpPr>
            <p:cNvPr id="52" name="直角三角形 51"/>
            <p:cNvSpPr/>
            <p:nvPr/>
          </p:nvSpPr>
          <p:spPr>
            <a:xfrm rot="17414761">
              <a:off x="5520422" y="4652133"/>
              <a:ext cx="886664" cy="1959428"/>
            </a:xfrm>
            <a:prstGeom prst="rtTriangle">
              <a:avLst/>
            </a:prstGeom>
            <a:solidFill>
              <a:srgbClr val="FF35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-521126" y="5329852"/>
              <a:ext cx="13234253" cy="2105894"/>
              <a:chOff x="-521126" y="5215054"/>
              <a:chExt cx="13234253" cy="2105894"/>
            </a:xfrm>
          </p:grpSpPr>
          <p:sp>
            <p:nvSpPr>
              <p:cNvPr id="3" name="直角三角形 2"/>
              <p:cNvSpPr/>
              <p:nvPr/>
            </p:nvSpPr>
            <p:spPr>
              <a:xfrm rot="16607411">
                <a:off x="104273" y="5586425"/>
                <a:ext cx="708629" cy="1959428"/>
              </a:xfrm>
              <a:prstGeom prst="rtTriangle">
                <a:avLst/>
              </a:prstGeom>
              <a:solidFill>
                <a:srgbClr val="2E32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直角三角形 20"/>
              <p:cNvSpPr/>
              <p:nvPr/>
            </p:nvSpPr>
            <p:spPr>
              <a:xfrm rot="6295915">
                <a:off x="1209336" y="5799565"/>
                <a:ext cx="886664" cy="1959428"/>
              </a:xfrm>
              <a:prstGeom prst="rtTriangle">
                <a:avLst/>
              </a:prstGeom>
              <a:solidFill>
                <a:srgbClr val="00A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 rot="6993227">
                <a:off x="2170718" y="6173301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直角三角形 22"/>
              <p:cNvSpPr/>
              <p:nvPr/>
            </p:nvSpPr>
            <p:spPr>
              <a:xfrm rot="5816697">
                <a:off x="2761614" y="6108544"/>
                <a:ext cx="614552" cy="1369398"/>
              </a:xfrm>
              <a:prstGeom prst="rtTriangle">
                <a:avLst/>
              </a:prstGeom>
              <a:solidFill>
                <a:srgbClr val="FF35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直角三角形 24"/>
              <p:cNvSpPr/>
              <p:nvPr/>
            </p:nvSpPr>
            <p:spPr>
              <a:xfrm rot="196375">
                <a:off x="3124421" y="5215054"/>
                <a:ext cx="924795" cy="1766839"/>
              </a:xfrm>
              <a:prstGeom prst="rtTriangle">
                <a:avLst/>
              </a:prstGeom>
              <a:solidFill>
                <a:srgbClr val="2295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直角三角形 25"/>
              <p:cNvSpPr/>
              <p:nvPr/>
            </p:nvSpPr>
            <p:spPr>
              <a:xfrm rot="3862274">
                <a:off x="4369022" y="5688843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直角三角形 26"/>
              <p:cNvSpPr/>
              <p:nvPr/>
            </p:nvSpPr>
            <p:spPr>
              <a:xfrm rot="3862274">
                <a:off x="5805917" y="5688843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 rot="18517945">
                <a:off x="3446651" y="5246740"/>
                <a:ext cx="886664" cy="195942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 rot="6993227">
                <a:off x="4857369" y="6173301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直角三角形 31"/>
              <p:cNvSpPr/>
              <p:nvPr/>
            </p:nvSpPr>
            <p:spPr>
              <a:xfrm rot="3862274">
                <a:off x="7055673" y="5688843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直角三角形 32"/>
              <p:cNvSpPr/>
              <p:nvPr/>
            </p:nvSpPr>
            <p:spPr>
              <a:xfrm rot="3862274">
                <a:off x="8492568" y="5688843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直角三角形 33"/>
              <p:cNvSpPr/>
              <p:nvPr/>
            </p:nvSpPr>
            <p:spPr>
              <a:xfrm rot="6915801">
                <a:off x="5535538" y="5916511"/>
                <a:ext cx="559408" cy="1579704"/>
              </a:xfrm>
              <a:prstGeom prst="rtTriangle">
                <a:avLst/>
              </a:prstGeom>
              <a:solidFill>
                <a:srgbClr val="00A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直角三角形 34"/>
              <p:cNvSpPr/>
              <p:nvPr/>
            </p:nvSpPr>
            <p:spPr>
              <a:xfrm rot="6993227">
                <a:off x="7055210" y="6230539"/>
                <a:ext cx="811421" cy="1369398"/>
              </a:xfrm>
              <a:prstGeom prst="rtTriangle">
                <a:avLst/>
              </a:prstGeom>
              <a:solidFill>
                <a:srgbClr val="C25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直角三角形 36"/>
              <p:cNvSpPr/>
              <p:nvPr/>
            </p:nvSpPr>
            <p:spPr>
              <a:xfrm rot="196375">
                <a:off x="7758506" y="5215054"/>
                <a:ext cx="924795" cy="1766839"/>
              </a:xfrm>
              <a:prstGeom prst="rtTriangle">
                <a:avLst/>
              </a:prstGeom>
              <a:solidFill>
                <a:srgbClr val="2295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直角三角形 37"/>
              <p:cNvSpPr/>
              <p:nvPr/>
            </p:nvSpPr>
            <p:spPr>
              <a:xfrm rot="3862274">
                <a:off x="9003107" y="5688843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 rot="17414761">
                <a:off x="7346215" y="5246740"/>
                <a:ext cx="886664" cy="1959428"/>
              </a:xfrm>
              <a:prstGeom prst="rtTriangle">
                <a:avLst/>
              </a:prstGeom>
              <a:solidFill>
                <a:srgbClr val="FF35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直角三角形 40"/>
              <p:cNvSpPr/>
              <p:nvPr/>
            </p:nvSpPr>
            <p:spPr>
              <a:xfrm rot="6993227">
                <a:off x="8756933" y="6173301"/>
                <a:ext cx="614552" cy="1369398"/>
              </a:xfrm>
              <a:prstGeom prst="rtTriangle">
                <a:avLst/>
              </a:prstGeom>
              <a:solidFill>
                <a:srgbClr val="2E32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8075762">
                <a:off x="10123572" y="6170388"/>
                <a:ext cx="599001" cy="1269148"/>
              </a:xfrm>
              <a:prstGeom prst="triangle">
                <a:avLst/>
              </a:prstGeom>
              <a:solidFill>
                <a:srgbClr val="2295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直角三角形 46"/>
              <p:cNvSpPr/>
              <p:nvPr/>
            </p:nvSpPr>
            <p:spPr>
              <a:xfrm rot="6993227">
                <a:off x="8772258" y="5699332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18825959">
                <a:off x="9140204" y="5586888"/>
                <a:ext cx="614552" cy="1369398"/>
              </a:xfrm>
              <a:prstGeom prst="triangle">
                <a:avLst/>
              </a:prstGeom>
              <a:solidFill>
                <a:srgbClr val="FF35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直角三角形 52"/>
              <p:cNvSpPr/>
              <p:nvPr/>
            </p:nvSpPr>
            <p:spPr>
              <a:xfrm rot="6993227">
                <a:off x="7120572" y="5392521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直角三角形 53"/>
              <p:cNvSpPr/>
              <p:nvPr/>
            </p:nvSpPr>
            <p:spPr>
              <a:xfrm rot="19585717">
                <a:off x="7464019" y="5239408"/>
                <a:ext cx="614552" cy="1369398"/>
              </a:xfrm>
              <a:prstGeom prst="rtTriangle">
                <a:avLst/>
              </a:prstGeom>
              <a:solidFill>
                <a:srgbClr val="C25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直角三角形 58"/>
              <p:cNvSpPr/>
              <p:nvPr/>
            </p:nvSpPr>
            <p:spPr>
              <a:xfrm rot="6993227">
                <a:off x="5002271" y="5392521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直角三角形 59"/>
              <p:cNvSpPr/>
              <p:nvPr/>
            </p:nvSpPr>
            <p:spPr>
              <a:xfrm rot="1963095">
                <a:off x="5635997" y="5283755"/>
                <a:ext cx="614552" cy="1369398"/>
              </a:xfrm>
              <a:prstGeom prst="rtTriangle">
                <a:avLst/>
              </a:prstGeom>
              <a:solidFill>
                <a:srgbClr val="FEC6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直角三角形 61"/>
              <p:cNvSpPr/>
              <p:nvPr/>
            </p:nvSpPr>
            <p:spPr>
              <a:xfrm rot="3862274">
                <a:off x="7192699" y="5400533"/>
                <a:ext cx="621612" cy="1363488"/>
              </a:xfrm>
              <a:prstGeom prst="rtTriangle">
                <a:avLst/>
              </a:prstGeom>
              <a:solidFill>
                <a:srgbClr val="00FF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直角三角形 62"/>
              <p:cNvSpPr/>
              <p:nvPr/>
            </p:nvSpPr>
            <p:spPr>
              <a:xfrm rot="6520830">
                <a:off x="9410418" y="5820291"/>
                <a:ext cx="621612" cy="1766839"/>
              </a:xfrm>
              <a:prstGeom prst="rtTriangle">
                <a:avLst/>
              </a:prstGeom>
              <a:solidFill>
                <a:srgbClr val="ED7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直角三角形 64"/>
              <p:cNvSpPr/>
              <p:nvPr/>
            </p:nvSpPr>
            <p:spPr>
              <a:xfrm rot="6993227">
                <a:off x="2838864" y="5656542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直角三角形 65"/>
              <p:cNvSpPr/>
              <p:nvPr/>
            </p:nvSpPr>
            <p:spPr>
              <a:xfrm rot="1963095">
                <a:off x="3558395" y="5254727"/>
                <a:ext cx="614552" cy="1369398"/>
              </a:xfrm>
              <a:prstGeom prst="rtTriangle">
                <a:avLst/>
              </a:prstGeom>
              <a:solidFill>
                <a:srgbClr val="EB56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6417494">
                <a:off x="4067508" y="5422862"/>
                <a:ext cx="924795" cy="1766839"/>
              </a:xfrm>
              <a:prstGeom prst="triangle">
                <a:avLst/>
              </a:prstGeom>
              <a:solidFill>
                <a:srgbClr val="FF35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直角三角形 67"/>
              <p:cNvSpPr/>
              <p:nvPr/>
            </p:nvSpPr>
            <p:spPr>
              <a:xfrm rot="5194327">
                <a:off x="5000088" y="5178546"/>
                <a:ext cx="489928" cy="1511417"/>
              </a:xfrm>
              <a:prstGeom prst="rtTriangle">
                <a:avLst/>
              </a:prstGeom>
              <a:solidFill>
                <a:srgbClr val="D7FF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直角三角形 68"/>
              <p:cNvSpPr/>
              <p:nvPr/>
            </p:nvSpPr>
            <p:spPr>
              <a:xfrm rot="3862274">
                <a:off x="6618232" y="5242656"/>
                <a:ext cx="621612" cy="1766839"/>
              </a:xfrm>
              <a:prstGeom prst="rtTriangle">
                <a:avLst/>
              </a:prstGeom>
              <a:solidFill>
                <a:srgbClr val="24B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17414761">
                <a:off x="6011023" y="5353972"/>
                <a:ext cx="729256" cy="1959428"/>
              </a:xfrm>
              <a:prstGeom prst="triangle">
                <a:avLst/>
              </a:prstGeom>
              <a:solidFill>
                <a:srgbClr val="1E21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直角三角形 70"/>
              <p:cNvSpPr/>
              <p:nvPr/>
            </p:nvSpPr>
            <p:spPr>
              <a:xfrm rot="4711096">
                <a:off x="1577307" y="5713723"/>
                <a:ext cx="614552" cy="1369398"/>
              </a:xfrm>
              <a:prstGeom prst="rtTriangle">
                <a:avLst/>
              </a:prstGeom>
              <a:solidFill>
                <a:srgbClr val="48C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直角三角形 71"/>
              <p:cNvSpPr/>
              <p:nvPr/>
            </p:nvSpPr>
            <p:spPr>
              <a:xfrm rot="6044113">
                <a:off x="2228054" y="5850971"/>
                <a:ext cx="614552" cy="1369398"/>
              </a:xfrm>
              <a:prstGeom prst="rtTriangle">
                <a:avLst/>
              </a:prstGeom>
              <a:solidFill>
                <a:srgbClr val="EB56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直角三角形 73"/>
              <p:cNvSpPr/>
              <p:nvPr/>
            </p:nvSpPr>
            <p:spPr>
              <a:xfrm rot="14806364">
                <a:off x="3385540" y="5187212"/>
                <a:ext cx="621612" cy="1766839"/>
              </a:xfrm>
              <a:prstGeom prst="rtTriangle">
                <a:avLst/>
              </a:prstGeom>
              <a:solidFill>
                <a:srgbClr val="FEC6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3862274">
                <a:off x="4964367" y="5538679"/>
                <a:ext cx="449708" cy="1324060"/>
              </a:xfrm>
              <a:prstGeom prst="triangle">
                <a:avLst/>
              </a:prstGeom>
              <a:solidFill>
                <a:srgbClr val="C25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直角三角形 75"/>
              <p:cNvSpPr/>
              <p:nvPr/>
            </p:nvSpPr>
            <p:spPr>
              <a:xfrm rot="17414761">
                <a:off x="11555473" y="5865091"/>
                <a:ext cx="434998" cy="1195200"/>
              </a:xfrm>
              <a:prstGeom prst="rtTriangle">
                <a:avLst/>
              </a:prstGeom>
              <a:solidFill>
                <a:srgbClr val="C25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直角三角形 76"/>
              <p:cNvSpPr/>
              <p:nvPr/>
            </p:nvSpPr>
            <p:spPr>
              <a:xfrm rot="17749571">
                <a:off x="10652490" y="5515003"/>
                <a:ext cx="924795" cy="1766839"/>
              </a:xfrm>
              <a:prstGeom prst="rtTriangle">
                <a:avLst/>
              </a:prstGeom>
              <a:solidFill>
                <a:srgbClr val="2295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3862274">
                <a:off x="10219004" y="5985104"/>
                <a:ext cx="621612" cy="1478308"/>
              </a:xfrm>
              <a:prstGeom prst="triangle">
                <a:avLst/>
              </a:prstGeom>
              <a:solidFill>
                <a:srgbClr val="25B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直角三角形 78"/>
              <p:cNvSpPr/>
              <p:nvPr/>
            </p:nvSpPr>
            <p:spPr>
              <a:xfrm rot="7497355">
                <a:off x="11518902" y="6098007"/>
                <a:ext cx="621612" cy="1766839"/>
              </a:xfrm>
              <a:prstGeom prst="rtTriangle">
                <a:avLst/>
              </a:prstGeom>
              <a:solidFill>
                <a:srgbClr val="1E0A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等腰三角形 79"/>
              <p:cNvSpPr/>
              <p:nvPr/>
            </p:nvSpPr>
            <p:spPr>
              <a:xfrm rot="17414761">
                <a:off x="11267079" y="6224969"/>
                <a:ext cx="349686" cy="1201606"/>
              </a:xfrm>
              <a:prstGeom prst="triangle">
                <a:avLst/>
              </a:prstGeom>
              <a:solidFill>
                <a:srgbClr val="D7FF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3744709" y="2260203"/>
            <a:ext cx="47025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latin typeface="造字工房尚黑 G0v1 纤细体" pitchFamily="50" charset="-122"/>
                <a:ea typeface="造字工房尚黑 G0v1 纤细体" pitchFamily="50" charset="-122"/>
              </a:rPr>
              <a:t>谢谢</a:t>
            </a:r>
            <a:endParaRPr lang="zh-CN" altLang="en-US" sz="11500" dirty="0"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90" name="直角三角形 89"/>
          <p:cNvSpPr/>
          <p:nvPr/>
        </p:nvSpPr>
        <p:spPr>
          <a:xfrm rot="10016549">
            <a:off x="5764339" y="3503107"/>
            <a:ext cx="180630" cy="410915"/>
          </a:xfrm>
          <a:prstGeom prst="rtTriangle">
            <a:avLst/>
          </a:prstGeom>
          <a:solidFill>
            <a:srgbClr val="FEC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直角三角形 60"/>
          <p:cNvSpPr/>
          <p:nvPr/>
        </p:nvSpPr>
        <p:spPr>
          <a:xfrm rot="13704391">
            <a:off x="7140802" y="3282328"/>
            <a:ext cx="181497" cy="625292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直角三角形 93"/>
          <p:cNvSpPr/>
          <p:nvPr/>
        </p:nvSpPr>
        <p:spPr>
          <a:xfrm rot="17325050">
            <a:off x="5959987" y="4694207"/>
            <a:ext cx="272030" cy="618842"/>
          </a:xfrm>
          <a:prstGeom prst="rtTriangle">
            <a:avLst/>
          </a:prstGeom>
          <a:solidFill>
            <a:srgbClr val="1E21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直角三角形 60"/>
          <p:cNvSpPr/>
          <p:nvPr/>
        </p:nvSpPr>
        <p:spPr>
          <a:xfrm rot="13511413">
            <a:off x="6818595" y="4125128"/>
            <a:ext cx="193203" cy="635608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直角三角形 60"/>
          <p:cNvSpPr/>
          <p:nvPr/>
        </p:nvSpPr>
        <p:spPr>
          <a:xfrm rot="8538311">
            <a:off x="6710670" y="2856119"/>
            <a:ext cx="45719" cy="502877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25B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直角三角形 96"/>
          <p:cNvSpPr/>
          <p:nvPr/>
        </p:nvSpPr>
        <p:spPr>
          <a:xfrm rot="14289551">
            <a:off x="7239611" y="4804357"/>
            <a:ext cx="226190" cy="514561"/>
          </a:xfrm>
          <a:prstGeom prst="rtTriangle">
            <a:avLst/>
          </a:prstGeom>
          <a:solidFill>
            <a:srgbClr val="48C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等腰三角形 97"/>
          <p:cNvSpPr/>
          <p:nvPr/>
        </p:nvSpPr>
        <p:spPr>
          <a:xfrm rot="10281164">
            <a:off x="4631253" y="4775239"/>
            <a:ext cx="341440" cy="776743"/>
          </a:xfrm>
          <a:prstGeom prst="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直角三角形 60"/>
          <p:cNvSpPr/>
          <p:nvPr/>
        </p:nvSpPr>
        <p:spPr>
          <a:xfrm rot="13511413">
            <a:off x="5834518" y="4066863"/>
            <a:ext cx="159928" cy="618842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278172 w 278172"/>
              <a:gd name="connsiteY0" fmla="*/ 1076386 h 1076386"/>
              <a:gd name="connsiteX1" fmla="*/ 278172 w 278172"/>
              <a:gd name="connsiteY1" fmla="*/ 0 h 1076386"/>
              <a:gd name="connsiteX2" fmla="*/ 1 w 278172"/>
              <a:gd name="connsiteY2" fmla="*/ 211147 h 1076386"/>
              <a:gd name="connsiteX3" fmla="*/ 278172 w 278172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172" h="1076386">
                <a:moveTo>
                  <a:pt x="278172" y="1076386"/>
                </a:moveTo>
                <a:lnTo>
                  <a:pt x="278172" y="0"/>
                </a:lnTo>
                <a:lnTo>
                  <a:pt x="1" y="211147"/>
                </a:lnTo>
                <a:lnTo>
                  <a:pt x="278172" y="1076386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直角三角形 60"/>
          <p:cNvSpPr/>
          <p:nvPr/>
        </p:nvSpPr>
        <p:spPr>
          <a:xfrm rot="3548410">
            <a:off x="6503738" y="1675461"/>
            <a:ext cx="136288" cy="448364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00A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直角三角形 100"/>
          <p:cNvSpPr/>
          <p:nvPr/>
        </p:nvSpPr>
        <p:spPr>
          <a:xfrm rot="13904884">
            <a:off x="5551602" y="2466627"/>
            <a:ext cx="118333" cy="269196"/>
          </a:xfrm>
          <a:prstGeom prst="rt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直角三角形 60"/>
          <p:cNvSpPr/>
          <p:nvPr/>
        </p:nvSpPr>
        <p:spPr>
          <a:xfrm rot="13704391">
            <a:off x="6221811" y="1085246"/>
            <a:ext cx="118901" cy="40963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直角三角形 60"/>
          <p:cNvSpPr/>
          <p:nvPr/>
        </p:nvSpPr>
        <p:spPr>
          <a:xfrm rot="10110494">
            <a:off x="4945165" y="3577298"/>
            <a:ext cx="183871" cy="604905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直角三角形 60"/>
          <p:cNvSpPr/>
          <p:nvPr/>
        </p:nvSpPr>
        <p:spPr>
          <a:xfrm rot="13511413">
            <a:off x="6102484" y="515985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直角三角形 91"/>
          <p:cNvSpPr/>
          <p:nvPr/>
        </p:nvSpPr>
        <p:spPr>
          <a:xfrm rot="13904884">
            <a:off x="5749844" y="1677996"/>
            <a:ext cx="108370" cy="269196"/>
          </a:xfrm>
          <a:custGeom>
            <a:avLst/>
            <a:gdLst>
              <a:gd name="connsiteX0" fmla="*/ 0 w 118333"/>
              <a:gd name="connsiteY0" fmla="*/ 269196 h 269196"/>
              <a:gd name="connsiteX1" fmla="*/ 0 w 118333"/>
              <a:gd name="connsiteY1" fmla="*/ 0 h 269196"/>
              <a:gd name="connsiteX2" fmla="*/ 118333 w 118333"/>
              <a:gd name="connsiteY2" fmla="*/ 269196 h 269196"/>
              <a:gd name="connsiteX3" fmla="*/ 0 w 118333"/>
              <a:gd name="connsiteY3" fmla="*/ 269196 h 269196"/>
              <a:gd name="connsiteX0" fmla="*/ 0 w 108370"/>
              <a:gd name="connsiteY0" fmla="*/ 269196 h 269196"/>
              <a:gd name="connsiteX1" fmla="*/ 0 w 108370"/>
              <a:gd name="connsiteY1" fmla="*/ 0 h 269196"/>
              <a:gd name="connsiteX2" fmla="*/ 108370 w 108370"/>
              <a:gd name="connsiteY2" fmla="*/ 227985 h 269196"/>
              <a:gd name="connsiteX3" fmla="*/ 0 w 108370"/>
              <a:gd name="connsiteY3" fmla="*/ 269196 h 26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70" h="269196">
                <a:moveTo>
                  <a:pt x="0" y="269196"/>
                </a:moveTo>
                <a:lnTo>
                  <a:pt x="0" y="0"/>
                </a:lnTo>
                <a:lnTo>
                  <a:pt x="108370" y="227985"/>
                </a:lnTo>
                <a:lnTo>
                  <a:pt x="0" y="269196"/>
                </a:lnTo>
                <a:close/>
              </a:path>
            </a:pathLst>
          </a:custGeom>
          <a:solidFill>
            <a:srgbClr val="2E3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直角三角形 60"/>
          <p:cNvSpPr/>
          <p:nvPr/>
        </p:nvSpPr>
        <p:spPr>
          <a:xfrm rot="13511413">
            <a:off x="5900549" y="-836324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直角三角形 60"/>
          <p:cNvSpPr/>
          <p:nvPr/>
        </p:nvSpPr>
        <p:spPr>
          <a:xfrm rot="3548410">
            <a:off x="6276341" y="-799851"/>
            <a:ext cx="136288" cy="448364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00A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直角三角形 60"/>
          <p:cNvSpPr/>
          <p:nvPr/>
        </p:nvSpPr>
        <p:spPr>
          <a:xfrm rot="8538311">
            <a:off x="-605000" y="1877034"/>
            <a:ext cx="97706" cy="502877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  <a:gd name="connsiteX0" fmla="*/ 0 w 542575"/>
              <a:gd name="connsiteY0" fmla="*/ 874681 h 874681"/>
              <a:gd name="connsiteX1" fmla="*/ 105739 w 542575"/>
              <a:gd name="connsiteY1" fmla="*/ 0 h 874681"/>
              <a:gd name="connsiteX2" fmla="*/ 542574 w 542575"/>
              <a:gd name="connsiteY2" fmla="*/ 674653 h 874681"/>
              <a:gd name="connsiteX3" fmla="*/ 0 w 542575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575" h="874681">
                <a:moveTo>
                  <a:pt x="0" y="874681"/>
                </a:moveTo>
                <a:lnTo>
                  <a:pt x="105739" y="0"/>
                </a:lnTo>
                <a:lnTo>
                  <a:pt x="542574" y="674653"/>
                </a:lnTo>
                <a:lnTo>
                  <a:pt x="0" y="874681"/>
                </a:lnTo>
                <a:close/>
              </a:path>
            </a:pathLst>
          </a:custGeom>
          <a:solidFill>
            <a:srgbClr val="25B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直角三角形 108"/>
          <p:cNvSpPr/>
          <p:nvPr/>
        </p:nvSpPr>
        <p:spPr>
          <a:xfrm rot="13904884">
            <a:off x="12354252" y="2466627"/>
            <a:ext cx="118333" cy="269196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0" name="954_My Grandfather's Clo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29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-4.16667E-7 0.45324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6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54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60"/>
                            </p:stCondLst>
                            <p:childTnLst>
                              <p:par>
                                <p:cTn id="1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-4.16667E-7 0.45324 " pathEditMode="relative" rAng="0" ptsTypes="AA">
                                      <p:cBhvr>
                                        <p:cTn id="16" dur="1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66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10"/>
                            </p:stCondLst>
                            <p:childTnLst>
                              <p:par>
                                <p:cTn id="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BD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20"/>
                            </p:stCondLst>
                            <p:childTnLst>
                              <p:par>
                                <p:cTn id="2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81481E-6 L 0.44635 0.07708 " pathEditMode="relative" rAng="0" ptsTypes="AA">
                                      <p:cBhvr>
                                        <p:cTn id="26" dur="1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18" y="38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20"/>
                            </p:stCondLst>
                            <p:childTnLst>
                              <p:par>
                                <p:cTn id="3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20"/>
                            </p:stCondLst>
                            <p:childTnLst>
                              <p:par>
                                <p:cTn id="33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E7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30"/>
                            </p:stCondLst>
                            <p:childTnLst>
                              <p:par>
                                <p:cTn id="36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33333E-6 L -0.40938 0.08194 " pathEditMode="relative" rAng="0" ptsTypes="AA">
                                      <p:cBhvr>
                                        <p:cTn id="37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69" y="409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30"/>
                            </p:stCondLst>
                            <p:childTnLst>
                              <p:par>
                                <p:cTn id="4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30"/>
                            </p:stCondLst>
                            <p:childTnLst>
                              <p:par>
                                <p:cTn id="44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</p:childTnLst>
        </p:cTn>
      </p:par>
    </p:tnLst>
    <p:bldLst>
      <p:bldP spid="89" grpId="0"/>
      <p:bldP spid="89" grpId="1"/>
      <p:bldP spid="89" grpId="2"/>
      <p:bldP spid="89" grpId="3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581025" y="377190"/>
            <a:ext cx="906780" cy="1216818"/>
          </a:xfrm>
          <a:custGeom>
            <a:avLst/>
            <a:gdLst>
              <a:gd name="connsiteX0" fmla="*/ 0 w 1295400"/>
              <a:gd name="connsiteY0" fmla="*/ 1981200 h 1981200"/>
              <a:gd name="connsiteX1" fmla="*/ 647700 w 1295400"/>
              <a:gd name="connsiteY1" fmla="*/ 0 h 1981200"/>
              <a:gd name="connsiteX2" fmla="*/ 1295400 w 1295400"/>
              <a:gd name="connsiteY2" fmla="*/ 1981200 h 1981200"/>
              <a:gd name="connsiteX3" fmla="*/ 0 w 1295400"/>
              <a:gd name="connsiteY3" fmla="*/ 1981200 h 1981200"/>
              <a:gd name="connsiteX0" fmla="*/ 0 w 1584960"/>
              <a:gd name="connsiteY0" fmla="*/ 1981200 h 1981200"/>
              <a:gd name="connsiteX1" fmla="*/ 647700 w 1584960"/>
              <a:gd name="connsiteY1" fmla="*/ 0 h 1981200"/>
              <a:gd name="connsiteX2" fmla="*/ 1584960 w 1584960"/>
              <a:gd name="connsiteY2" fmla="*/ 1173480 h 1981200"/>
              <a:gd name="connsiteX3" fmla="*/ 0 w 1584960"/>
              <a:gd name="connsiteY3" fmla="*/ 1981200 h 1981200"/>
              <a:gd name="connsiteX0" fmla="*/ 0 w 1407539"/>
              <a:gd name="connsiteY0" fmla="*/ 1888792 h 1888792"/>
              <a:gd name="connsiteX1" fmla="*/ 470279 w 1407539"/>
              <a:gd name="connsiteY1" fmla="*/ 0 h 1888792"/>
              <a:gd name="connsiteX2" fmla="*/ 1407539 w 1407539"/>
              <a:gd name="connsiteY2" fmla="*/ 1173480 h 1888792"/>
              <a:gd name="connsiteX3" fmla="*/ 0 w 1407539"/>
              <a:gd name="connsiteY3" fmla="*/ 1888792 h 1888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7539" h="1888792">
                <a:moveTo>
                  <a:pt x="0" y="1888792"/>
                </a:moveTo>
                <a:lnTo>
                  <a:pt x="470279" y="0"/>
                </a:lnTo>
                <a:lnTo>
                  <a:pt x="1407539" y="1173480"/>
                </a:lnTo>
                <a:lnTo>
                  <a:pt x="0" y="1888792"/>
                </a:lnTo>
                <a:close/>
              </a:path>
            </a:pathLst>
          </a:cu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5507" y="65862"/>
            <a:ext cx="13106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FF354A"/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lang="zh-CN" altLang="en-US" sz="11500" dirty="0">
              <a:solidFill>
                <a:srgbClr val="FF354A"/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33438" y="1174750"/>
            <a:ext cx="573087" cy="292100"/>
          </a:xfrm>
          <a:prstGeom prst="line">
            <a:avLst/>
          </a:pr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组合 3"/>
          <p:cNvGrpSpPr/>
          <p:nvPr/>
        </p:nvGrpSpPr>
        <p:grpSpPr>
          <a:xfrm>
            <a:off x="3744709" y="732958"/>
            <a:ext cx="4702583" cy="1032724"/>
            <a:chOff x="3744709" y="732958"/>
            <a:chExt cx="4702583" cy="1032724"/>
          </a:xfrm>
        </p:grpSpPr>
        <p:sp>
          <p:nvSpPr>
            <p:cNvPr id="10" name="文本框 9"/>
            <p:cNvSpPr txBox="1"/>
            <p:nvPr/>
          </p:nvSpPr>
          <p:spPr>
            <a:xfrm>
              <a:off x="3744709" y="732958"/>
              <a:ext cx="47025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282828"/>
                  </a:solidFill>
                  <a:latin typeface="造字工房尚黑 G0v1 细体" pitchFamily="50" charset="-122"/>
                  <a:ea typeface="造字工房尚黑 G0v1 细体" pitchFamily="50" charset="-122"/>
                </a:rPr>
                <a:t>绚烂是什么</a:t>
              </a:r>
              <a:endParaRPr lang="zh-CN" altLang="en-US" sz="4400" dirty="0">
                <a:solidFill>
                  <a:srgbClr val="282828"/>
                </a:solidFill>
                <a:latin typeface="造字工房尚黑 G0v1 细体" pitchFamily="50" charset="-122"/>
                <a:ea typeface="造字工房尚黑 G0v1 细体" pitchFamily="5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744709" y="1365572"/>
              <a:ext cx="4702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What is 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Gorgeous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una ITC Std" panose="02000506070000020003" pitchFamily="50" charset="0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15" name="KSO_Shape"/>
          <p:cNvSpPr>
            <a:spLocks noChangeAspect="1"/>
          </p:cNvSpPr>
          <p:nvPr/>
        </p:nvSpPr>
        <p:spPr bwMode="auto">
          <a:xfrm>
            <a:off x="9096946" y="2579550"/>
            <a:ext cx="1044000" cy="1044000"/>
          </a:xfrm>
          <a:custGeom>
            <a:avLst/>
            <a:gdLst>
              <a:gd name="T0" fmla="*/ 1410948 w 2667001"/>
              <a:gd name="T1" fmla="*/ 2158926 h 2665413"/>
              <a:gd name="T2" fmla="*/ 1410948 w 2667001"/>
              <a:gd name="T3" fmla="*/ 2622308 h 2665413"/>
              <a:gd name="T4" fmla="*/ 1325070 w 2667001"/>
              <a:gd name="T5" fmla="*/ 2665096 h 2665413"/>
              <a:gd name="T6" fmla="*/ 1250007 w 2667001"/>
              <a:gd name="T7" fmla="*/ 2606777 h 2665413"/>
              <a:gd name="T8" fmla="*/ 1267819 w 2667001"/>
              <a:gd name="T9" fmla="*/ 2145298 h 2665413"/>
              <a:gd name="T10" fmla="*/ 1963341 w 2667001"/>
              <a:gd name="T11" fmla="*/ 1853246 h 2665413"/>
              <a:gd name="T12" fmla="*/ 2291400 w 2667001"/>
              <a:gd name="T13" fmla="*/ 2181305 h 2665413"/>
              <a:gd name="T14" fmla="*/ 2260942 w 2667001"/>
              <a:gd name="T15" fmla="*/ 2272045 h 2665413"/>
              <a:gd name="T16" fmla="*/ 2166712 w 2667001"/>
              <a:gd name="T17" fmla="*/ 2283784 h 2665413"/>
              <a:gd name="T18" fmla="*/ 1852930 w 2667001"/>
              <a:gd name="T19" fmla="*/ 1944620 h 2665413"/>
              <a:gd name="T20" fmla="*/ 1900521 w 2667001"/>
              <a:gd name="T21" fmla="*/ 1861178 h 2665413"/>
              <a:gd name="T22" fmla="*/ 775394 w 2667001"/>
              <a:gd name="T23" fmla="*/ 1865937 h 2665413"/>
              <a:gd name="T24" fmla="*/ 815024 w 2667001"/>
              <a:gd name="T25" fmla="*/ 1953504 h 2665413"/>
              <a:gd name="T26" fmla="*/ 493858 w 2667001"/>
              <a:gd name="T27" fmla="*/ 2287274 h 2665413"/>
              <a:gd name="T28" fmla="*/ 400964 w 2667001"/>
              <a:gd name="T29" fmla="*/ 2266334 h 2665413"/>
              <a:gd name="T30" fmla="*/ 380039 w 2667001"/>
              <a:gd name="T31" fmla="*/ 2173056 h 2665413"/>
              <a:gd name="T32" fmla="*/ 713570 w 2667001"/>
              <a:gd name="T33" fmla="*/ 1851660 h 2665413"/>
              <a:gd name="T34" fmla="*/ 2649200 w 2667001"/>
              <a:gd name="T35" fmla="*/ 1279272 h 2665413"/>
              <a:gd name="T36" fmla="*/ 2656194 w 2667001"/>
              <a:gd name="T37" fmla="*/ 1375646 h 2665413"/>
              <a:gd name="T38" fmla="*/ 2205776 w 2667001"/>
              <a:gd name="T39" fmla="*/ 1422401 h 2665413"/>
              <a:gd name="T40" fmla="*/ 2125038 w 2667001"/>
              <a:gd name="T41" fmla="*/ 1371511 h 2665413"/>
              <a:gd name="T42" fmla="*/ 2136481 w 2667001"/>
              <a:gd name="T43" fmla="*/ 1275456 h 2665413"/>
              <a:gd name="T44" fmla="*/ 474893 w 2667001"/>
              <a:gd name="T45" fmla="*/ 1243967 h 2665413"/>
              <a:gd name="T46" fmla="*/ 547048 w 2667001"/>
              <a:gd name="T47" fmla="*/ 1305990 h 2665413"/>
              <a:gd name="T48" fmla="*/ 521619 w 2667001"/>
              <a:gd name="T49" fmla="*/ 1399182 h 2665413"/>
              <a:gd name="T50" fmla="*/ 58805 w 2667001"/>
              <a:gd name="T51" fmla="*/ 1416994 h 2665413"/>
              <a:gd name="T52" fmla="*/ 318 w 2667001"/>
              <a:gd name="T53" fmla="*/ 1341931 h 2665413"/>
              <a:gd name="T54" fmla="*/ 43230 w 2667001"/>
              <a:gd name="T55" fmla="*/ 1256054 h 2665413"/>
              <a:gd name="T56" fmla="*/ 1404666 w 2667001"/>
              <a:gd name="T57" fmla="*/ 790517 h 2665413"/>
              <a:gd name="T58" fmla="*/ 1674370 w 2667001"/>
              <a:gd name="T59" fmla="*/ 935931 h 2665413"/>
              <a:gd name="T60" fmla="*/ 1849726 w 2667001"/>
              <a:gd name="T61" fmla="*/ 1183356 h 2665413"/>
              <a:gd name="T62" fmla="*/ 1896742 w 2667001"/>
              <a:gd name="T63" fmla="*/ 1184623 h 2665413"/>
              <a:gd name="T64" fmla="*/ 1731552 w 2667001"/>
              <a:gd name="T65" fmla="*/ 893162 h 2665413"/>
              <a:gd name="T66" fmla="*/ 1423091 w 2667001"/>
              <a:gd name="T67" fmla="*/ 763905 h 2665413"/>
              <a:gd name="T68" fmla="*/ 1646873 w 2667001"/>
              <a:gd name="T69" fmla="*/ 755631 h 2665413"/>
              <a:gd name="T70" fmla="*/ 1903731 w 2667001"/>
              <a:gd name="T71" fmla="*/ 1006078 h 2665413"/>
              <a:gd name="T72" fmla="*/ 1990091 w 2667001"/>
              <a:gd name="T73" fmla="*/ 1366354 h 2665413"/>
              <a:gd name="T74" fmla="*/ 1869441 w 2667001"/>
              <a:gd name="T75" fmla="*/ 1712662 h 2665413"/>
              <a:gd name="T76" fmla="*/ 1589406 w 2667001"/>
              <a:gd name="T77" fmla="*/ 1937398 h 2665413"/>
              <a:gd name="T78" fmla="*/ 1217931 w 2667001"/>
              <a:gd name="T79" fmla="*/ 1978663 h 2665413"/>
              <a:gd name="T80" fmla="*/ 892811 w 2667001"/>
              <a:gd name="T81" fmla="*/ 1818682 h 2665413"/>
              <a:gd name="T82" fmla="*/ 702628 w 2667001"/>
              <a:gd name="T83" fmla="*/ 1512368 h 2665413"/>
              <a:gd name="T84" fmla="*/ 707073 w 2667001"/>
              <a:gd name="T85" fmla="*/ 1137809 h 2665413"/>
              <a:gd name="T86" fmla="*/ 904558 w 2667001"/>
              <a:gd name="T87" fmla="*/ 836574 h 2665413"/>
              <a:gd name="T88" fmla="*/ 1234123 w 2667001"/>
              <a:gd name="T89" fmla="*/ 683893 h 2665413"/>
              <a:gd name="T90" fmla="*/ 2264432 w 2667001"/>
              <a:gd name="T91" fmla="*/ 395906 h 2665413"/>
              <a:gd name="T92" fmla="*/ 2290131 w 2667001"/>
              <a:gd name="T93" fmla="*/ 488233 h 2665413"/>
              <a:gd name="T94" fmla="*/ 1959216 w 2667001"/>
              <a:gd name="T95" fmla="*/ 812802 h 2665413"/>
              <a:gd name="T96" fmla="*/ 1869746 w 2667001"/>
              <a:gd name="T97" fmla="*/ 777902 h 2665413"/>
              <a:gd name="T98" fmla="*/ 1863083 w 2667001"/>
              <a:gd name="T99" fmla="*/ 683355 h 2665413"/>
              <a:gd name="T100" fmla="*/ 459935 w 2667001"/>
              <a:gd name="T101" fmla="*/ 373063 h 2665413"/>
              <a:gd name="T102" fmla="*/ 803611 w 2667001"/>
              <a:gd name="T103" fmla="*/ 679548 h 2665413"/>
              <a:gd name="T104" fmla="*/ 800757 w 2667001"/>
              <a:gd name="T105" fmla="*/ 774412 h 2665413"/>
              <a:gd name="T106" fmla="*/ 713570 w 2667001"/>
              <a:gd name="T107" fmla="*/ 813436 h 2665413"/>
              <a:gd name="T108" fmla="*/ 380039 w 2667001"/>
              <a:gd name="T109" fmla="*/ 492357 h 2665413"/>
              <a:gd name="T110" fmla="*/ 400964 w 2667001"/>
              <a:gd name="T111" fmla="*/ 399396 h 2665413"/>
              <a:gd name="T112" fmla="*/ 1365146 w 2667001"/>
              <a:gd name="T113" fmla="*/ 5388 h 2665413"/>
              <a:gd name="T114" fmla="*/ 1423670 w 2667001"/>
              <a:gd name="T115" fmla="*/ 80188 h 2665413"/>
              <a:gd name="T116" fmla="*/ 1384548 w 2667001"/>
              <a:gd name="T117" fmla="*/ 534061 h 2665413"/>
              <a:gd name="T118" fmla="*/ 1287857 w 2667001"/>
              <a:gd name="T119" fmla="*/ 536280 h 2665413"/>
              <a:gd name="T120" fmla="*/ 1244600 w 2667001"/>
              <a:gd name="T121" fmla="*/ 84943 h 2665413"/>
              <a:gd name="T122" fmla="*/ 1299625 w 2667001"/>
              <a:gd name="T123" fmla="*/ 6973 h 2665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7001" h="2665413">
                <a:moveTo>
                  <a:pt x="1329523" y="2116138"/>
                </a:moveTo>
                <a:lnTo>
                  <a:pt x="1334294" y="2116138"/>
                </a:lnTo>
                <a:lnTo>
                  <a:pt x="1339065" y="2116138"/>
                </a:lnTo>
                <a:lnTo>
                  <a:pt x="1343518" y="2116455"/>
                </a:lnTo>
                <a:lnTo>
                  <a:pt x="1347971" y="2117089"/>
                </a:lnTo>
                <a:lnTo>
                  <a:pt x="1352424" y="2118040"/>
                </a:lnTo>
                <a:lnTo>
                  <a:pt x="1356877" y="2118991"/>
                </a:lnTo>
                <a:lnTo>
                  <a:pt x="1361012" y="2119942"/>
                </a:lnTo>
                <a:lnTo>
                  <a:pt x="1365146" y="2121526"/>
                </a:lnTo>
                <a:lnTo>
                  <a:pt x="1369281" y="2123111"/>
                </a:lnTo>
                <a:lnTo>
                  <a:pt x="1373098" y="2125013"/>
                </a:lnTo>
                <a:lnTo>
                  <a:pt x="1376915" y="2126914"/>
                </a:lnTo>
                <a:lnTo>
                  <a:pt x="1381050" y="2129133"/>
                </a:lnTo>
                <a:lnTo>
                  <a:pt x="1384548" y="2131352"/>
                </a:lnTo>
                <a:lnTo>
                  <a:pt x="1388047" y="2133887"/>
                </a:lnTo>
                <a:lnTo>
                  <a:pt x="1391546" y="2136740"/>
                </a:lnTo>
                <a:lnTo>
                  <a:pt x="1394726" y="2139276"/>
                </a:lnTo>
                <a:lnTo>
                  <a:pt x="1397907" y="2142128"/>
                </a:lnTo>
                <a:lnTo>
                  <a:pt x="1400770" y="2145298"/>
                </a:lnTo>
                <a:lnTo>
                  <a:pt x="1403632" y="2148784"/>
                </a:lnTo>
                <a:lnTo>
                  <a:pt x="1406177" y="2151954"/>
                </a:lnTo>
                <a:lnTo>
                  <a:pt x="1408721" y="2155440"/>
                </a:lnTo>
                <a:lnTo>
                  <a:pt x="1410948" y="2158926"/>
                </a:lnTo>
                <a:lnTo>
                  <a:pt x="1413174" y="2163047"/>
                </a:lnTo>
                <a:lnTo>
                  <a:pt x="1415401" y="2166850"/>
                </a:lnTo>
                <a:lnTo>
                  <a:pt x="1416991" y="2170654"/>
                </a:lnTo>
                <a:lnTo>
                  <a:pt x="1418581" y="2174774"/>
                </a:lnTo>
                <a:lnTo>
                  <a:pt x="1420171" y="2178894"/>
                </a:lnTo>
                <a:lnTo>
                  <a:pt x="1421126" y="2183332"/>
                </a:lnTo>
                <a:lnTo>
                  <a:pt x="1422080" y="2187452"/>
                </a:lnTo>
                <a:lnTo>
                  <a:pt x="1423034" y="2191889"/>
                </a:lnTo>
                <a:lnTo>
                  <a:pt x="1423670" y="2196644"/>
                </a:lnTo>
                <a:lnTo>
                  <a:pt x="1423988" y="2200764"/>
                </a:lnTo>
                <a:lnTo>
                  <a:pt x="1423988" y="2205518"/>
                </a:lnTo>
                <a:lnTo>
                  <a:pt x="1423988" y="2576033"/>
                </a:lnTo>
                <a:lnTo>
                  <a:pt x="1423988" y="2580471"/>
                </a:lnTo>
                <a:lnTo>
                  <a:pt x="1423670" y="2585225"/>
                </a:lnTo>
                <a:lnTo>
                  <a:pt x="1423034" y="2589662"/>
                </a:lnTo>
                <a:lnTo>
                  <a:pt x="1422080" y="2594099"/>
                </a:lnTo>
                <a:lnTo>
                  <a:pt x="1421126" y="2598220"/>
                </a:lnTo>
                <a:lnTo>
                  <a:pt x="1420171" y="2602340"/>
                </a:lnTo>
                <a:lnTo>
                  <a:pt x="1418581" y="2606777"/>
                </a:lnTo>
                <a:lnTo>
                  <a:pt x="1416991" y="2610898"/>
                </a:lnTo>
                <a:lnTo>
                  <a:pt x="1415401" y="2614701"/>
                </a:lnTo>
                <a:lnTo>
                  <a:pt x="1413174" y="2618822"/>
                </a:lnTo>
                <a:lnTo>
                  <a:pt x="1410948" y="2622308"/>
                </a:lnTo>
                <a:lnTo>
                  <a:pt x="1408721" y="2625794"/>
                </a:lnTo>
                <a:lnTo>
                  <a:pt x="1406177" y="2629598"/>
                </a:lnTo>
                <a:lnTo>
                  <a:pt x="1403632" y="2632767"/>
                </a:lnTo>
                <a:lnTo>
                  <a:pt x="1400770" y="2635937"/>
                </a:lnTo>
                <a:lnTo>
                  <a:pt x="1397907" y="2639106"/>
                </a:lnTo>
                <a:lnTo>
                  <a:pt x="1394726" y="2642276"/>
                </a:lnTo>
                <a:lnTo>
                  <a:pt x="1391546" y="2645128"/>
                </a:lnTo>
                <a:lnTo>
                  <a:pt x="1388047" y="2647664"/>
                </a:lnTo>
                <a:lnTo>
                  <a:pt x="1384548" y="2650200"/>
                </a:lnTo>
                <a:lnTo>
                  <a:pt x="1381050" y="2652735"/>
                </a:lnTo>
                <a:lnTo>
                  <a:pt x="1376915" y="2654637"/>
                </a:lnTo>
                <a:lnTo>
                  <a:pt x="1373098" y="2656539"/>
                </a:lnTo>
                <a:lnTo>
                  <a:pt x="1369281" y="2658440"/>
                </a:lnTo>
                <a:lnTo>
                  <a:pt x="1365146" y="2660025"/>
                </a:lnTo>
                <a:lnTo>
                  <a:pt x="1361012" y="2661293"/>
                </a:lnTo>
                <a:lnTo>
                  <a:pt x="1356877" y="2662561"/>
                </a:lnTo>
                <a:lnTo>
                  <a:pt x="1352424" y="2663828"/>
                </a:lnTo>
                <a:lnTo>
                  <a:pt x="1347971" y="2664462"/>
                </a:lnTo>
                <a:lnTo>
                  <a:pt x="1343518" y="2665096"/>
                </a:lnTo>
                <a:lnTo>
                  <a:pt x="1339065" y="2665413"/>
                </a:lnTo>
                <a:lnTo>
                  <a:pt x="1334294" y="2665413"/>
                </a:lnTo>
                <a:lnTo>
                  <a:pt x="1329523" y="2665413"/>
                </a:lnTo>
                <a:lnTo>
                  <a:pt x="1325070" y="2665096"/>
                </a:lnTo>
                <a:lnTo>
                  <a:pt x="1320936" y="2664462"/>
                </a:lnTo>
                <a:lnTo>
                  <a:pt x="1316165" y="2663828"/>
                </a:lnTo>
                <a:lnTo>
                  <a:pt x="1312030" y="2662561"/>
                </a:lnTo>
                <a:lnTo>
                  <a:pt x="1307895" y="2661293"/>
                </a:lnTo>
                <a:lnTo>
                  <a:pt x="1303442" y="2660025"/>
                </a:lnTo>
                <a:lnTo>
                  <a:pt x="1299625" y="2658440"/>
                </a:lnTo>
                <a:lnTo>
                  <a:pt x="1295172" y="2656539"/>
                </a:lnTo>
                <a:lnTo>
                  <a:pt x="1291356" y="2654637"/>
                </a:lnTo>
                <a:lnTo>
                  <a:pt x="1287857" y="2652735"/>
                </a:lnTo>
                <a:lnTo>
                  <a:pt x="1284358" y="2650200"/>
                </a:lnTo>
                <a:lnTo>
                  <a:pt x="1280541" y="2647664"/>
                </a:lnTo>
                <a:lnTo>
                  <a:pt x="1277361" y="2645128"/>
                </a:lnTo>
                <a:lnTo>
                  <a:pt x="1274180" y="2642276"/>
                </a:lnTo>
                <a:lnTo>
                  <a:pt x="1270681" y="2639106"/>
                </a:lnTo>
                <a:lnTo>
                  <a:pt x="1267819" y="2635937"/>
                </a:lnTo>
                <a:lnTo>
                  <a:pt x="1265274" y="2632767"/>
                </a:lnTo>
                <a:lnTo>
                  <a:pt x="1262412" y="2629598"/>
                </a:lnTo>
                <a:lnTo>
                  <a:pt x="1259867" y="2625794"/>
                </a:lnTo>
                <a:lnTo>
                  <a:pt x="1257641" y="2622308"/>
                </a:lnTo>
                <a:lnTo>
                  <a:pt x="1255414" y="2618822"/>
                </a:lnTo>
                <a:lnTo>
                  <a:pt x="1253506" y="2614701"/>
                </a:lnTo>
                <a:lnTo>
                  <a:pt x="1251598" y="2610898"/>
                </a:lnTo>
                <a:lnTo>
                  <a:pt x="1250007" y="2606777"/>
                </a:lnTo>
                <a:lnTo>
                  <a:pt x="1248417" y="2602340"/>
                </a:lnTo>
                <a:lnTo>
                  <a:pt x="1247145" y="2598220"/>
                </a:lnTo>
                <a:lnTo>
                  <a:pt x="1246191" y="2594099"/>
                </a:lnTo>
                <a:lnTo>
                  <a:pt x="1245554" y="2589662"/>
                </a:lnTo>
                <a:lnTo>
                  <a:pt x="1244918" y="2585225"/>
                </a:lnTo>
                <a:lnTo>
                  <a:pt x="1244600" y="2580471"/>
                </a:lnTo>
                <a:lnTo>
                  <a:pt x="1244600" y="2576033"/>
                </a:lnTo>
                <a:lnTo>
                  <a:pt x="1244600" y="2205518"/>
                </a:lnTo>
                <a:lnTo>
                  <a:pt x="1244600" y="2200764"/>
                </a:lnTo>
                <a:lnTo>
                  <a:pt x="1244918" y="2196644"/>
                </a:lnTo>
                <a:lnTo>
                  <a:pt x="1245554" y="2191889"/>
                </a:lnTo>
                <a:lnTo>
                  <a:pt x="1246191" y="2187452"/>
                </a:lnTo>
                <a:lnTo>
                  <a:pt x="1247145" y="2183332"/>
                </a:lnTo>
                <a:lnTo>
                  <a:pt x="1248417" y="2178894"/>
                </a:lnTo>
                <a:lnTo>
                  <a:pt x="1250007" y="2174774"/>
                </a:lnTo>
                <a:lnTo>
                  <a:pt x="1251598" y="2170654"/>
                </a:lnTo>
                <a:lnTo>
                  <a:pt x="1253506" y="2166850"/>
                </a:lnTo>
                <a:lnTo>
                  <a:pt x="1255414" y="2163047"/>
                </a:lnTo>
                <a:lnTo>
                  <a:pt x="1257641" y="2158926"/>
                </a:lnTo>
                <a:lnTo>
                  <a:pt x="1259867" y="2155440"/>
                </a:lnTo>
                <a:lnTo>
                  <a:pt x="1262412" y="2151954"/>
                </a:lnTo>
                <a:lnTo>
                  <a:pt x="1265274" y="2148784"/>
                </a:lnTo>
                <a:lnTo>
                  <a:pt x="1267819" y="2145298"/>
                </a:lnTo>
                <a:lnTo>
                  <a:pt x="1270681" y="2142128"/>
                </a:lnTo>
                <a:lnTo>
                  <a:pt x="1274180" y="2139276"/>
                </a:lnTo>
                <a:lnTo>
                  <a:pt x="1277361" y="2136740"/>
                </a:lnTo>
                <a:lnTo>
                  <a:pt x="1280541" y="2133887"/>
                </a:lnTo>
                <a:lnTo>
                  <a:pt x="1284358" y="2131352"/>
                </a:lnTo>
                <a:lnTo>
                  <a:pt x="1287857" y="2129133"/>
                </a:lnTo>
                <a:lnTo>
                  <a:pt x="1291356" y="2126914"/>
                </a:lnTo>
                <a:lnTo>
                  <a:pt x="1295172" y="2125013"/>
                </a:lnTo>
                <a:lnTo>
                  <a:pt x="1299625" y="2123111"/>
                </a:lnTo>
                <a:lnTo>
                  <a:pt x="1303442" y="2121526"/>
                </a:lnTo>
                <a:lnTo>
                  <a:pt x="1307895" y="2119942"/>
                </a:lnTo>
                <a:lnTo>
                  <a:pt x="1312030" y="2118991"/>
                </a:lnTo>
                <a:lnTo>
                  <a:pt x="1316165" y="2118040"/>
                </a:lnTo>
                <a:lnTo>
                  <a:pt x="1320936" y="2117089"/>
                </a:lnTo>
                <a:lnTo>
                  <a:pt x="1325070" y="2116455"/>
                </a:lnTo>
                <a:lnTo>
                  <a:pt x="1329523" y="2116138"/>
                </a:lnTo>
                <a:close/>
                <a:moveTo>
                  <a:pt x="1937959" y="1851025"/>
                </a:moveTo>
                <a:lnTo>
                  <a:pt x="1942084" y="1851025"/>
                </a:lnTo>
                <a:lnTo>
                  <a:pt x="1946525" y="1851025"/>
                </a:lnTo>
                <a:lnTo>
                  <a:pt x="1950650" y="1851342"/>
                </a:lnTo>
                <a:lnTo>
                  <a:pt x="1955092" y="1851660"/>
                </a:lnTo>
                <a:lnTo>
                  <a:pt x="1959216" y="1852611"/>
                </a:lnTo>
                <a:lnTo>
                  <a:pt x="1963341" y="1853246"/>
                </a:lnTo>
                <a:lnTo>
                  <a:pt x="1967783" y="1854832"/>
                </a:lnTo>
                <a:lnTo>
                  <a:pt x="1971907" y="1856101"/>
                </a:lnTo>
                <a:lnTo>
                  <a:pt x="1975714" y="1857688"/>
                </a:lnTo>
                <a:lnTo>
                  <a:pt x="1979839" y="1859274"/>
                </a:lnTo>
                <a:lnTo>
                  <a:pt x="1983964" y="1861178"/>
                </a:lnTo>
                <a:lnTo>
                  <a:pt x="1987454" y="1863399"/>
                </a:lnTo>
                <a:lnTo>
                  <a:pt x="1991578" y="1865937"/>
                </a:lnTo>
                <a:lnTo>
                  <a:pt x="1995068" y="1868475"/>
                </a:lnTo>
                <a:lnTo>
                  <a:pt x="1998558" y="1871013"/>
                </a:lnTo>
                <a:lnTo>
                  <a:pt x="2002365" y="1873869"/>
                </a:lnTo>
                <a:lnTo>
                  <a:pt x="2005538" y="1877359"/>
                </a:lnTo>
                <a:lnTo>
                  <a:pt x="2267604" y="2139425"/>
                </a:lnTo>
                <a:lnTo>
                  <a:pt x="2270777" y="2142598"/>
                </a:lnTo>
                <a:lnTo>
                  <a:pt x="2273950" y="2146088"/>
                </a:lnTo>
                <a:lnTo>
                  <a:pt x="2276488" y="2149895"/>
                </a:lnTo>
                <a:lnTo>
                  <a:pt x="2279026" y="2153385"/>
                </a:lnTo>
                <a:lnTo>
                  <a:pt x="2281247" y="2157192"/>
                </a:lnTo>
                <a:lnTo>
                  <a:pt x="2283785" y="2161317"/>
                </a:lnTo>
                <a:lnTo>
                  <a:pt x="2285689" y="2165124"/>
                </a:lnTo>
                <a:lnTo>
                  <a:pt x="2287275" y="2168931"/>
                </a:lnTo>
                <a:lnTo>
                  <a:pt x="2288862" y="2173056"/>
                </a:lnTo>
                <a:lnTo>
                  <a:pt x="2290131" y="2177180"/>
                </a:lnTo>
                <a:lnTo>
                  <a:pt x="2291400" y="2181305"/>
                </a:lnTo>
                <a:lnTo>
                  <a:pt x="2292352" y="2185747"/>
                </a:lnTo>
                <a:lnTo>
                  <a:pt x="2292986" y="2189871"/>
                </a:lnTo>
                <a:lnTo>
                  <a:pt x="2293303" y="2194313"/>
                </a:lnTo>
                <a:lnTo>
                  <a:pt x="2293621" y="2198438"/>
                </a:lnTo>
                <a:lnTo>
                  <a:pt x="2293938" y="2202562"/>
                </a:lnTo>
                <a:lnTo>
                  <a:pt x="2293621" y="2207004"/>
                </a:lnTo>
                <a:lnTo>
                  <a:pt x="2293303" y="2211446"/>
                </a:lnTo>
                <a:lnTo>
                  <a:pt x="2292986" y="2215570"/>
                </a:lnTo>
                <a:lnTo>
                  <a:pt x="2292352" y="2220012"/>
                </a:lnTo>
                <a:lnTo>
                  <a:pt x="2291400" y="2224137"/>
                </a:lnTo>
                <a:lnTo>
                  <a:pt x="2290131" y="2228261"/>
                </a:lnTo>
                <a:lnTo>
                  <a:pt x="2288862" y="2232386"/>
                </a:lnTo>
                <a:lnTo>
                  <a:pt x="2287275" y="2236510"/>
                </a:lnTo>
                <a:lnTo>
                  <a:pt x="2285689" y="2240318"/>
                </a:lnTo>
                <a:lnTo>
                  <a:pt x="2283785" y="2244442"/>
                </a:lnTo>
                <a:lnTo>
                  <a:pt x="2281564" y="2248249"/>
                </a:lnTo>
                <a:lnTo>
                  <a:pt x="2279026" y="2251739"/>
                </a:lnTo>
                <a:lnTo>
                  <a:pt x="2276488" y="2255864"/>
                </a:lnTo>
                <a:lnTo>
                  <a:pt x="2273950" y="2259354"/>
                </a:lnTo>
                <a:lnTo>
                  <a:pt x="2270777" y="2262527"/>
                </a:lnTo>
                <a:lnTo>
                  <a:pt x="2267604" y="2266334"/>
                </a:lnTo>
                <a:lnTo>
                  <a:pt x="2264432" y="2269189"/>
                </a:lnTo>
                <a:lnTo>
                  <a:pt x="2260942" y="2272045"/>
                </a:lnTo>
                <a:lnTo>
                  <a:pt x="2257134" y="2274900"/>
                </a:lnTo>
                <a:lnTo>
                  <a:pt x="2253644" y="2277756"/>
                </a:lnTo>
                <a:lnTo>
                  <a:pt x="2249837" y="2279977"/>
                </a:lnTo>
                <a:lnTo>
                  <a:pt x="2246030" y="2282198"/>
                </a:lnTo>
                <a:lnTo>
                  <a:pt x="2242223" y="2284101"/>
                </a:lnTo>
                <a:lnTo>
                  <a:pt x="2238098" y="2285688"/>
                </a:lnTo>
                <a:lnTo>
                  <a:pt x="2233974" y="2287274"/>
                </a:lnTo>
                <a:lnTo>
                  <a:pt x="2229849" y="2288860"/>
                </a:lnTo>
                <a:lnTo>
                  <a:pt x="2225725" y="2289812"/>
                </a:lnTo>
                <a:lnTo>
                  <a:pt x="2221283" y="2290764"/>
                </a:lnTo>
                <a:lnTo>
                  <a:pt x="2217158" y="2291398"/>
                </a:lnTo>
                <a:lnTo>
                  <a:pt x="2213034" y="2292033"/>
                </a:lnTo>
                <a:lnTo>
                  <a:pt x="2208592" y="2292350"/>
                </a:lnTo>
                <a:lnTo>
                  <a:pt x="2204467" y="2292350"/>
                </a:lnTo>
                <a:lnTo>
                  <a:pt x="2200026" y="2292350"/>
                </a:lnTo>
                <a:lnTo>
                  <a:pt x="2195901" y="2292033"/>
                </a:lnTo>
                <a:lnTo>
                  <a:pt x="2191459" y="2291398"/>
                </a:lnTo>
                <a:lnTo>
                  <a:pt x="2187017" y="2290764"/>
                </a:lnTo>
                <a:lnTo>
                  <a:pt x="2182893" y="2289812"/>
                </a:lnTo>
                <a:lnTo>
                  <a:pt x="2179086" y="2288860"/>
                </a:lnTo>
                <a:lnTo>
                  <a:pt x="2174644" y="2287274"/>
                </a:lnTo>
                <a:lnTo>
                  <a:pt x="2170837" y="2285688"/>
                </a:lnTo>
                <a:lnTo>
                  <a:pt x="2166712" y="2283784"/>
                </a:lnTo>
                <a:lnTo>
                  <a:pt x="2162588" y="2282198"/>
                </a:lnTo>
                <a:lnTo>
                  <a:pt x="2158780" y="2279977"/>
                </a:lnTo>
                <a:lnTo>
                  <a:pt x="2155290" y="2277756"/>
                </a:lnTo>
                <a:lnTo>
                  <a:pt x="2151166" y="2274900"/>
                </a:lnTo>
                <a:lnTo>
                  <a:pt x="2147993" y="2272045"/>
                </a:lnTo>
                <a:lnTo>
                  <a:pt x="2144503" y="2269189"/>
                </a:lnTo>
                <a:lnTo>
                  <a:pt x="2141013" y="2266017"/>
                </a:lnTo>
                <a:lnTo>
                  <a:pt x="1878947" y="2003633"/>
                </a:lnTo>
                <a:lnTo>
                  <a:pt x="1875774" y="2000460"/>
                </a:lnTo>
                <a:lnTo>
                  <a:pt x="1872918" y="1997287"/>
                </a:lnTo>
                <a:lnTo>
                  <a:pt x="1869746" y="1993480"/>
                </a:lnTo>
                <a:lnTo>
                  <a:pt x="1867208" y="1989673"/>
                </a:lnTo>
                <a:lnTo>
                  <a:pt x="1864987" y="1986183"/>
                </a:lnTo>
                <a:lnTo>
                  <a:pt x="1863083" y="1982058"/>
                </a:lnTo>
                <a:lnTo>
                  <a:pt x="1861179" y="1978251"/>
                </a:lnTo>
                <a:lnTo>
                  <a:pt x="1858958" y="1974444"/>
                </a:lnTo>
                <a:lnTo>
                  <a:pt x="1857689" y="1970002"/>
                </a:lnTo>
                <a:lnTo>
                  <a:pt x="1856420" y="1965878"/>
                </a:lnTo>
                <a:lnTo>
                  <a:pt x="1855151" y="1962070"/>
                </a:lnTo>
                <a:lnTo>
                  <a:pt x="1854199" y="1957628"/>
                </a:lnTo>
                <a:lnTo>
                  <a:pt x="1853565" y="1953504"/>
                </a:lnTo>
                <a:lnTo>
                  <a:pt x="1852930" y="1949379"/>
                </a:lnTo>
                <a:lnTo>
                  <a:pt x="1852930" y="1944620"/>
                </a:lnTo>
                <a:lnTo>
                  <a:pt x="1852613" y="1940496"/>
                </a:lnTo>
                <a:lnTo>
                  <a:pt x="1852930" y="1936371"/>
                </a:lnTo>
                <a:lnTo>
                  <a:pt x="1852930" y="1931929"/>
                </a:lnTo>
                <a:lnTo>
                  <a:pt x="1853565" y="1927805"/>
                </a:lnTo>
                <a:lnTo>
                  <a:pt x="1854199" y="1923363"/>
                </a:lnTo>
                <a:lnTo>
                  <a:pt x="1855151" y="1919239"/>
                </a:lnTo>
                <a:lnTo>
                  <a:pt x="1856420" y="1915114"/>
                </a:lnTo>
                <a:lnTo>
                  <a:pt x="1857689" y="1910672"/>
                </a:lnTo>
                <a:lnTo>
                  <a:pt x="1858958" y="1906865"/>
                </a:lnTo>
                <a:lnTo>
                  <a:pt x="1861179" y="1903058"/>
                </a:lnTo>
                <a:lnTo>
                  <a:pt x="1863083" y="1898933"/>
                </a:lnTo>
                <a:lnTo>
                  <a:pt x="1864987" y="1895126"/>
                </a:lnTo>
                <a:lnTo>
                  <a:pt x="1867208" y="1891319"/>
                </a:lnTo>
                <a:lnTo>
                  <a:pt x="1869746" y="1887511"/>
                </a:lnTo>
                <a:lnTo>
                  <a:pt x="1872918" y="1884021"/>
                </a:lnTo>
                <a:lnTo>
                  <a:pt x="1875774" y="1880531"/>
                </a:lnTo>
                <a:lnTo>
                  <a:pt x="1878947" y="1877359"/>
                </a:lnTo>
                <a:lnTo>
                  <a:pt x="1882119" y="1873869"/>
                </a:lnTo>
                <a:lnTo>
                  <a:pt x="1885609" y="1871013"/>
                </a:lnTo>
                <a:lnTo>
                  <a:pt x="1889099" y="1868475"/>
                </a:lnTo>
                <a:lnTo>
                  <a:pt x="1892907" y="1865937"/>
                </a:lnTo>
                <a:lnTo>
                  <a:pt x="1896714" y="1863399"/>
                </a:lnTo>
                <a:lnTo>
                  <a:pt x="1900521" y="1861178"/>
                </a:lnTo>
                <a:lnTo>
                  <a:pt x="1904328" y="1859274"/>
                </a:lnTo>
                <a:lnTo>
                  <a:pt x="1908453" y="1857688"/>
                </a:lnTo>
                <a:lnTo>
                  <a:pt x="1912577" y="1856101"/>
                </a:lnTo>
                <a:lnTo>
                  <a:pt x="1916702" y="1854832"/>
                </a:lnTo>
                <a:lnTo>
                  <a:pt x="1920826" y="1853246"/>
                </a:lnTo>
                <a:lnTo>
                  <a:pt x="1924951" y="1852611"/>
                </a:lnTo>
                <a:lnTo>
                  <a:pt x="1929075" y="1851660"/>
                </a:lnTo>
                <a:lnTo>
                  <a:pt x="1933517" y="1851342"/>
                </a:lnTo>
                <a:lnTo>
                  <a:pt x="1937959" y="1851025"/>
                </a:lnTo>
                <a:close/>
                <a:moveTo>
                  <a:pt x="722130" y="1851025"/>
                </a:moveTo>
                <a:lnTo>
                  <a:pt x="726252" y="1851025"/>
                </a:lnTo>
                <a:lnTo>
                  <a:pt x="730373" y="1851025"/>
                </a:lnTo>
                <a:lnTo>
                  <a:pt x="734812" y="1851342"/>
                </a:lnTo>
                <a:lnTo>
                  <a:pt x="738934" y="1851660"/>
                </a:lnTo>
                <a:lnTo>
                  <a:pt x="743055" y="1852611"/>
                </a:lnTo>
                <a:lnTo>
                  <a:pt x="747494" y="1853246"/>
                </a:lnTo>
                <a:lnTo>
                  <a:pt x="751615" y="1854832"/>
                </a:lnTo>
                <a:lnTo>
                  <a:pt x="756054" y="1856101"/>
                </a:lnTo>
                <a:lnTo>
                  <a:pt x="759858" y="1857688"/>
                </a:lnTo>
                <a:lnTo>
                  <a:pt x="763980" y="1859274"/>
                </a:lnTo>
                <a:lnTo>
                  <a:pt x="768102" y="1861178"/>
                </a:lnTo>
                <a:lnTo>
                  <a:pt x="771906" y="1863399"/>
                </a:lnTo>
                <a:lnTo>
                  <a:pt x="775394" y="1865937"/>
                </a:lnTo>
                <a:lnTo>
                  <a:pt x="779198" y="1868475"/>
                </a:lnTo>
                <a:lnTo>
                  <a:pt x="782686" y="1871013"/>
                </a:lnTo>
                <a:lnTo>
                  <a:pt x="786173" y="1873869"/>
                </a:lnTo>
                <a:lnTo>
                  <a:pt x="789344" y="1877359"/>
                </a:lnTo>
                <a:lnTo>
                  <a:pt x="792831" y="1880531"/>
                </a:lnTo>
                <a:lnTo>
                  <a:pt x="795684" y="1884021"/>
                </a:lnTo>
                <a:lnTo>
                  <a:pt x="798538" y="1887511"/>
                </a:lnTo>
                <a:lnTo>
                  <a:pt x="800757" y="1891319"/>
                </a:lnTo>
                <a:lnTo>
                  <a:pt x="803611" y="1895126"/>
                </a:lnTo>
                <a:lnTo>
                  <a:pt x="805513" y="1898933"/>
                </a:lnTo>
                <a:lnTo>
                  <a:pt x="807415" y="1903058"/>
                </a:lnTo>
                <a:lnTo>
                  <a:pt x="809317" y="1906865"/>
                </a:lnTo>
                <a:lnTo>
                  <a:pt x="810585" y="1910672"/>
                </a:lnTo>
                <a:lnTo>
                  <a:pt x="811854" y="1915114"/>
                </a:lnTo>
                <a:lnTo>
                  <a:pt x="813122" y="1919239"/>
                </a:lnTo>
                <a:lnTo>
                  <a:pt x="814390" y="1923363"/>
                </a:lnTo>
                <a:lnTo>
                  <a:pt x="815024" y="1927805"/>
                </a:lnTo>
                <a:lnTo>
                  <a:pt x="815341" y="1931929"/>
                </a:lnTo>
                <a:lnTo>
                  <a:pt x="815658" y="1936371"/>
                </a:lnTo>
                <a:lnTo>
                  <a:pt x="815975" y="1940496"/>
                </a:lnTo>
                <a:lnTo>
                  <a:pt x="815658" y="1944620"/>
                </a:lnTo>
                <a:lnTo>
                  <a:pt x="815341" y="1949379"/>
                </a:lnTo>
                <a:lnTo>
                  <a:pt x="815024" y="1953504"/>
                </a:lnTo>
                <a:lnTo>
                  <a:pt x="814390" y="1957628"/>
                </a:lnTo>
                <a:lnTo>
                  <a:pt x="813122" y="1962070"/>
                </a:lnTo>
                <a:lnTo>
                  <a:pt x="811854" y="1965878"/>
                </a:lnTo>
                <a:lnTo>
                  <a:pt x="810585" y="1970002"/>
                </a:lnTo>
                <a:lnTo>
                  <a:pt x="809000" y="1974444"/>
                </a:lnTo>
                <a:lnTo>
                  <a:pt x="807415" y="1978251"/>
                </a:lnTo>
                <a:lnTo>
                  <a:pt x="805513" y="1982058"/>
                </a:lnTo>
                <a:lnTo>
                  <a:pt x="803611" y="1986183"/>
                </a:lnTo>
                <a:lnTo>
                  <a:pt x="800757" y="1989673"/>
                </a:lnTo>
                <a:lnTo>
                  <a:pt x="798221" y="1993480"/>
                </a:lnTo>
                <a:lnTo>
                  <a:pt x="795684" y="1997287"/>
                </a:lnTo>
                <a:lnTo>
                  <a:pt x="792831" y="2000460"/>
                </a:lnTo>
                <a:lnTo>
                  <a:pt x="789344" y="2003633"/>
                </a:lnTo>
                <a:lnTo>
                  <a:pt x="527465" y="2266017"/>
                </a:lnTo>
                <a:lnTo>
                  <a:pt x="524294" y="2269189"/>
                </a:lnTo>
                <a:lnTo>
                  <a:pt x="520807" y="2272045"/>
                </a:lnTo>
                <a:lnTo>
                  <a:pt x="517002" y="2274900"/>
                </a:lnTo>
                <a:lnTo>
                  <a:pt x="513515" y="2277756"/>
                </a:lnTo>
                <a:lnTo>
                  <a:pt x="509710" y="2279977"/>
                </a:lnTo>
                <a:lnTo>
                  <a:pt x="505906" y="2282198"/>
                </a:lnTo>
                <a:lnTo>
                  <a:pt x="502101" y="2283784"/>
                </a:lnTo>
                <a:lnTo>
                  <a:pt x="497980" y="2285688"/>
                </a:lnTo>
                <a:lnTo>
                  <a:pt x="493858" y="2287274"/>
                </a:lnTo>
                <a:lnTo>
                  <a:pt x="489737" y="2288860"/>
                </a:lnTo>
                <a:lnTo>
                  <a:pt x="485615" y="2289812"/>
                </a:lnTo>
                <a:lnTo>
                  <a:pt x="481176" y="2290764"/>
                </a:lnTo>
                <a:lnTo>
                  <a:pt x="477055" y="2291398"/>
                </a:lnTo>
                <a:lnTo>
                  <a:pt x="472616" y="2292033"/>
                </a:lnTo>
                <a:lnTo>
                  <a:pt x="468495" y="2292350"/>
                </a:lnTo>
                <a:lnTo>
                  <a:pt x="464373" y="2292350"/>
                </a:lnTo>
                <a:lnTo>
                  <a:pt x="459935" y="2292350"/>
                </a:lnTo>
                <a:lnTo>
                  <a:pt x="455813" y="2292033"/>
                </a:lnTo>
                <a:lnTo>
                  <a:pt x="451691" y="2291398"/>
                </a:lnTo>
                <a:lnTo>
                  <a:pt x="446936" y="2290764"/>
                </a:lnTo>
                <a:lnTo>
                  <a:pt x="443131" y="2289812"/>
                </a:lnTo>
                <a:lnTo>
                  <a:pt x="439010" y="2288860"/>
                </a:lnTo>
                <a:lnTo>
                  <a:pt x="434571" y="2287274"/>
                </a:lnTo>
                <a:lnTo>
                  <a:pt x="430767" y="2285688"/>
                </a:lnTo>
                <a:lnTo>
                  <a:pt x="426645" y="2284101"/>
                </a:lnTo>
                <a:lnTo>
                  <a:pt x="422523" y="2282198"/>
                </a:lnTo>
                <a:lnTo>
                  <a:pt x="418719" y="2279977"/>
                </a:lnTo>
                <a:lnTo>
                  <a:pt x="415231" y="2277756"/>
                </a:lnTo>
                <a:lnTo>
                  <a:pt x="411427" y="2274900"/>
                </a:lnTo>
                <a:lnTo>
                  <a:pt x="407939" y="2272045"/>
                </a:lnTo>
                <a:lnTo>
                  <a:pt x="404452" y="2269189"/>
                </a:lnTo>
                <a:lnTo>
                  <a:pt x="400964" y="2266334"/>
                </a:lnTo>
                <a:lnTo>
                  <a:pt x="397794" y="2262527"/>
                </a:lnTo>
                <a:lnTo>
                  <a:pt x="394941" y="2259354"/>
                </a:lnTo>
                <a:lnTo>
                  <a:pt x="392087" y="2255864"/>
                </a:lnTo>
                <a:lnTo>
                  <a:pt x="389551" y="2251739"/>
                </a:lnTo>
                <a:lnTo>
                  <a:pt x="387014" y="2248249"/>
                </a:lnTo>
                <a:lnTo>
                  <a:pt x="385112" y="2244442"/>
                </a:lnTo>
                <a:lnTo>
                  <a:pt x="383210" y="2240318"/>
                </a:lnTo>
                <a:lnTo>
                  <a:pt x="381308" y="2236510"/>
                </a:lnTo>
                <a:lnTo>
                  <a:pt x="380039" y="2232386"/>
                </a:lnTo>
                <a:lnTo>
                  <a:pt x="378454" y="2228261"/>
                </a:lnTo>
                <a:lnTo>
                  <a:pt x="377186" y="2224137"/>
                </a:lnTo>
                <a:lnTo>
                  <a:pt x="376235" y="2220012"/>
                </a:lnTo>
                <a:lnTo>
                  <a:pt x="375601" y="2215570"/>
                </a:lnTo>
                <a:lnTo>
                  <a:pt x="375284" y="2211446"/>
                </a:lnTo>
                <a:lnTo>
                  <a:pt x="374967" y="2207004"/>
                </a:lnTo>
                <a:lnTo>
                  <a:pt x="374650" y="2202562"/>
                </a:lnTo>
                <a:lnTo>
                  <a:pt x="374967" y="2198438"/>
                </a:lnTo>
                <a:lnTo>
                  <a:pt x="375284" y="2194313"/>
                </a:lnTo>
                <a:lnTo>
                  <a:pt x="375601" y="2189871"/>
                </a:lnTo>
                <a:lnTo>
                  <a:pt x="376235" y="2185747"/>
                </a:lnTo>
                <a:lnTo>
                  <a:pt x="377186" y="2181305"/>
                </a:lnTo>
                <a:lnTo>
                  <a:pt x="378454" y="2177180"/>
                </a:lnTo>
                <a:lnTo>
                  <a:pt x="380039" y="2173056"/>
                </a:lnTo>
                <a:lnTo>
                  <a:pt x="381308" y="2168931"/>
                </a:lnTo>
                <a:lnTo>
                  <a:pt x="383210" y="2165124"/>
                </a:lnTo>
                <a:lnTo>
                  <a:pt x="385112" y="2161317"/>
                </a:lnTo>
                <a:lnTo>
                  <a:pt x="387014" y="2157192"/>
                </a:lnTo>
                <a:lnTo>
                  <a:pt x="389551" y="2153385"/>
                </a:lnTo>
                <a:lnTo>
                  <a:pt x="392087" y="2149895"/>
                </a:lnTo>
                <a:lnTo>
                  <a:pt x="394941" y="2146088"/>
                </a:lnTo>
                <a:lnTo>
                  <a:pt x="397794" y="2142598"/>
                </a:lnTo>
                <a:lnTo>
                  <a:pt x="400964" y="2139425"/>
                </a:lnTo>
                <a:lnTo>
                  <a:pt x="663160" y="1877359"/>
                </a:lnTo>
                <a:lnTo>
                  <a:pt x="666330" y="1873869"/>
                </a:lnTo>
                <a:lnTo>
                  <a:pt x="669818" y="1871013"/>
                </a:lnTo>
                <a:lnTo>
                  <a:pt x="673622" y="1868475"/>
                </a:lnTo>
                <a:lnTo>
                  <a:pt x="677110" y="1865937"/>
                </a:lnTo>
                <a:lnTo>
                  <a:pt x="680598" y="1863399"/>
                </a:lnTo>
                <a:lnTo>
                  <a:pt x="684402" y="1861178"/>
                </a:lnTo>
                <a:lnTo>
                  <a:pt x="688524" y="1859274"/>
                </a:lnTo>
                <a:lnTo>
                  <a:pt x="692645" y="1857688"/>
                </a:lnTo>
                <a:lnTo>
                  <a:pt x="696767" y="1856101"/>
                </a:lnTo>
                <a:lnTo>
                  <a:pt x="700888" y="1854832"/>
                </a:lnTo>
                <a:lnTo>
                  <a:pt x="705010" y="1853246"/>
                </a:lnTo>
                <a:lnTo>
                  <a:pt x="709449" y="1852611"/>
                </a:lnTo>
                <a:lnTo>
                  <a:pt x="713570" y="1851660"/>
                </a:lnTo>
                <a:lnTo>
                  <a:pt x="717692" y="1851342"/>
                </a:lnTo>
                <a:lnTo>
                  <a:pt x="722130" y="1851025"/>
                </a:lnTo>
                <a:close/>
                <a:moveTo>
                  <a:pt x="2205776" y="1243013"/>
                </a:moveTo>
                <a:lnTo>
                  <a:pt x="2577363" y="1243013"/>
                </a:lnTo>
                <a:lnTo>
                  <a:pt x="2581813" y="1243331"/>
                </a:lnTo>
                <a:lnTo>
                  <a:pt x="2586263" y="1243649"/>
                </a:lnTo>
                <a:lnTo>
                  <a:pt x="2591031" y="1243967"/>
                </a:lnTo>
                <a:lnTo>
                  <a:pt x="2595481" y="1244922"/>
                </a:lnTo>
                <a:lnTo>
                  <a:pt x="2599613" y="1245876"/>
                </a:lnTo>
                <a:lnTo>
                  <a:pt x="2604063" y="1247148"/>
                </a:lnTo>
                <a:lnTo>
                  <a:pt x="2608196" y="1248420"/>
                </a:lnTo>
                <a:lnTo>
                  <a:pt x="2612328" y="1250011"/>
                </a:lnTo>
                <a:lnTo>
                  <a:pt x="2616142" y="1251601"/>
                </a:lnTo>
                <a:lnTo>
                  <a:pt x="2619957" y="1253509"/>
                </a:lnTo>
                <a:lnTo>
                  <a:pt x="2624089" y="1256054"/>
                </a:lnTo>
                <a:lnTo>
                  <a:pt x="2627586" y="1258280"/>
                </a:lnTo>
                <a:lnTo>
                  <a:pt x="2631082" y="1260825"/>
                </a:lnTo>
                <a:lnTo>
                  <a:pt x="2634261" y="1263369"/>
                </a:lnTo>
                <a:lnTo>
                  <a:pt x="2637757" y="1266550"/>
                </a:lnTo>
                <a:lnTo>
                  <a:pt x="2640936" y="1269412"/>
                </a:lnTo>
                <a:lnTo>
                  <a:pt x="2643797" y="1272275"/>
                </a:lnTo>
                <a:lnTo>
                  <a:pt x="2646340" y="1275456"/>
                </a:lnTo>
                <a:lnTo>
                  <a:pt x="2649200" y="1279272"/>
                </a:lnTo>
                <a:lnTo>
                  <a:pt x="2651743" y="1282453"/>
                </a:lnTo>
                <a:lnTo>
                  <a:pt x="2653968" y="1285952"/>
                </a:lnTo>
                <a:lnTo>
                  <a:pt x="2656194" y="1290087"/>
                </a:lnTo>
                <a:lnTo>
                  <a:pt x="2658101" y="1293903"/>
                </a:lnTo>
                <a:lnTo>
                  <a:pt x="2660008" y="1297720"/>
                </a:lnTo>
                <a:lnTo>
                  <a:pt x="2661597" y="1301855"/>
                </a:lnTo>
                <a:lnTo>
                  <a:pt x="2663187" y="1305990"/>
                </a:lnTo>
                <a:lnTo>
                  <a:pt x="2664140" y="1310125"/>
                </a:lnTo>
                <a:lnTo>
                  <a:pt x="2665094" y="1314896"/>
                </a:lnTo>
                <a:lnTo>
                  <a:pt x="2666047" y="1319030"/>
                </a:lnTo>
                <a:lnTo>
                  <a:pt x="2666683" y="1323483"/>
                </a:lnTo>
                <a:lnTo>
                  <a:pt x="2667001" y="1328254"/>
                </a:lnTo>
                <a:lnTo>
                  <a:pt x="2667001" y="1332707"/>
                </a:lnTo>
                <a:lnTo>
                  <a:pt x="2667001" y="1337478"/>
                </a:lnTo>
                <a:lnTo>
                  <a:pt x="2666683" y="1341931"/>
                </a:lnTo>
                <a:lnTo>
                  <a:pt x="2666047" y="1346384"/>
                </a:lnTo>
                <a:lnTo>
                  <a:pt x="2665094" y="1350837"/>
                </a:lnTo>
                <a:lnTo>
                  <a:pt x="2664140" y="1355290"/>
                </a:lnTo>
                <a:lnTo>
                  <a:pt x="2663187" y="1359424"/>
                </a:lnTo>
                <a:lnTo>
                  <a:pt x="2661597" y="1363559"/>
                </a:lnTo>
                <a:lnTo>
                  <a:pt x="2660008" y="1367694"/>
                </a:lnTo>
                <a:lnTo>
                  <a:pt x="2658101" y="1371511"/>
                </a:lnTo>
                <a:lnTo>
                  <a:pt x="2656194" y="1375646"/>
                </a:lnTo>
                <a:lnTo>
                  <a:pt x="2653968" y="1379144"/>
                </a:lnTo>
                <a:lnTo>
                  <a:pt x="2651743" y="1382643"/>
                </a:lnTo>
                <a:lnTo>
                  <a:pt x="2649200" y="1386460"/>
                </a:lnTo>
                <a:lnTo>
                  <a:pt x="2646340" y="1389959"/>
                </a:lnTo>
                <a:lnTo>
                  <a:pt x="2643797" y="1393139"/>
                </a:lnTo>
                <a:lnTo>
                  <a:pt x="2640936" y="1396320"/>
                </a:lnTo>
                <a:lnTo>
                  <a:pt x="2637757" y="1399182"/>
                </a:lnTo>
                <a:lnTo>
                  <a:pt x="2634261" y="1402045"/>
                </a:lnTo>
                <a:lnTo>
                  <a:pt x="2631082" y="1404590"/>
                </a:lnTo>
                <a:lnTo>
                  <a:pt x="2627586" y="1407134"/>
                </a:lnTo>
                <a:lnTo>
                  <a:pt x="2624089" y="1409679"/>
                </a:lnTo>
                <a:lnTo>
                  <a:pt x="2619957" y="1411587"/>
                </a:lnTo>
                <a:lnTo>
                  <a:pt x="2616142" y="1413495"/>
                </a:lnTo>
                <a:lnTo>
                  <a:pt x="2612328" y="1415404"/>
                </a:lnTo>
                <a:lnTo>
                  <a:pt x="2608196" y="1416994"/>
                </a:lnTo>
                <a:lnTo>
                  <a:pt x="2604063" y="1418266"/>
                </a:lnTo>
                <a:lnTo>
                  <a:pt x="2599613" y="1419857"/>
                </a:lnTo>
                <a:lnTo>
                  <a:pt x="2595481" y="1420811"/>
                </a:lnTo>
                <a:lnTo>
                  <a:pt x="2591031" y="1421447"/>
                </a:lnTo>
                <a:lnTo>
                  <a:pt x="2586263" y="1422083"/>
                </a:lnTo>
                <a:lnTo>
                  <a:pt x="2581813" y="1422401"/>
                </a:lnTo>
                <a:lnTo>
                  <a:pt x="2577363" y="1422401"/>
                </a:lnTo>
                <a:lnTo>
                  <a:pt x="2205776" y="1422401"/>
                </a:lnTo>
                <a:lnTo>
                  <a:pt x="2201326" y="1422401"/>
                </a:lnTo>
                <a:lnTo>
                  <a:pt x="2196558" y="1422083"/>
                </a:lnTo>
                <a:lnTo>
                  <a:pt x="2192108" y="1421447"/>
                </a:lnTo>
                <a:lnTo>
                  <a:pt x="2187658" y="1420811"/>
                </a:lnTo>
                <a:lnTo>
                  <a:pt x="2183526" y="1419857"/>
                </a:lnTo>
                <a:lnTo>
                  <a:pt x="2179393" y="1418266"/>
                </a:lnTo>
                <a:lnTo>
                  <a:pt x="2174943" y="1416994"/>
                </a:lnTo>
                <a:lnTo>
                  <a:pt x="2170811" y="1415404"/>
                </a:lnTo>
                <a:lnTo>
                  <a:pt x="2166997" y="1413495"/>
                </a:lnTo>
                <a:lnTo>
                  <a:pt x="2162864" y="1411587"/>
                </a:lnTo>
                <a:lnTo>
                  <a:pt x="2159368" y="1409679"/>
                </a:lnTo>
                <a:lnTo>
                  <a:pt x="2155871" y="1407134"/>
                </a:lnTo>
                <a:lnTo>
                  <a:pt x="2152057" y="1404590"/>
                </a:lnTo>
                <a:lnTo>
                  <a:pt x="2148878" y="1402045"/>
                </a:lnTo>
                <a:lnTo>
                  <a:pt x="2145700" y="1399182"/>
                </a:lnTo>
                <a:lnTo>
                  <a:pt x="2142521" y="1396320"/>
                </a:lnTo>
                <a:lnTo>
                  <a:pt x="2139342" y="1393139"/>
                </a:lnTo>
                <a:lnTo>
                  <a:pt x="2136481" y="1389959"/>
                </a:lnTo>
                <a:lnTo>
                  <a:pt x="2133939" y="1386460"/>
                </a:lnTo>
                <a:lnTo>
                  <a:pt x="2131713" y="1382643"/>
                </a:lnTo>
                <a:lnTo>
                  <a:pt x="2128853" y="1379144"/>
                </a:lnTo>
                <a:lnTo>
                  <a:pt x="2126945" y="1375646"/>
                </a:lnTo>
                <a:lnTo>
                  <a:pt x="2125038" y="1371511"/>
                </a:lnTo>
                <a:lnTo>
                  <a:pt x="2123131" y="1367694"/>
                </a:lnTo>
                <a:lnTo>
                  <a:pt x="2121542" y="1363559"/>
                </a:lnTo>
                <a:lnTo>
                  <a:pt x="2120270" y="1359424"/>
                </a:lnTo>
                <a:lnTo>
                  <a:pt x="2118999" y="1355290"/>
                </a:lnTo>
                <a:lnTo>
                  <a:pt x="2118045" y="1350837"/>
                </a:lnTo>
                <a:lnTo>
                  <a:pt x="2117092" y="1346384"/>
                </a:lnTo>
                <a:lnTo>
                  <a:pt x="2116456" y="1341931"/>
                </a:lnTo>
                <a:lnTo>
                  <a:pt x="2116138" y="1337478"/>
                </a:lnTo>
                <a:lnTo>
                  <a:pt x="2116138" y="1332707"/>
                </a:lnTo>
                <a:lnTo>
                  <a:pt x="2116138" y="1328254"/>
                </a:lnTo>
                <a:lnTo>
                  <a:pt x="2116456" y="1323483"/>
                </a:lnTo>
                <a:lnTo>
                  <a:pt x="2117092" y="1319030"/>
                </a:lnTo>
                <a:lnTo>
                  <a:pt x="2118045" y="1314896"/>
                </a:lnTo>
                <a:lnTo>
                  <a:pt x="2118999" y="1310125"/>
                </a:lnTo>
                <a:lnTo>
                  <a:pt x="2120270" y="1305990"/>
                </a:lnTo>
                <a:lnTo>
                  <a:pt x="2121542" y="1301855"/>
                </a:lnTo>
                <a:lnTo>
                  <a:pt x="2123131" y="1297720"/>
                </a:lnTo>
                <a:lnTo>
                  <a:pt x="2125038" y="1293903"/>
                </a:lnTo>
                <a:lnTo>
                  <a:pt x="2126945" y="1290087"/>
                </a:lnTo>
                <a:lnTo>
                  <a:pt x="2128853" y="1285952"/>
                </a:lnTo>
                <a:lnTo>
                  <a:pt x="2131713" y="1282453"/>
                </a:lnTo>
                <a:lnTo>
                  <a:pt x="2133939" y="1279272"/>
                </a:lnTo>
                <a:lnTo>
                  <a:pt x="2136481" y="1275456"/>
                </a:lnTo>
                <a:lnTo>
                  <a:pt x="2139342" y="1272275"/>
                </a:lnTo>
                <a:lnTo>
                  <a:pt x="2142521" y="1269412"/>
                </a:lnTo>
                <a:lnTo>
                  <a:pt x="2145700" y="1266550"/>
                </a:lnTo>
                <a:lnTo>
                  <a:pt x="2148878" y="1263369"/>
                </a:lnTo>
                <a:lnTo>
                  <a:pt x="2152057" y="1260825"/>
                </a:lnTo>
                <a:lnTo>
                  <a:pt x="2155871" y="1258280"/>
                </a:lnTo>
                <a:lnTo>
                  <a:pt x="2159368" y="1256054"/>
                </a:lnTo>
                <a:lnTo>
                  <a:pt x="2162864" y="1253509"/>
                </a:lnTo>
                <a:lnTo>
                  <a:pt x="2166997" y="1251601"/>
                </a:lnTo>
                <a:lnTo>
                  <a:pt x="2170811" y="1250011"/>
                </a:lnTo>
                <a:lnTo>
                  <a:pt x="2174943" y="1248420"/>
                </a:lnTo>
                <a:lnTo>
                  <a:pt x="2179393" y="1247148"/>
                </a:lnTo>
                <a:lnTo>
                  <a:pt x="2183526" y="1245876"/>
                </a:lnTo>
                <a:lnTo>
                  <a:pt x="2187658" y="1244922"/>
                </a:lnTo>
                <a:lnTo>
                  <a:pt x="2192108" y="1243967"/>
                </a:lnTo>
                <a:lnTo>
                  <a:pt x="2196558" y="1243649"/>
                </a:lnTo>
                <a:lnTo>
                  <a:pt x="2201326" y="1243331"/>
                </a:lnTo>
                <a:lnTo>
                  <a:pt x="2205776" y="1243013"/>
                </a:lnTo>
                <a:close/>
                <a:moveTo>
                  <a:pt x="89956" y="1243013"/>
                </a:moveTo>
                <a:lnTo>
                  <a:pt x="461542" y="1243013"/>
                </a:lnTo>
                <a:lnTo>
                  <a:pt x="465992" y="1243331"/>
                </a:lnTo>
                <a:lnTo>
                  <a:pt x="470442" y="1243649"/>
                </a:lnTo>
                <a:lnTo>
                  <a:pt x="474893" y="1243967"/>
                </a:lnTo>
                <a:lnTo>
                  <a:pt x="479343" y="1244922"/>
                </a:lnTo>
                <a:lnTo>
                  <a:pt x="483475" y="1245876"/>
                </a:lnTo>
                <a:lnTo>
                  <a:pt x="487925" y="1247148"/>
                </a:lnTo>
                <a:lnTo>
                  <a:pt x="492057" y="1248420"/>
                </a:lnTo>
                <a:lnTo>
                  <a:pt x="496508" y="1250011"/>
                </a:lnTo>
                <a:lnTo>
                  <a:pt x="500322" y="1251601"/>
                </a:lnTo>
                <a:lnTo>
                  <a:pt x="504136" y="1253509"/>
                </a:lnTo>
                <a:lnTo>
                  <a:pt x="507633" y="1256054"/>
                </a:lnTo>
                <a:lnTo>
                  <a:pt x="511447" y="1258280"/>
                </a:lnTo>
                <a:lnTo>
                  <a:pt x="514944" y="1260825"/>
                </a:lnTo>
                <a:lnTo>
                  <a:pt x="518122" y="1263369"/>
                </a:lnTo>
                <a:lnTo>
                  <a:pt x="521619" y="1266550"/>
                </a:lnTo>
                <a:lnTo>
                  <a:pt x="524798" y="1269412"/>
                </a:lnTo>
                <a:lnTo>
                  <a:pt x="527659" y="1272275"/>
                </a:lnTo>
                <a:lnTo>
                  <a:pt x="530519" y="1275456"/>
                </a:lnTo>
                <a:lnTo>
                  <a:pt x="533380" y="1279272"/>
                </a:lnTo>
                <a:lnTo>
                  <a:pt x="535605" y="1282453"/>
                </a:lnTo>
                <a:lnTo>
                  <a:pt x="537830" y="1285952"/>
                </a:lnTo>
                <a:lnTo>
                  <a:pt x="540055" y="1290087"/>
                </a:lnTo>
                <a:lnTo>
                  <a:pt x="541963" y="1293903"/>
                </a:lnTo>
                <a:lnTo>
                  <a:pt x="544188" y="1297720"/>
                </a:lnTo>
                <a:lnTo>
                  <a:pt x="545777" y="1301855"/>
                </a:lnTo>
                <a:lnTo>
                  <a:pt x="547048" y="1305990"/>
                </a:lnTo>
                <a:lnTo>
                  <a:pt x="548320" y="1310125"/>
                </a:lnTo>
                <a:lnTo>
                  <a:pt x="549273" y="1314577"/>
                </a:lnTo>
                <a:lnTo>
                  <a:pt x="549909" y="1319030"/>
                </a:lnTo>
                <a:lnTo>
                  <a:pt x="550545" y="1323483"/>
                </a:lnTo>
                <a:lnTo>
                  <a:pt x="550863" y="1328254"/>
                </a:lnTo>
                <a:lnTo>
                  <a:pt x="550863" y="1332707"/>
                </a:lnTo>
                <a:lnTo>
                  <a:pt x="550863" y="1337478"/>
                </a:lnTo>
                <a:lnTo>
                  <a:pt x="550545" y="1341931"/>
                </a:lnTo>
                <a:lnTo>
                  <a:pt x="549909" y="1346384"/>
                </a:lnTo>
                <a:lnTo>
                  <a:pt x="549273" y="1350837"/>
                </a:lnTo>
                <a:lnTo>
                  <a:pt x="548320" y="1354972"/>
                </a:lnTo>
                <a:lnTo>
                  <a:pt x="547048" y="1359106"/>
                </a:lnTo>
                <a:lnTo>
                  <a:pt x="545777" y="1363559"/>
                </a:lnTo>
                <a:lnTo>
                  <a:pt x="544188" y="1367694"/>
                </a:lnTo>
                <a:lnTo>
                  <a:pt x="541963" y="1371511"/>
                </a:lnTo>
                <a:lnTo>
                  <a:pt x="540055" y="1375646"/>
                </a:lnTo>
                <a:lnTo>
                  <a:pt x="537830" y="1379144"/>
                </a:lnTo>
                <a:lnTo>
                  <a:pt x="535605" y="1382643"/>
                </a:lnTo>
                <a:lnTo>
                  <a:pt x="533380" y="1386460"/>
                </a:lnTo>
                <a:lnTo>
                  <a:pt x="530519" y="1389959"/>
                </a:lnTo>
                <a:lnTo>
                  <a:pt x="527659" y="1392821"/>
                </a:lnTo>
                <a:lnTo>
                  <a:pt x="524798" y="1396320"/>
                </a:lnTo>
                <a:lnTo>
                  <a:pt x="521619" y="1399182"/>
                </a:lnTo>
                <a:lnTo>
                  <a:pt x="518122" y="1402045"/>
                </a:lnTo>
                <a:lnTo>
                  <a:pt x="514944" y="1404590"/>
                </a:lnTo>
                <a:lnTo>
                  <a:pt x="511447" y="1407134"/>
                </a:lnTo>
                <a:lnTo>
                  <a:pt x="507633" y="1409679"/>
                </a:lnTo>
                <a:lnTo>
                  <a:pt x="504136" y="1411587"/>
                </a:lnTo>
                <a:lnTo>
                  <a:pt x="500322" y="1413495"/>
                </a:lnTo>
                <a:lnTo>
                  <a:pt x="496508" y="1415404"/>
                </a:lnTo>
                <a:lnTo>
                  <a:pt x="492057" y="1416994"/>
                </a:lnTo>
                <a:lnTo>
                  <a:pt x="487925" y="1418266"/>
                </a:lnTo>
                <a:lnTo>
                  <a:pt x="483475" y="1419857"/>
                </a:lnTo>
                <a:lnTo>
                  <a:pt x="479343" y="1420811"/>
                </a:lnTo>
                <a:lnTo>
                  <a:pt x="474893" y="1421447"/>
                </a:lnTo>
                <a:lnTo>
                  <a:pt x="470442" y="1422083"/>
                </a:lnTo>
                <a:lnTo>
                  <a:pt x="465992" y="1422401"/>
                </a:lnTo>
                <a:lnTo>
                  <a:pt x="461542" y="1422401"/>
                </a:lnTo>
                <a:lnTo>
                  <a:pt x="89956" y="1422401"/>
                </a:lnTo>
                <a:lnTo>
                  <a:pt x="85188" y="1422401"/>
                </a:lnTo>
                <a:lnTo>
                  <a:pt x="80420" y="1422083"/>
                </a:lnTo>
                <a:lnTo>
                  <a:pt x="76288" y="1421447"/>
                </a:lnTo>
                <a:lnTo>
                  <a:pt x="71520" y="1420811"/>
                </a:lnTo>
                <a:lnTo>
                  <a:pt x="67387" y="1419857"/>
                </a:lnTo>
                <a:lnTo>
                  <a:pt x="63255" y="1418266"/>
                </a:lnTo>
                <a:lnTo>
                  <a:pt x="58805" y="1416994"/>
                </a:lnTo>
                <a:lnTo>
                  <a:pt x="54991" y="1415404"/>
                </a:lnTo>
                <a:lnTo>
                  <a:pt x="50858" y="1413495"/>
                </a:lnTo>
                <a:lnTo>
                  <a:pt x="47044" y="1411587"/>
                </a:lnTo>
                <a:lnTo>
                  <a:pt x="43230" y="1409679"/>
                </a:lnTo>
                <a:lnTo>
                  <a:pt x="39733" y="1407134"/>
                </a:lnTo>
                <a:lnTo>
                  <a:pt x="35919" y="1404590"/>
                </a:lnTo>
                <a:lnTo>
                  <a:pt x="32740" y="1402045"/>
                </a:lnTo>
                <a:lnTo>
                  <a:pt x="29561" y="1399182"/>
                </a:lnTo>
                <a:lnTo>
                  <a:pt x="26383" y="1396320"/>
                </a:lnTo>
                <a:lnTo>
                  <a:pt x="23204" y="1393139"/>
                </a:lnTo>
                <a:lnTo>
                  <a:pt x="20661" y="1389959"/>
                </a:lnTo>
                <a:lnTo>
                  <a:pt x="17800" y="1386460"/>
                </a:lnTo>
                <a:lnTo>
                  <a:pt x="15575" y="1382643"/>
                </a:lnTo>
                <a:lnTo>
                  <a:pt x="13032" y="1379144"/>
                </a:lnTo>
                <a:lnTo>
                  <a:pt x="10807" y="1375646"/>
                </a:lnTo>
                <a:lnTo>
                  <a:pt x="8900" y="1371511"/>
                </a:lnTo>
                <a:lnTo>
                  <a:pt x="6993" y="1367694"/>
                </a:lnTo>
                <a:lnTo>
                  <a:pt x="5403" y="1363559"/>
                </a:lnTo>
                <a:lnTo>
                  <a:pt x="4132" y="1359424"/>
                </a:lnTo>
                <a:lnTo>
                  <a:pt x="2861" y="1355290"/>
                </a:lnTo>
                <a:lnTo>
                  <a:pt x="1589" y="1350837"/>
                </a:lnTo>
                <a:lnTo>
                  <a:pt x="953" y="1346384"/>
                </a:lnTo>
                <a:lnTo>
                  <a:pt x="318" y="1341931"/>
                </a:lnTo>
                <a:lnTo>
                  <a:pt x="0" y="1337478"/>
                </a:lnTo>
                <a:lnTo>
                  <a:pt x="0" y="1332707"/>
                </a:lnTo>
                <a:lnTo>
                  <a:pt x="0" y="1328254"/>
                </a:lnTo>
                <a:lnTo>
                  <a:pt x="318" y="1323483"/>
                </a:lnTo>
                <a:lnTo>
                  <a:pt x="953" y="1319030"/>
                </a:lnTo>
                <a:lnTo>
                  <a:pt x="1589" y="1314896"/>
                </a:lnTo>
                <a:lnTo>
                  <a:pt x="2861" y="1310125"/>
                </a:lnTo>
                <a:lnTo>
                  <a:pt x="4132" y="1305990"/>
                </a:lnTo>
                <a:lnTo>
                  <a:pt x="5403" y="1301855"/>
                </a:lnTo>
                <a:lnTo>
                  <a:pt x="6993" y="1297720"/>
                </a:lnTo>
                <a:lnTo>
                  <a:pt x="8900" y="1293903"/>
                </a:lnTo>
                <a:lnTo>
                  <a:pt x="10807" y="1290087"/>
                </a:lnTo>
                <a:lnTo>
                  <a:pt x="13032" y="1285952"/>
                </a:lnTo>
                <a:lnTo>
                  <a:pt x="15575" y="1282453"/>
                </a:lnTo>
                <a:lnTo>
                  <a:pt x="17800" y="1279272"/>
                </a:lnTo>
                <a:lnTo>
                  <a:pt x="20661" y="1275456"/>
                </a:lnTo>
                <a:lnTo>
                  <a:pt x="23204" y="1272275"/>
                </a:lnTo>
                <a:lnTo>
                  <a:pt x="26383" y="1269412"/>
                </a:lnTo>
                <a:lnTo>
                  <a:pt x="29561" y="1266550"/>
                </a:lnTo>
                <a:lnTo>
                  <a:pt x="32740" y="1263369"/>
                </a:lnTo>
                <a:lnTo>
                  <a:pt x="35919" y="1260825"/>
                </a:lnTo>
                <a:lnTo>
                  <a:pt x="39733" y="1258280"/>
                </a:lnTo>
                <a:lnTo>
                  <a:pt x="43230" y="1256054"/>
                </a:lnTo>
                <a:lnTo>
                  <a:pt x="47044" y="1253509"/>
                </a:lnTo>
                <a:lnTo>
                  <a:pt x="50858" y="1251601"/>
                </a:lnTo>
                <a:lnTo>
                  <a:pt x="54991" y="1250011"/>
                </a:lnTo>
                <a:lnTo>
                  <a:pt x="58805" y="1248420"/>
                </a:lnTo>
                <a:lnTo>
                  <a:pt x="63255" y="1247148"/>
                </a:lnTo>
                <a:lnTo>
                  <a:pt x="67387" y="1245876"/>
                </a:lnTo>
                <a:lnTo>
                  <a:pt x="71520" y="1244922"/>
                </a:lnTo>
                <a:lnTo>
                  <a:pt x="76288" y="1243967"/>
                </a:lnTo>
                <a:lnTo>
                  <a:pt x="80420" y="1243649"/>
                </a:lnTo>
                <a:lnTo>
                  <a:pt x="85188" y="1243331"/>
                </a:lnTo>
                <a:lnTo>
                  <a:pt x="89956" y="1243013"/>
                </a:lnTo>
                <a:close/>
                <a:moveTo>
                  <a:pt x="1394182" y="763588"/>
                </a:moveTo>
                <a:lnTo>
                  <a:pt x="1379887" y="763905"/>
                </a:lnTo>
                <a:lnTo>
                  <a:pt x="1364957" y="764855"/>
                </a:lnTo>
                <a:lnTo>
                  <a:pt x="1350979" y="766439"/>
                </a:lnTo>
                <a:lnTo>
                  <a:pt x="1336684" y="768340"/>
                </a:lnTo>
                <a:lnTo>
                  <a:pt x="1322388" y="770558"/>
                </a:lnTo>
                <a:lnTo>
                  <a:pt x="1336366" y="773726"/>
                </a:lnTo>
                <a:lnTo>
                  <a:pt x="1350344" y="776577"/>
                </a:lnTo>
                <a:lnTo>
                  <a:pt x="1364003" y="779745"/>
                </a:lnTo>
                <a:lnTo>
                  <a:pt x="1377981" y="783230"/>
                </a:lnTo>
                <a:lnTo>
                  <a:pt x="1391323" y="787032"/>
                </a:lnTo>
                <a:lnTo>
                  <a:pt x="1404666" y="790517"/>
                </a:lnTo>
                <a:lnTo>
                  <a:pt x="1418008" y="794318"/>
                </a:lnTo>
                <a:lnTo>
                  <a:pt x="1431033" y="798754"/>
                </a:lnTo>
                <a:lnTo>
                  <a:pt x="1444057" y="802872"/>
                </a:lnTo>
                <a:lnTo>
                  <a:pt x="1456764" y="807624"/>
                </a:lnTo>
                <a:lnTo>
                  <a:pt x="1469471" y="812376"/>
                </a:lnTo>
                <a:lnTo>
                  <a:pt x="1482178" y="817445"/>
                </a:lnTo>
                <a:lnTo>
                  <a:pt x="1494567" y="822831"/>
                </a:lnTo>
                <a:lnTo>
                  <a:pt x="1507274" y="828217"/>
                </a:lnTo>
                <a:lnTo>
                  <a:pt x="1519664" y="833919"/>
                </a:lnTo>
                <a:lnTo>
                  <a:pt x="1531735" y="839622"/>
                </a:lnTo>
                <a:lnTo>
                  <a:pt x="1543489" y="845958"/>
                </a:lnTo>
                <a:lnTo>
                  <a:pt x="1555243" y="852294"/>
                </a:lnTo>
                <a:lnTo>
                  <a:pt x="1566997" y="858947"/>
                </a:lnTo>
                <a:lnTo>
                  <a:pt x="1578433" y="865600"/>
                </a:lnTo>
                <a:lnTo>
                  <a:pt x="1589869" y="872569"/>
                </a:lnTo>
                <a:lnTo>
                  <a:pt x="1600670" y="879856"/>
                </a:lnTo>
                <a:lnTo>
                  <a:pt x="1611789" y="887142"/>
                </a:lnTo>
                <a:lnTo>
                  <a:pt x="1622590" y="895063"/>
                </a:lnTo>
                <a:lnTo>
                  <a:pt x="1633073" y="902983"/>
                </a:lnTo>
                <a:lnTo>
                  <a:pt x="1643874" y="910586"/>
                </a:lnTo>
                <a:lnTo>
                  <a:pt x="1654039" y="919140"/>
                </a:lnTo>
                <a:lnTo>
                  <a:pt x="1664522" y="927694"/>
                </a:lnTo>
                <a:lnTo>
                  <a:pt x="1674370" y="935931"/>
                </a:lnTo>
                <a:lnTo>
                  <a:pt x="1684218" y="944801"/>
                </a:lnTo>
                <a:lnTo>
                  <a:pt x="1693748" y="953988"/>
                </a:lnTo>
                <a:lnTo>
                  <a:pt x="1703279" y="963493"/>
                </a:lnTo>
                <a:lnTo>
                  <a:pt x="1712491" y="972363"/>
                </a:lnTo>
                <a:lnTo>
                  <a:pt x="1721704" y="982184"/>
                </a:lnTo>
                <a:lnTo>
                  <a:pt x="1730599" y="992005"/>
                </a:lnTo>
                <a:lnTo>
                  <a:pt x="1739176" y="1002143"/>
                </a:lnTo>
                <a:lnTo>
                  <a:pt x="1747753" y="1012281"/>
                </a:lnTo>
                <a:lnTo>
                  <a:pt x="1756012" y="1022419"/>
                </a:lnTo>
                <a:lnTo>
                  <a:pt x="1763954" y="1033190"/>
                </a:lnTo>
                <a:lnTo>
                  <a:pt x="1771896" y="1043645"/>
                </a:lnTo>
                <a:lnTo>
                  <a:pt x="1779520" y="1054416"/>
                </a:lnTo>
                <a:lnTo>
                  <a:pt x="1786827" y="1065187"/>
                </a:lnTo>
                <a:lnTo>
                  <a:pt x="1794133" y="1076276"/>
                </a:lnTo>
                <a:lnTo>
                  <a:pt x="1801440" y="1087681"/>
                </a:lnTo>
                <a:lnTo>
                  <a:pt x="1808111" y="1099086"/>
                </a:lnTo>
                <a:lnTo>
                  <a:pt x="1814782" y="1110807"/>
                </a:lnTo>
                <a:lnTo>
                  <a:pt x="1820818" y="1122529"/>
                </a:lnTo>
                <a:lnTo>
                  <a:pt x="1827171" y="1134568"/>
                </a:lnTo>
                <a:lnTo>
                  <a:pt x="1832889" y="1146606"/>
                </a:lnTo>
                <a:lnTo>
                  <a:pt x="1838925" y="1158645"/>
                </a:lnTo>
                <a:lnTo>
                  <a:pt x="1844326" y="1171001"/>
                </a:lnTo>
                <a:lnTo>
                  <a:pt x="1849726" y="1183356"/>
                </a:lnTo>
                <a:lnTo>
                  <a:pt x="1854491" y="1196345"/>
                </a:lnTo>
                <a:lnTo>
                  <a:pt x="1859256" y="1209017"/>
                </a:lnTo>
                <a:lnTo>
                  <a:pt x="1864022" y="1221689"/>
                </a:lnTo>
                <a:lnTo>
                  <a:pt x="1868151" y="1234679"/>
                </a:lnTo>
                <a:lnTo>
                  <a:pt x="1872599" y="1247668"/>
                </a:lnTo>
                <a:lnTo>
                  <a:pt x="1876411" y="1260973"/>
                </a:lnTo>
                <a:lnTo>
                  <a:pt x="1880223" y="1274279"/>
                </a:lnTo>
                <a:lnTo>
                  <a:pt x="1884035" y="1287585"/>
                </a:lnTo>
                <a:lnTo>
                  <a:pt x="1887212" y="1301525"/>
                </a:lnTo>
                <a:lnTo>
                  <a:pt x="1890388" y="1315147"/>
                </a:lnTo>
                <a:lnTo>
                  <a:pt x="1893247" y="1329087"/>
                </a:lnTo>
                <a:lnTo>
                  <a:pt x="1896424" y="1343026"/>
                </a:lnTo>
                <a:lnTo>
                  <a:pt x="1898648" y="1328770"/>
                </a:lnTo>
                <a:lnTo>
                  <a:pt x="1900554" y="1314830"/>
                </a:lnTo>
                <a:lnTo>
                  <a:pt x="1902142" y="1300257"/>
                </a:lnTo>
                <a:lnTo>
                  <a:pt x="1903095" y="1286001"/>
                </a:lnTo>
                <a:lnTo>
                  <a:pt x="1903413" y="1271428"/>
                </a:lnTo>
                <a:lnTo>
                  <a:pt x="1903413" y="1257172"/>
                </a:lnTo>
                <a:lnTo>
                  <a:pt x="1903095" y="1242599"/>
                </a:lnTo>
                <a:lnTo>
                  <a:pt x="1902142" y="1228026"/>
                </a:lnTo>
                <a:lnTo>
                  <a:pt x="1900872" y="1213453"/>
                </a:lnTo>
                <a:lnTo>
                  <a:pt x="1898966" y="1199196"/>
                </a:lnTo>
                <a:lnTo>
                  <a:pt x="1896742" y="1184623"/>
                </a:lnTo>
                <a:lnTo>
                  <a:pt x="1893565" y="1170050"/>
                </a:lnTo>
                <a:lnTo>
                  <a:pt x="1890388" y="1155794"/>
                </a:lnTo>
                <a:lnTo>
                  <a:pt x="1886894" y="1141538"/>
                </a:lnTo>
                <a:lnTo>
                  <a:pt x="1882447" y="1127598"/>
                </a:lnTo>
                <a:lnTo>
                  <a:pt x="1877999" y="1113659"/>
                </a:lnTo>
                <a:lnTo>
                  <a:pt x="1873234" y="1099402"/>
                </a:lnTo>
                <a:lnTo>
                  <a:pt x="1867834" y="1085780"/>
                </a:lnTo>
                <a:lnTo>
                  <a:pt x="1862115" y="1072157"/>
                </a:lnTo>
                <a:lnTo>
                  <a:pt x="1855762" y="1058534"/>
                </a:lnTo>
                <a:lnTo>
                  <a:pt x="1849408" y="1045545"/>
                </a:lnTo>
                <a:lnTo>
                  <a:pt x="1842420" y="1032240"/>
                </a:lnTo>
                <a:lnTo>
                  <a:pt x="1834796" y="1019250"/>
                </a:lnTo>
                <a:lnTo>
                  <a:pt x="1827489" y="1006578"/>
                </a:lnTo>
                <a:lnTo>
                  <a:pt x="1819230" y="993906"/>
                </a:lnTo>
                <a:lnTo>
                  <a:pt x="1810652" y="981867"/>
                </a:lnTo>
                <a:lnTo>
                  <a:pt x="1802075" y="969829"/>
                </a:lnTo>
                <a:lnTo>
                  <a:pt x="1792863" y="957790"/>
                </a:lnTo>
                <a:lnTo>
                  <a:pt x="1783332" y="946385"/>
                </a:lnTo>
                <a:lnTo>
                  <a:pt x="1773484" y="934980"/>
                </a:lnTo>
                <a:lnTo>
                  <a:pt x="1763319" y="924209"/>
                </a:lnTo>
                <a:lnTo>
                  <a:pt x="1752836" y="913437"/>
                </a:lnTo>
                <a:lnTo>
                  <a:pt x="1742670" y="903300"/>
                </a:lnTo>
                <a:lnTo>
                  <a:pt x="1731552" y="893162"/>
                </a:lnTo>
                <a:lnTo>
                  <a:pt x="1720115" y="883341"/>
                </a:lnTo>
                <a:lnTo>
                  <a:pt x="1708679" y="873837"/>
                </a:lnTo>
                <a:lnTo>
                  <a:pt x="1696925" y="864649"/>
                </a:lnTo>
                <a:lnTo>
                  <a:pt x="1684854" y="856095"/>
                </a:lnTo>
                <a:lnTo>
                  <a:pt x="1672464" y="847542"/>
                </a:lnTo>
                <a:lnTo>
                  <a:pt x="1660075" y="839305"/>
                </a:lnTo>
                <a:lnTo>
                  <a:pt x="1647050" y="831701"/>
                </a:lnTo>
                <a:lnTo>
                  <a:pt x="1634026" y="824415"/>
                </a:lnTo>
                <a:lnTo>
                  <a:pt x="1621001" y="817445"/>
                </a:lnTo>
                <a:lnTo>
                  <a:pt x="1607659" y="811109"/>
                </a:lnTo>
                <a:lnTo>
                  <a:pt x="1594317" y="804773"/>
                </a:lnTo>
                <a:lnTo>
                  <a:pt x="1580657" y="799070"/>
                </a:lnTo>
                <a:lnTo>
                  <a:pt x="1566679" y="793685"/>
                </a:lnTo>
                <a:lnTo>
                  <a:pt x="1552702" y="788616"/>
                </a:lnTo>
                <a:lnTo>
                  <a:pt x="1538724" y="784181"/>
                </a:lnTo>
                <a:lnTo>
                  <a:pt x="1524429" y="780062"/>
                </a:lnTo>
                <a:lnTo>
                  <a:pt x="1510133" y="776577"/>
                </a:lnTo>
                <a:lnTo>
                  <a:pt x="1495838" y="773092"/>
                </a:lnTo>
                <a:lnTo>
                  <a:pt x="1481225" y="770241"/>
                </a:lnTo>
                <a:lnTo>
                  <a:pt x="1466930" y="768023"/>
                </a:lnTo>
                <a:lnTo>
                  <a:pt x="1452317" y="766123"/>
                </a:lnTo>
                <a:lnTo>
                  <a:pt x="1438021" y="764855"/>
                </a:lnTo>
                <a:lnTo>
                  <a:pt x="1423091" y="763905"/>
                </a:lnTo>
                <a:lnTo>
                  <a:pt x="1408478" y="763588"/>
                </a:lnTo>
                <a:lnTo>
                  <a:pt x="1394182" y="763588"/>
                </a:lnTo>
                <a:close/>
                <a:moveTo>
                  <a:pt x="1334136" y="676275"/>
                </a:moveTo>
                <a:lnTo>
                  <a:pt x="1350963" y="676593"/>
                </a:lnTo>
                <a:lnTo>
                  <a:pt x="1368108" y="677227"/>
                </a:lnTo>
                <a:lnTo>
                  <a:pt x="1384618" y="678180"/>
                </a:lnTo>
                <a:lnTo>
                  <a:pt x="1401128" y="679767"/>
                </a:lnTo>
                <a:lnTo>
                  <a:pt x="1417956" y="681671"/>
                </a:lnTo>
                <a:lnTo>
                  <a:pt x="1434149" y="683893"/>
                </a:lnTo>
                <a:lnTo>
                  <a:pt x="1450341" y="686750"/>
                </a:lnTo>
                <a:lnTo>
                  <a:pt x="1466534" y="689607"/>
                </a:lnTo>
                <a:lnTo>
                  <a:pt x="1482409" y="693416"/>
                </a:lnTo>
                <a:lnTo>
                  <a:pt x="1498284" y="696908"/>
                </a:lnTo>
                <a:lnTo>
                  <a:pt x="1513841" y="701034"/>
                </a:lnTo>
                <a:lnTo>
                  <a:pt x="1529399" y="706113"/>
                </a:lnTo>
                <a:lnTo>
                  <a:pt x="1544956" y="710874"/>
                </a:lnTo>
                <a:lnTo>
                  <a:pt x="1559879" y="716270"/>
                </a:lnTo>
                <a:lnTo>
                  <a:pt x="1574801" y="721984"/>
                </a:lnTo>
                <a:lnTo>
                  <a:pt x="1589406" y="728015"/>
                </a:lnTo>
                <a:lnTo>
                  <a:pt x="1604328" y="734364"/>
                </a:lnTo>
                <a:lnTo>
                  <a:pt x="1618933" y="741029"/>
                </a:lnTo>
                <a:lnTo>
                  <a:pt x="1632903" y="748013"/>
                </a:lnTo>
                <a:lnTo>
                  <a:pt x="1646873" y="755631"/>
                </a:lnTo>
                <a:lnTo>
                  <a:pt x="1661161" y="763567"/>
                </a:lnTo>
                <a:lnTo>
                  <a:pt x="1674813" y="771185"/>
                </a:lnTo>
                <a:lnTo>
                  <a:pt x="1688148" y="779755"/>
                </a:lnTo>
                <a:lnTo>
                  <a:pt x="1701166" y="788643"/>
                </a:lnTo>
                <a:lnTo>
                  <a:pt x="1714183" y="797531"/>
                </a:lnTo>
                <a:lnTo>
                  <a:pt x="1726883" y="806736"/>
                </a:lnTo>
                <a:lnTo>
                  <a:pt x="1739266" y="816259"/>
                </a:lnTo>
                <a:lnTo>
                  <a:pt x="1751648" y="826416"/>
                </a:lnTo>
                <a:lnTo>
                  <a:pt x="1763713" y="836574"/>
                </a:lnTo>
                <a:lnTo>
                  <a:pt x="1775461" y="847049"/>
                </a:lnTo>
                <a:lnTo>
                  <a:pt x="1786891" y="857841"/>
                </a:lnTo>
                <a:lnTo>
                  <a:pt x="1798321" y="868634"/>
                </a:lnTo>
                <a:lnTo>
                  <a:pt x="1809433" y="880061"/>
                </a:lnTo>
                <a:lnTo>
                  <a:pt x="1820228" y="891488"/>
                </a:lnTo>
                <a:lnTo>
                  <a:pt x="1830706" y="903233"/>
                </a:lnTo>
                <a:lnTo>
                  <a:pt x="1840866" y="915295"/>
                </a:lnTo>
                <a:lnTo>
                  <a:pt x="1850708" y="927674"/>
                </a:lnTo>
                <a:lnTo>
                  <a:pt x="1860234" y="940054"/>
                </a:lnTo>
                <a:lnTo>
                  <a:pt x="1869441" y="952751"/>
                </a:lnTo>
                <a:lnTo>
                  <a:pt x="1878648" y="965765"/>
                </a:lnTo>
                <a:lnTo>
                  <a:pt x="1887221" y="979097"/>
                </a:lnTo>
                <a:lnTo>
                  <a:pt x="1895794" y="992429"/>
                </a:lnTo>
                <a:lnTo>
                  <a:pt x="1903731" y="1006078"/>
                </a:lnTo>
                <a:lnTo>
                  <a:pt x="1911351" y="1020045"/>
                </a:lnTo>
                <a:lnTo>
                  <a:pt x="1918971" y="1034011"/>
                </a:lnTo>
                <a:lnTo>
                  <a:pt x="1925956" y="1048295"/>
                </a:lnTo>
                <a:lnTo>
                  <a:pt x="1932624" y="1062579"/>
                </a:lnTo>
                <a:lnTo>
                  <a:pt x="1938974" y="1077181"/>
                </a:lnTo>
                <a:lnTo>
                  <a:pt x="1945324" y="1092100"/>
                </a:lnTo>
                <a:lnTo>
                  <a:pt x="1950721" y="1107019"/>
                </a:lnTo>
                <a:lnTo>
                  <a:pt x="1956118" y="1122255"/>
                </a:lnTo>
                <a:lnTo>
                  <a:pt x="1961198" y="1137809"/>
                </a:lnTo>
                <a:lnTo>
                  <a:pt x="1965961" y="1153045"/>
                </a:lnTo>
                <a:lnTo>
                  <a:pt x="1970088" y="1168599"/>
                </a:lnTo>
                <a:lnTo>
                  <a:pt x="1973898" y="1184787"/>
                </a:lnTo>
                <a:lnTo>
                  <a:pt x="1977074" y="1200341"/>
                </a:lnTo>
                <a:lnTo>
                  <a:pt x="1980566" y="1216530"/>
                </a:lnTo>
                <a:lnTo>
                  <a:pt x="1983106" y="1232718"/>
                </a:lnTo>
                <a:lnTo>
                  <a:pt x="1985328" y="1249224"/>
                </a:lnTo>
                <a:lnTo>
                  <a:pt x="1987234" y="1265413"/>
                </a:lnTo>
                <a:lnTo>
                  <a:pt x="1988504" y="1282236"/>
                </a:lnTo>
                <a:lnTo>
                  <a:pt x="1990091" y="1298742"/>
                </a:lnTo>
                <a:lnTo>
                  <a:pt x="1990726" y="1315883"/>
                </a:lnTo>
                <a:lnTo>
                  <a:pt x="1990726" y="1332707"/>
                </a:lnTo>
                <a:lnTo>
                  <a:pt x="1990726" y="1349848"/>
                </a:lnTo>
                <a:lnTo>
                  <a:pt x="1990091" y="1366354"/>
                </a:lnTo>
                <a:lnTo>
                  <a:pt x="1988504" y="1383177"/>
                </a:lnTo>
                <a:lnTo>
                  <a:pt x="1987234" y="1400000"/>
                </a:lnTo>
                <a:lnTo>
                  <a:pt x="1985328" y="1416189"/>
                </a:lnTo>
                <a:lnTo>
                  <a:pt x="1983106" y="1432695"/>
                </a:lnTo>
                <a:lnTo>
                  <a:pt x="1980566" y="1448884"/>
                </a:lnTo>
                <a:lnTo>
                  <a:pt x="1977074" y="1464755"/>
                </a:lnTo>
                <a:lnTo>
                  <a:pt x="1973898" y="1480943"/>
                </a:lnTo>
                <a:lnTo>
                  <a:pt x="1970088" y="1496815"/>
                </a:lnTo>
                <a:lnTo>
                  <a:pt x="1965961" y="1512368"/>
                </a:lnTo>
                <a:lnTo>
                  <a:pt x="1961198" y="1527922"/>
                </a:lnTo>
                <a:lnTo>
                  <a:pt x="1956118" y="1543158"/>
                </a:lnTo>
                <a:lnTo>
                  <a:pt x="1950721" y="1558395"/>
                </a:lnTo>
                <a:lnTo>
                  <a:pt x="1945324" y="1573314"/>
                </a:lnTo>
                <a:lnTo>
                  <a:pt x="1938974" y="1588232"/>
                </a:lnTo>
                <a:lnTo>
                  <a:pt x="1932624" y="1602834"/>
                </a:lnTo>
                <a:lnTo>
                  <a:pt x="1925956" y="1617118"/>
                </a:lnTo>
                <a:lnTo>
                  <a:pt x="1918971" y="1631719"/>
                </a:lnTo>
                <a:lnTo>
                  <a:pt x="1911351" y="1645686"/>
                </a:lnTo>
                <a:lnTo>
                  <a:pt x="1903731" y="1659335"/>
                </a:lnTo>
                <a:lnTo>
                  <a:pt x="1895794" y="1672984"/>
                </a:lnTo>
                <a:lnTo>
                  <a:pt x="1887221" y="1686316"/>
                </a:lnTo>
                <a:lnTo>
                  <a:pt x="1878648" y="1699648"/>
                </a:lnTo>
                <a:lnTo>
                  <a:pt x="1869441" y="1712662"/>
                </a:lnTo>
                <a:lnTo>
                  <a:pt x="1860234" y="1725359"/>
                </a:lnTo>
                <a:lnTo>
                  <a:pt x="1850708" y="1738056"/>
                </a:lnTo>
                <a:lnTo>
                  <a:pt x="1840866" y="1750118"/>
                </a:lnTo>
                <a:lnTo>
                  <a:pt x="1830706" y="1762180"/>
                </a:lnTo>
                <a:lnTo>
                  <a:pt x="1820228" y="1773925"/>
                </a:lnTo>
                <a:lnTo>
                  <a:pt x="1809433" y="1785670"/>
                </a:lnTo>
                <a:lnTo>
                  <a:pt x="1798321" y="1796780"/>
                </a:lnTo>
                <a:lnTo>
                  <a:pt x="1786891" y="1807889"/>
                </a:lnTo>
                <a:lnTo>
                  <a:pt x="1775461" y="1818682"/>
                </a:lnTo>
                <a:lnTo>
                  <a:pt x="1763713" y="1828839"/>
                </a:lnTo>
                <a:lnTo>
                  <a:pt x="1751648" y="1838997"/>
                </a:lnTo>
                <a:lnTo>
                  <a:pt x="1739266" y="1848837"/>
                </a:lnTo>
                <a:lnTo>
                  <a:pt x="1726883" y="1858677"/>
                </a:lnTo>
                <a:lnTo>
                  <a:pt x="1714183" y="1867882"/>
                </a:lnTo>
                <a:lnTo>
                  <a:pt x="1701166" y="1877088"/>
                </a:lnTo>
                <a:lnTo>
                  <a:pt x="1688148" y="1885658"/>
                </a:lnTo>
                <a:lnTo>
                  <a:pt x="1674813" y="1893911"/>
                </a:lnTo>
                <a:lnTo>
                  <a:pt x="1661161" y="1902164"/>
                </a:lnTo>
                <a:lnTo>
                  <a:pt x="1646873" y="1909782"/>
                </a:lnTo>
                <a:lnTo>
                  <a:pt x="1632903" y="1917083"/>
                </a:lnTo>
                <a:lnTo>
                  <a:pt x="1618933" y="1924384"/>
                </a:lnTo>
                <a:lnTo>
                  <a:pt x="1604328" y="1931050"/>
                </a:lnTo>
                <a:lnTo>
                  <a:pt x="1589406" y="1937398"/>
                </a:lnTo>
                <a:lnTo>
                  <a:pt x="1574801" y="1943429"/>
                </a:lnTo>
                <a:lnTo>
                  <a:pt x="1559879" y="1949143"/>
                </a:lnTo>
                <a:lnTo>
                  <a:pt x="1544956" y="1954539"/>
                </a:lnTo>
                <a:lnTo>
                  <a:pt x="1529399" y="1959618"/>
                </a:lnTo>
                <a:lnTo>
                  <a:pt x="1513841" y="1964062"/>
                </a:lnTo>
                <a:lnTo>
                  <a:pt x="1498284" y="1968188"/>
                </a:lnTo>
                <a:lnTo>
                  <a:pt x="1482409" y="1972315"/>
                </a:lnTo>
                <a:lnTo>
                  <a:pt x="1466534" y="1975806"/>
                </a:lnTo>
                <a:lnTo>
                  <a:pt x="1450341" y="1978663"/>
                </a:lnTo>
                <a:lnTo>
                  <a:pt x="1434149" y="1981203"/>
                </a:lnTo>
                <a:lnTo>
                  <a:pt x="1417956" y="1983742"/>
                </a:lnTo>
                <a:lnTo>
                  <a:pt x="1401128" y="1985647"/>
                </a:lnTo>
                <a:lnTo>
                  <a:pt x="1384618" y="1987234"/>
                </a:lnTo>
                <a:lnTo>
                  <a:pt x="1368108" y="1988186"/>
                </a:lnTo>
                <a:lnTo>
                  <a:pt x="1350963" y="1988821"/>
                </a:lnTo>
                <a:lnTo>
                  <a:pt x="1334136" y="1989138"/>
                </a:lnTo>
                <a:lnTo>
                  <a:pt x="1316991" y="1988821"/>
                </a:lnTo>
                <a:lnTo>
                  <a:pt x="1300481" y="1988186"/>
                </a:lnTo>
                <a:lnTo>
                  <a:pt x="1283653" y="1987234"/>
                </a:lnTo>
                <a:lnTo>
                  <a:pt x="1267143" y="1985647"/>
                </a:lnTo>
                <a:lnTo>
                  <a:pt x="1250633" y="1983742"/>
                </a:lnTo>
                <a:lnTo>
                  <a:pt x="1234123" y="1981203"/>
                </a:lnTo>
                <a:lnTo>
                  <a:pt x="1217931" y="1978663"/>
                </a:lnTo>
                <a:lnTo>
                  <a:pt x="1202056" y="1975806"/>
                </a:lnTo>
                <a:lnTo>
                  <a:pt x="1185863" y="1972315"/>
                </a:lnTo>
                <a:lnTo>
                  <a:pt x="1170306" y="1968188"/>
                </a:lnTo>
                <a:lnTo>
                  <a:pt x="1154431" y="1964062"/>
                </a:lnTo>
                <a:lnTo>
                  <a:pt x="1138873" y="1959618"/>
                </a:lnTo>
                <a:lnTo>
                  <a:pt x="1123633" y="1954539"/>
                </a:lnTo>
                <a:lnTo>
                  <a:pt x="1108711" y="1949143"/>
                </a:lnTo>
                <a:lnTo>
                  <a:pt x="1093471" y="1943429"/>
                </a:lnTo>
                <a:lnTo>
                  <a:pt x="1078548" y="1937398"/>
                </a:lnTo>
                <a:lnTo>
                  <a:pt x="1064261" y="1931050"/>
                </a:lnTo>
                <a:lnTo>
                  <a:pt x="1049656" y="1924384"/>
                </a:lnTo>
                <a:lnTo>
                  <a:pt x="1035368" y="1917083"/>
                </a:lnTo>
                <a:lnTo>
                  <a:pt x="1021398" y="1909782"/>
                </a:lnTo>
                <a:lnTo>
                  <a:pt x="1007428" y="1902164"/>
                </a:lnTo>
                <a:lnTo>
                  <a:pt x="993776" y="1893911"/>
                </a:lnTo>
                <a:lnTo>
                  <a:pt x="980441" y="1885658"/>
                </a:lnTo>
                <a:lnTo>
                  <a:pt x="967423" y="1877088"/>
                </a:lnTo>
                <a:lnTo>
                  <a:pt x="954088" y="1867882"/>
                </a:lnTo>
                <a:lnTo>
                  <a:pt x="941388" y="1858677"/>
                </a:lnTo>
                <a:lnTo>
                  <a:pt x="928688" y="1848837"/>
                </a:lnTo>
                <a:lnTo>
                  <a:pt x="916623" y="1838997"/>
                </a:lnTo>
                <a:lnTo>
                  <a:pt x="904558" y="1828839"/>
                </a:lnTo>
                <a:lnTo>
                  <a:pt x="892811" y="1818682"/>
                </a:lnTo>
                <a:lnTo>
                  <a:pt x="881063" y="1807889"/>
                </a:lnTo>
                <a:lnTo>
                  <a:pt x="869951" y="1796780"/>
                </a:lnTo>
                <a:lnTo>
                  <a:pt x="858838" y="1785670"/>
                </a:lnTo>
                <a:lnTo>
                  <a:pt x="848043" y="1773925"/>
                </a:lnTo>
                <a:lnTo>
                  <a:pt x="837883" y="1762180"/>
                </a:lnTo>
                <a:lnTo>
                  <a:pt x="827723" y="1750118"/>
                </a:lnTo>
                <a:lnTo>
                  <a:pt x="817881" y="1738056"/>
                </a:lnTo>
                <a:lnTo>
                  <a:pt x="808038" y="1725359"/>
                </a:lnTo>
                <a:lnTo>
                  <a:pt x="798831" y="1712662"/>
                </a:lnTo>
                <a:lnTo>
                  <a:pt x="789623" y="1699648"/>
                </a:lnTo>
                <a:lnTo>
                  <a:pt x="781368" y="1686316"/>
                </a:lnTo>
                <a:lnTo>
                  <a:pt x="772796" y="1672984"/>
                </a:lnTo>
                <a:lnTo>
                  <a:pt x="764541" y="1659335"/>
                </a:lnTo>
                <a:lnTo>
                  <a:pt x="756921" y="1645686"/>
                </a:lnTo>
                <a:lnTo>
                  <a:pt x="749618" y="1631719"/>
                </a:lnTo>
                <a:lnTo>
                  <a:pt x="742316" y="1617118"/>
                </a:lnTo>
                <a:lnTo>
                  <a:pt x="735648" y="1602834"/>
                </a:lnTo>
                <a:lnTo>
                  <a:pt x="729298" y="1588232"/>
                </a:lnTo>
                <a:lnTo>
                  <a:pt x="723266" y="1573314"/>
                </a:lnTo>
                <a:lnTo>
                  <a:pt x="717551" y="1558395"/>
                </a:lnTo>
                <a:lnTo>
                  <a:pt x="712153" y="1543158"/>
                </a:lnTo>
                <a:lnTo>
                  <a:pt x="707073" y="1527922"/>
                </a:lnTo>
                <a:lnTo>
                  <a:pt x="702628" y="1512368"/>
                </a:lnTo>
                <a:lnTo>
                  <a:pt x="698501" y="1496815"/>
                </a:lnTo>
                <a:lnTo>
                  <a:pt x="694373" y="1480943"/>
                </a:lnTo>
                <a:lnTo>
                  <a:pt x="691198" y="1464755"/>
                </a:lnTo>
                <a:lnTo>
                  <a:pt x="688023" y="1448884"/>
                </a:lnTo>
                <a:lnTo>
                  <a:pt x="685483" y="1432695"/>
                </a:lnTo>
                <a:lnTo>
                  <a:pt x="682943" y="1416189"/>
                </a:lnTo>
                <a:lnTo>
                  <a:pt x="681038" y="1400000"/>
                </a:lnTo>
                <a:lnTo>
                  <a:pt x="679768" y="1383177"/>
                </a:lnTo>
                <a:lnTo>
                  <a:pt x="678498" y="1366354"/>
                </a:lnTo>
                <a:lnTo>
                  <a:pt x="677863" y="1349848"/>
                </a:lnTo>
                <a:lnTo>
                  <a:pt x="677863" y="1332707"/>
                </a:lnTo>
                <a:lnTo>
                  <a:pt x="677863" y="1315883"/>
                </a:lnTo>
                <a:lnTo>
                  <a:pt x="678498" y="1298742"/>
                </a:lnTo>
                <a:lnTo>
                  <a:pt x="679768" y="1282236"/>
                </a:lnTo>
                <a:lnTo>
                  <a:pt x="681038" y="1265413"/>
                </a:lnTo>
                <a:lnTo>
                  <a:pt x="682943" y="1249224"/>
                </a:lnTo>
                <a:lnTo>
                  <a:pt x="685483" y="1232718"/>
                </a:lnTo>
                <a:lnTo>
                  <a:pt x="688023" y="1216530"/>
                </a:lnTo>
                <a:lnTo>
                  <a:pt x="691198" y="1200341"/>
                </a:lnTo>
                <a:lnTo>
                  <a:pt x="694373" y="1184787"/>
                </a:lnTo>
                <a:lnTo>
                  <a:pt x="698501" y="1168599"/>
                </a:lnTo>
                <a:lnTo>
                  <a:pt x="702628" y="1153045"/>
                </a:lnTo>
                <a:lnTo>
                  <a:pt x="707073" y="1137809"/>
                </a:lnTo>
                <a:lnTo>
                  <a:pt x="712153" y="1122255"/>
                </a:lnTo>
                <a:lnTo>
                  <a:pt x="717551" y="1107019"/>
                </a:lnTo>
                <a:lnTo>
                  <a:pt x="723266" y="1092100"/>
                </a:lnTo>
                <a:lnTo>
                  <a:pt x="729298" y="1077181"/>
                </a:lnTo>
                <a:lnTo>
                  <a:pt x="735648" y="1062579"/>
                </a:lnTo>
                <a:lnTo>
                  <a:pt x="742316" y="1048295"/>
                </a:lnTo>
                <a:lnTo>
                  <a:pt x="749618" y="1034011"/>
                </a:lnTo>
                <a:lnTo>
                  <a:pt x="756921" y="1020045"/>
                </a:lnTo>
                <a:lnTo>
                  <a:pt x="764541" y="1006078"/>
                </a:lnTo>
                <a:lnTo>
                  <a:pt x="772796" y="992429"/>
                </a:lnTo>
                <a:lnTo>
                  <a:pt x="781368" y="979097"/>
                </a:lnTo>
                <a:lnTo>
                  <a:pt x="789623" y="965765"/>
                </a:lnTo>
                <a:lnTo>
                  <a:pt x="798831" y="952751"/>
                </a:lnTo>
                <a:lnTo>
                  <a:pt x="808038" y="940054"/>
                </a:lnTo>
                <a:lnTo>
                  <a:pt x="817881" y="927674"/>
                </a:lnTo>
                <a:lnTo>
                  <a:pt x="827723" y="915295"/>
                </a:lnTo>
                <a:lnTo>
                  <a:pt x="837883" y="903233"/>
                </a:lnTo>
                <a:lnTo>
                  <a:pt x="848043" y="891488"/>
                </a:lnTo>
                <a:lnTo>
                  <a:pt x="858838" y="880061"/>
                </a:lnTo>
                <a:lnTo>
                  <a:pt x="869951" y="868634"/>
                </a:lnTo>
                <a:lnTo>
                  <a:pt x="881063" y="857841"/>
                </a:lnTo>
                <a:lnTo>
                  <a:pt x="892811" y="847049"/>
                </a:lnTo>
                <a:lnTo>
                  <a:pt x="904558" y="836574"/>
                </a:lnTo>
                <a:lnTo>
                  <a:pt x="916623" y="826416"/>
                </a:lnTo>
                <a:lnTo>
                  <a:pt x="928688" y="816259"/>
                </a:lnTo>
                <a:lnTo>
                  <a:pt x="941388" y="806736"/>
                </a:lnTo>
                <a:lnTo>
                  <a:pt x="954088" y="797531"/>
                </a:lnTo>
                <a:lnTo>
                  <a:pt x="967423" y="788643"/>
                </a:lnTo>
                <a:lnTo>
                  <a:pt x="980441" y="779755"/>
                </a:lnTo>
                <a:lnTo>
                  <a:pt x="993776" y="771185"/>
                </a:lnTo>
                <a:lnTo>
                  <a:pt x="1007428" y="763567"/>
                </a:lnTo>
                <a:lnTo>
                  <a:pt x="1021398" y="755631"/>
                </a:lnTo>
                <a:lnTo>
                  <a:pt x="1035368" y="748013"/>
                </a:lnTo>
                <a:lnTo>
                  <a:pt x="1049656" y="741029"/>
                </a:lnTo>
                <a:lnTo>
                  <a:pt x="1064261" y="734364"/>
                </a:lnTo>
                <a:lnTo>
                  <a:pt x="1078548" y="728015"/>
                </a:lnTo>
                <a:lnTo>
                  <a:pt x="1093471" y="721984"/>
                </a:lnTo>
                <a:lnTo>
                  <a:pt x="1108711" y="716270"/>
                </a:lnTo>
                <a:lnTo>
                  <a:pt x="1123633" y="710874"/>
                </a:lnTo>
                <a:lnTo>
                  <a:pt x="1138873" y="706113"/>
                </a:lnTo>
                <a:lnTo>
                  <a:pt x="1154431" y="701034"/>
                </a:lnTo>
                <a:lnTo>
                  <a:pt x="1170306" y="696908"/>
                </a:lnTo>
                <a:lnTo>
                  <a:pt x="1185863" y="693416"/>
                </a:lnTo>
                <a:lnTo>
                  <a:pt x="1202056" y="689607"/>
                </a:lnTo>
                <a:lnTo>
                  <a:pt x="1217931" y="686750"/>
                </a:lnTo>
                <a:lnTo>
                  <a:pt x="1234123" y="683893"/>
                </a:lnTo>
                <a:lnTo>
                  <a:pt x="1250633" y="681671"/>
                </a:lnTo>
                <a:lnTo>
                  <a:pt x="1267143" y="679767"/>
                </a:lnTo>
                <a:lnTo>
                  <a:pt x="1283653" y="678180"/>
                </a:lnTo>
                <a:lnTo>
                  <a:pt x="1300481" y="677227"/>
                </a:lnTo>
                <a:lnTo>
                  <a:pt x="1316991" y="676593"/>
                </a:lnTo>
                <a:lnTo>
                  <a:pt x="1334136" y="676275"/>
                </a:lnTo>
                <a:close/>
                <a:moveTo>
                  <a:pt x="2200026" y="373063"/>
                </a:moveTo>
                <a:lnTo>
                  <a:pt x="2204467" y="373063"/>
                </a:lnTo>
                <a:lnTo>
                  <a:pt x="2208592" y="373063"/>
                </a:lnTo>
                <a:lnTo>
                  <a:pt x="2213034" y="373380"/>
                </a:lnTo>
                <a:lnTo>
                  <a:pt x="2217158" y="374332"/>
                </a:lnTo>
                <a:lnTo>
                  <a:pt x="2221283" y="374967"/>
                </a:lnTo>
                <a:lnTo>
                  <a:pt x="2225725" y="375918"/>
                </a:lnTo>
                <a:lnTo>
                  <a:pt x="2229849" y="376870"/>
                </a:lnTo>
                <a:lnTo>
                  <a:pt x="2233974" y="378139"/>
                </a:lnTo>
                <a:lnTo>
                  <a:pt x="2238098" y="379726"/>
                </a:lnTo>
                <a:lnTo>
                  <a:pt x="2242223" y="381312"/>
                </a:lnTo>
                <a:lnTo>
                  <a:pt x="2246030" y="383216"/>
                </a:lnTo>
                <a:lnTo>
                  <a:pt x="2249837" y="385436"/>
                </a:lnTo>
                <a:lnTo>
                  <a:pt x="2253644" y="387975"/>
                </a:lnTo>
                <a:lnTo>
                  <a:pt x="2257134" y="390513"/>
                </a:lnTo>
                <a:lnTo>
                  <a:pt x="2260942" y="393051"/>
                </a:lnTo>
                <a:lnTo>
                  <a:pt x="2264432" y="395906"/>
                </a:lnTo>
                <a:lnTo>
                  <a:pt x="2267604" y="399396"/>
                </a:lnTo>
                <a:lnTo>
                  <a:pt x="2270777" y="402569"/>
                </a:lnTo>
                <a:lnTo>
                  <a:pt x="2273950" y="406059"/>
                </a:lnTo>
                <a:lnTo>
                  <a:pt x="2276488" y="409866"/>
                </a:lnTo>
                <a:lnTo>
                  <a:pt x="2279026" y="413356"/>
                </a:lnTo>
                <a:lnTo>
                  <a:pt x="2281564" y="417164"/>
                </a:lnTo>
                <a:lnTo>
                  <a:pt x="2283785" y="421288"/>
                </a:lnTo>
                <a:lnTo>
                  <a:pt x="2285689" y="425095"/>
                </a:lnTo>
                <a:lnTo>
                  <a:pt x="2287275" y="428903"/>
                </a:lnTo>
                <a:lnTo>
                  <a:pt x="2288862" y="433345"/>
                </a:lnTo>
                <a:lnTo>
                  <a:pt x="2290131" y="437152"/>
                </a:lnTo>
                <a:lnTo>
                  <a:pt x="2291400" y="441276"/>
                </a:lnTo>
                <a:lnTo>
                  <a:pt x="2292352" y="445718"/>
                </a:lnTo>
                <a:lnTo>
                  <a:pt x="2292986" y="449843"/>
                </a:lnTo>
                <a:lnTo>
                  <a:pt x="2293303" y="453967"/>
                </a:lnTo>
                <a:lnTo>
                  <a:pt x="2293621" y="458409"/>
                </a:lnTo>
                <a:lnTo>
                  <a:pt x="2293938" y="462534"/>
                </a:lnTo>
                <a:lnTo>
                  <a:pt x="2293621" y="466975"/>
                </a:lnTo>
                <a:lnTo>
                  <a:pt x="2293303" y="471417"/>
                </a:lnTo>
                <a:lnTo>
                  <a:pt x="2292986" y="475542"/>
                </a:lnTo>
                <a:lnTo>
                  <a:pt x="2292352" y="479983"/>
                </a:lnTo>
                <a:lnTo>
                  <a:pt x="2291400" y="484108"/>
                </a:lnTo>
                <a:lnTo>
                  <a:pt x="2290131" y="488233"/>
                </a:lnTo>
                <a:lnTo>
                  <a:pt x="2288862" y="492357"/>
                </a:lnTo>
                <a:lnTo>
                  <a:pt x="2287275" y="496482"/>
                </a:lnTo>
                <a:lnTo>
                  <a:pt x="2285689" y="500289"/>
                </a:lnTo>
                <a:lnTo>
                  <a:pt x="2283785" y="504413"/>
                </a:lnTo>
                <a:lnTo>
                  <a:pt x="2281247" y="508221"/>
                </a:lnTo>
                <a:lnTo>
                  <a:pt x="2279026" y="512028"/>
                </a:lnTo>
                <a:lnTo>
                  <a:pt x="2276488" y="515835"/>
                </a:lnTo>
                <a:lnTo>
                  <a:pt x="2273950" y="519325"/>
                </a:lnTo>
                <a:lnTo>
                  <a:pt x="2270777" y="522498"/>
                </a:lnTo>
                <a:lnTo>
                  <a:pt x="2267604" y="525988"/>
                </a:lnTo>
                <a:lnTo>
                  <a:pt x="2005538" y="788372"/>
                </a:lnTo>
                <a:lnTo>
                  <a:pt x="2002365" y="791227"/>
                </a:lnTo>
                <a:lnTo>
                  <a:pt x="1998558" y="794400"/>
                </a:lnTo>
                <a:lnTo>
                  <a:pt x="1995068" y="797255"/>
                </a:lnTo>
                <a:lnTo>
                  <a:pt x="1991578" y="799794"/>
                </a:lnTo>
                <a:lnTo>
                  <a:pt x="1987454" y="802015"/>
                </a:lnTo>
                <a:lnTo>
                  <a:pt x="1983964" y="804235"/>
                </a:lnTo>
                <a:lnTo>
                  <a:pt x="1979839" y="806139"/>
                </a:lnTo>
                <a:lnTo>
                  <a:pt x="1975714" y="807725"/>
                </a:lnTo>
                <a:lnTo>
                  <a:pt x="1971907" y="809629"/>
                </a:lnTo>
                <a:lnTo>
                  <a:pt x="1967783" y="810898"/>
                </a:lnTo>
                <a:lnTo>
                  <a:pt x="1963341" y="811850"/>
                </a:lnTo>
                <a:lnTo>
                  <a:pt x="1959216" y="812802"/>
                </a:lnTo>
                <a:lnTo>
                  <a:pt x="1955092" y="813436"/>
                </a:lnTo>
                <a:lnTo>
                  <a:pt x="1950650" y="814071"/>
                </a:lnTo>
                <a:lnTo>
                  <a:pt x="1946525" y="814388"/>
                </a:lnTo>
                <a:lnTo>
                  <a:pt x="1942084" y="814388"/>
                </a:lnTo>
                <a:lnTo>
                  <a:pt x="1937959" y="814388"/>
                </a:lnTo>
                <a:lnTo>
                  <a:pt x="1933835" y="814071"/>
                </a:lnTo>
                <a:lnTo>
                  <a:pt x="1929075" y="813436"/>
                </a:lnTo>
                <a:lnTo>
                  <a:pt x="1924951" y="812802"/>
                </a:lnTo>
                <a:lnTo>
                  <a:pt x="1920826" y="811850"/>
                </a:lnTo>
                <a:lnTo>
                  <a:pt x="1916702" y="810898"/>
                </a:lnTo>
                <a:lnTo>
                  <a:pt x="1912577" y="809629"/>
                </a:lnTo>
                <a:lnTo>
                  <a:pt x="1908770" y="807725"/>
                </a:lnTo>
                <a:lnTo>
                  <a:pt x="1904328" y="806139"/>
                </a:lnTo>
                <a:lnTo>
                  <a:pt x="1900521" y="804235"/>
                </a:lnTo>
                <a:lnTo>
                  <a:pt x="1896714" y="802015"/>
                </a:lnTo>
                <a:lnTo>
                  <a:pt x="1892907" y="799794"/>
                </a:lnTo>
                <a:lnTo>
                  <a:pt x="1889099" y="797255"/>
                </a:lnTo>
                <a:lnTo>
                  <a:pt x="1885927" y="794400"/>
                </a:lnTo>
                <a:lnTo>
                  <a:pt x="1882119" y="791227"/>
                </a:lnTo>
                <a:lnTo>
                  <a:pt x="1878947" y="788372"/>
                </a:lnTo>
                <a:lnTo>
                  <a:pt x="1875774" y="784882"/>
                </a:lnTo>
                <a:lnTo>
                  <a:pt x="1872918" y="781392"/>
                </a:lnTo>
                <a:lnTo>
                  <a:pt x="1869746" y="777902"/>
                </a:lnTo>
                <a:lnTo>
                  <a:pt x="1867208" y="774412"/>
                </a:lnTo>
                <a:lnTo>
                  <a:pt x="1864987" y="770287"/>
                </a:lnTo>
                <a:lnTo>
                  <a:pt x="1863083" y="766480"/>
                </a:lnTo>
                <a:lnTo>
                  <a:pt x="1861179" y="762673"/>
                </a:lnTo>
                <a:lnTo>
                  <a:pt x="1858958" y="758548"/>
                </a:lnTo>
                <a:lnTo>
                  <a:pt x="1857689" y="754424"/>
                </a:lnTo>
                <a:lnTo>
                  <a:pt x="1856420" y="750617"/>
                </a:lnTo>
                <a:lnTo>
                  <a:pt x="1855151" y="746175"/>
                </a:lnTo>
                <a:lnTo>
                  <a:pt x="1854199" y="742050"/>
                </a:lnTo>
                <a:lnTo>
                  <a:pt x="1853565" y="737926"/>
                </a:lnTo>
                <a:lnTo>
                  <a:pt x="1852930" y="733484"/>
                </a:lnTo>
                <a:lnTo>
                  <a:pt x="1852930" y="729359"/>
                </a:lnTo>
                <a:lnTo>
                  <a:pt x="1852613" y="724600"/>
                </a:lnTo>
                <a:lnTo>
                  <a:pt x="1852930" y="720476"/>
                </a:lnTo>
                <a:lnTo>
                  <a:pt x="1852930" y="716351"/>
                </a:lnTo>
                <a:lnTo>
                  <a:pt x="1853565" y="711909"/>
                </a:lnTo>
                <a:lnTo>
                  <a:pt x="1854199" y="707785"/>
                </a:lnTo>
                <a:lnTo>
                  <a:pt x="1855151" y="703660"/>
                </a:lnTo>
                <a:lnTo>
                  <a:pt x="1856420" y="699218"/>
                </a:lnTo>
                <a:lnTo>
                  <a:pt x="1857689" y="695411"/>
                </a:lnTo>
                <a:lnTo>
                  <a:pt x="1858958" y="691287"/>
                </a:lnTo>
                <a:lnTo>
                  <a:pt x="1861179" y="687162"/>
                </a:lnTo>
                <a:lnTo>
                  <a:pt x="1863083" y="683355"/>
                </a:lnTo>
                <a:lnTo>
                  <a:pt x="1864987" y="679548"/>
                </a:lnTo>
                <a:lnTo>
                  <a:pt x="1867208" y="675423"/>
                </a:lnTo>
                <a:lnTo>
                  <a:pt x="1869746" y="671933"/>
                </a:lnTo>
                <a:lnTo>
                  <a:pt x="1872918" y="668443"/>
                </a:lnTo>
                <a:lnTo>
                  <a:pt x="1875774" y="664953"/>
                </a:lnTo>
                <a:lnTo>
                  <a:pt x="1878947" y="661463"/>
                </a:lnTo>
                <a:lnTo>
                  <a:pt x="2141013" y="399396"/>
                </a:lnTo>
                <a:lnTo>
                  <a:pt x="2144503" y="395906"/>
                </a:lnTo>
                <a:lnTo>
                  <a:pt x="2147993" y="393051"/>
                </a:lnTo>
                <a:lnTo>
                  <a:pt x="2151483" y="390513"/>
                </a:lnTo>
                <a:lnTo>
                  <a:pt x="2155290" y="387975"/>
                </a:lnTo>
                <a:lnTo>
                  <a:pt x="2158780" y="385436"/>
                </a:lnTo>
                <a:lnTo>
                  <a:pt x="2162588" y="383216"/>
                </a:lnTo>
                <a:lnTo>
                  <a:pt x="2166712" y="381312"/>
                </a:lnTo>
                <a:lnTo>
                  <a:pt x="2170837" y="379726"/>
                </a:lnTo>
                <a:lnTo>
                  <a:pt x="2174644" y="378139"/>
                </a:lnTo>
                <a:lnTo>
                  <a:pt x="2179086" y="376870"/>
                </a:lnTo>
                <a:lnTo>
                  <a:pt x="2183210" y="375918"/>
                </a:lnTo>
                <a:lnTo>
                  <a:pt x="2187017" y="374967"/>
                </a:lnTo>
                <a:lnTo>
                  <a:pt x="2191459" y="374332"/>
                </a:lnTo>
                <a:lnTo>
                  <a:pt x="2195901" y="373380"/>
                </a:lnTo>
                <a:lnTo>
                  <a:pt x="2200026" y="373063"/>
                </a:lnTo>
                <a:close/>
                <a:moveTo>
                  <a:pt x="459935" y="373063"/>
                </a:moveTo>
                <a:lnTo>
                  <a:pt x="464373" y="373063"/>
                </a:lnTo>
                <a:lnTo>
                  <a:pt x="468495" y="373063"/>
                </a:lnTo>
                <a:lnTo>
                  <a:pt x="472616" y="373380"/>
                </a:lnTo>
                <a:lnTo>
                  <a:pt x="477055" y="374332"/>
                </a:lnTo>
                <a:lnTo>
                  <a:pt x="481176" y="374967"/>
                </a:lnTo>
                <a:lnTo>
                  <a:pt x="485615" y="375918"/>
                </a:lnTo>
                <a:lnTo>
                  <a:pt x="489737" y="376870"/>
                </a:lnTo>
                <a:lnTo>
                  <a:pt x="493858" y="378139"/>
                </a:lnTo>
                <a:lnTo>
                  <a:pt x="497980" y="379726"/>
                </a:lnTo>
                <a:lnTo>
                  <a:pt x="502101" y="381312"/>
                </a:lnTo>
                <a:lnTo>
                  <a:pt x="505906" y="383216"/>
                </a:lnTo>
                <a:lnTo>
                  <a:pt x="509710" y="385436"/>
                </a:lnTo>
                <a:lnTo>
                  <a:pt x="513515" y="387975"/>
                </a:lnTo>
                <a:lnTo>
                  <a:pt x="517002" y="390513"/>
                </a:lnTo>
                <a:lnTo>
                  <a:pt x="520807" y="393051"/>
                </a:lnTo>
                <a:lnTo>
                  <a:pt x="524294" y="395906"/>
                </a:lnTo>
                <a:lnTo>
                  <a:pt x="527465" y="399396"/>
                </a:lnTo>
                <a:lnTo>
                  <a:pt x="789344" y="661463"/>
                </a:lnTo>
                <a:lnTo>
                  <a:pt x="792831" y="664953"/>
                </a:lnTo>
                <a:lnTo>
                  <a:pt x="795684" y="668443"/>
                </a:lnTo>
                <a:lnTo>
                  <a:pt x="798538" y="671933"/>
                </a:lnTo>
                <a:lnTo>
                  <a:pt x="800757" y="675423"/>
                </a:lnTo>
                <a:lnTo>
                  <a:pt x="803611" y="679548"/>
                </a:lnTo>
                <a:lnTo>
                  <a:pt x="805513" y="683355"/>
                </a:lnTo>
                <a:lnTo>
                  <a:pt x="807415" y="687162"/>
                </a:lnTo>
                <a:lnTo>
                  <a:pt x="809317" y="691287"/>
                </a:lnTo>
                <a:lnTo>
                  <a:pt x="810585" y="695411"/>
                </a:lnTo>
                <a:lnTo>
                  <a:pt x="811854" y="699218"/>
                </a:lnTo>
                <a:lnTo>
                  <a:pt x="813122" y="703660"/>
                </a:lnTo>
                <a:lnTo>
                  <a:pt x="814390" y="707785"/>
                </a:lnTo>
                <a:lnTo>
                  <a:pt x="815024" y="711909"/>
                </a:lnTo>
                <a:lnTo>
                  <a:pt x="815341" y="716351"/>
                </a:lnTo>
                <a:lnTo>
                  <a:pt x="815658" y="720476"/>
                </a:lnTo>
                <a:lnTo>
                  <a:pt x="815975" y="724600"/>
                </a:lnTo>
                <a:lnTo>
                  <a:pt x="815658" y="729359"/>
                </a:lnTo>
                <a:lnTo>
                  <a:pt x="815341" y="733484"/>
                </a:lnTo>
                <a:lnTo>
                  <a:pt x="815024" y="737926"/>
                </a:lnTo>
                <a:lnTo>
                  <a:pt x="814390" y="742050"/>
                </a:lnTo>
                <a:lnTo>
                  <a:pt x="813122" y="746175"/>
                </a:lnTo>
                <a:lnTo>
                  <a:pt x="811854" y="750617"/>
                </a:lnTo>
                <a:lnTo>
                  <a:pt x="810585" y="754424"/>
                </a:lnTo>
                <a:lnTo>
                  <a:pt x="809317" y="758548"/>
                </a:lnTo>
                <a:lnTo>
                  <a:pt x="807415" y="762673"/>
                </a:lnTo>
                <a:lnTo>
                  <a:pt x="805513" y="766480"/>
                </a:lnTo>
                <a:lnTo>
                  <a:pt x="803611" y="770287"/>
                </a:lnTo>
                <a:lnTo>
                  <a:pt x="800757" y="774412"/>
                </a:lnTo>
                <a:lnTo>
                  <a:pt x="798538" y="777902"/>
                </a:lnTo>
                <a:lnTo>
                  <a:pt x="795684" y="781392"/>
                </a:lnTo>
                <a:lnTo>
                  <a:pt x="792831" y="784882"/>
                </a:lnTo>
                <a:lnTo>
                  <a:pt x="789344" y="788372"/>
                </a:lnTo>
                <a:lnTo>
                  <a:pt x="786173" y="791227"/>
                </a:lnTo>
                <a:lnTo>
                  <a:pt x="782686" y="794083"/>
                </a:lnTo>
                <a:lnTo>
                  <a:pt x="779198" y="797255"/>
                </a:lnTo>
                <a:lnTo>
                  <a:pt x="775394" y="799794"/>
                </a:lnTo>
                <a:lnTo>
                  <a:pt x="771906" y="802015"/>
                </a:lnTo>
                <a:lnTo>
                  <a:pt x="768102" y="804235"/>
                </a:lnTo>
                <a:lnTo>
                  <a:pt x="763980" y="806139"/>
                </a:lnTo>
                <a:lnTo>
                  <a:pt x="759858" y="807725"/>
                </a:lnTo>
                <a:lnTo>
                  <a:pt x="756054" y="809629"/>
                </a:lnTo>
                <a:lnTo>
                  <a:pt x="751615" y="810898"/>
                </a:lnTo>
                <a:lnTo>
                  <a:pt x="747494" y="811850"/>
                </a:lnTo>
                <a:lnTo>
                  <a:pt x="743689" y="812802"/>
                </a:lnTo>
                <a:lnTo>
                  <a:pt x="738934" y="813436"/>
                </a:lnTo>
                <a:lnTo>
                  <a:pt x="734812" y="814071"/>
                </a:lnTo>
                <a:lnTo>
                  <a:pt x="730373" y="814388"/>
                </a:lnTo>
                <a:lnTo>
                  <a:pt x="726252" y="814388"/>
                </a:lnTo>
                <a:lnTo>
                  <a:pt x="722130" y="814388"/>
                </a:lnTo>
                <a:lnTo>
                  <a:pt x="717692" y="814071"/>
                </a:lnTo>
                <a:lnTo>
                  <a:pt x="713570" y="813436"/>
                </a:lnTo>
                <a:lnTo>
                  <a:pt x="709449" y="812802"/>
                </a:lnTo>
                <a:lnTo>
                  <a:pt x="705010" y="811850"/>
                </a:lnTo>
                <a:lnTo>
                  <a:pt x="700888" y="810898"/>
                </a:lnTo>
                <a:lnTo>
                  <a:pt x="696767" y="809629"/>
                </a:lnTo>
                <a:lnTo>
                  <a:pt x="692645" y="807725"/>
                </a:lnTo>
                <a:lnTo>
                  <a:pt x="688524" y="806139"/>
                </a:lnTo>
                <a:lnTo>
                  <a:pt x="684402" y="804235"/>
                </a:lnTo>
                <a:lnTo>
                  <a:pt x="680915" y="802015"/>
                </a:lnTo>
                <a:lnTo>
                  <a:pt x="677110" y="799794"/>
                </a:lnTo>
                <a:lnTo>
                  <a:pt x="673622" y="797255"/>
                </a:lnTo>
                <a:lnTo>
                  <a:pt x="669818" y="794083"/>
                </a:lnTo>
                <a:lnTo>
                  <a:pt x="666330" y="791227"/>
                </a:lnTo>
                <a:lnTo>
                  <a:pt x="663160" y="788372"/>
                </a:lnTo>
                <a:lnTo>
                  <a:pt x="400964" y="525988"/>
                </a:lnTo>
                <a:lnTo>
                  <a:pt x="397794" y="522498"/>
                </a:lnTo>
                <a:lnTo>
                  <a:pt x="394941" y="519325"/>
                </a:lnTo>
                <a:lnTo>
                  <a:pt x="392087" y="515835"/>
                </a:lnTo>
                <a:lnTo>
                  <a:pt x="389551" y="512028"/>
                </a:lnTo>
                <a:lnTo>
                  <a:pt x="387014" y="508221"/>
                </a:lnTo>
                <a:lnTo>
                  <a:pt x="385112" y="504413"/>
                </a:lnTo>
                <a:lnTo>
                  <a:pt x="383210" y="500289"/>
                </a:lnTo>
                <a:lnTo>
                  <a:pt x="381308" y="496482"/>
                </a:lnTo>
                <a:lnTo>
                  <a:pt x="380039" y="492357"/>
                </a:lnTo>
                <a:lnTo>
                  <a:pt x="378454" y="488233"/>
                </a:lnTo>
                <a:lnTo>
                  <a:pt x="377186" y="484108"/>
                </a:lnTo>
                <a:lnTo>
                  <a:pt x="376235" y="479983"/>
                </a:lnTo>
                <a:lnTo>
                  <a:pt x="375601" y="475542"/>
                </a:lnTo>
                <a:lnTo>
                  <a:pt x="375284" y="471417"/>
                </a:lnTo>
                <a:lnTo>
                  <a:pt x="374967" y="466975"/>
                </a:lnTo>
                <a:lnTo>
                  <a:pt x="374650" y="462534"/>
                </a:lnTo>
                <a:lnTo>
                  <a:pt x="374967" y="458409"/>
                </a:lnTo>
                <a:lnTo>
                  <a:pt x="375284" y="453967"/>
                </a:lnTo>
                <a:lnTo>
                  <a:pt x="375601" y="449843"/>
                </a:lnTo>
                <a:lnTo>
                  <a:pt x="376235" y="445718"/>
                </a:lnTo>
                <a:lnTo>
                  <a:pt x="377186" y="441276"/>
                </a:lnTo>
                <a:lnTo>
                  <a:pt x="378454" y="437152"/>
                </a:lnTo>
                <a:lnTo>
                  <a:pt x="380039" y="433345"/>
                </a:lnTo>
                <a:lnTo>
                  <a:pt x="381308" y="428903"/>
                </a:lnTo>
                <a:lnTo>
                  <a:pt x="383210" y="425095"/>
                </a:lnTo>
                <a:lnTo>
                  <a:pt x="385112" y="421288"/>
                </a:lnTo>
                <a:lnTo>
                  <a:pt x="387014" y="417164"/>
                </a:lnTo>
                <a:lnTo>
                  <a:pt x="389551" y="413356"/>
                </a:lnTo>
                <a:lnTo>
                  <a:pt x="392087" y="409866"/>
                </a:lnTo>
                <a:lnTo>
                  <a:pt x="394941" y="406059"/>
                </a:lnTo>
                <a:lnTo>
                  <a:pt x="397794" y="402569"/>
                </a:lnTo>
                <a:lnTo>
                  <a:pt x="400964" y="399396"/>
                </a:lnTo>
                <a:lnTo>
                  <a:pt x="404452" y="395906"/>
                </a:lnTo>
                <a:lnTo>
                  <a:pt x="407939" y="393051"/>
                </a:lnTo>
                <a:lnTo>
                  <a:pt x="411427" y="390513"/>
                </a:lnTo>
                <a:lnTo>
                  <a:pt x="415231" y="387975"/>
                </a:lnTo>
                <a:lnTo>
                  <a:pt x="418719" y="385436"/>
                </a:lnTo>
                <a:lnTo>
                  <a:pt x="422523" y="383216"/>
                </a:lnTo>
                <a:lnTo>
                  <a:pt x="426645" y="381312"/>
                </a:lnTo>
                <a:lnTo>
                  <a:pt x="430767" y="379726"/>
                </a:lnTo>
                <a:lnTo>
                  <a:pt x="434571" y="378139"/>
                </a:lnTo>
                <a:lnTo>
                  <a:pt x="439010" y="376870"/>
                </a:lnTo>
                <a:lnTo>
                  <a:pt x="443131" y="375918"/>
                </a:lnTo>
                <a:lnTo>
                  <a:pt x="446936" y="374967"/>
                </a:lnTo>
                <a:lnTo>
                  <a:pt x="451691" y="374332"/>
                </a:lnTo>
                <a:lnTo>
                  <a:pt x="455813" y="373380"/>
                </a:lnTo>
                <a:lnTo>
                  <a:pt x="459935" y="373063"/>
                </a:lnTo>
                <a:close/>
                <a:moveTo>
                  <a:pt x="1334294" y="0"/>
                </a:moveTo>
                <a:lnTo>
                  <a:pt x="1339065" y="317"/>
                </a:lnTo>
                <a:lnTo>
                  <a:pt x="1343518" y="634"/>
                </a:lnTo>
                <a:lnTo>
                  <a:pt x="1347971" y="951"/>
                </a:lnTo>
                <a:lnTo>
                  <a:pt x="1352424" y="1902"/>
                </a:lnTo>
                <a:lnTo>
                  <a:pt x="1356877" y="2852"/>
                </a:lnTo>
                <a:lnTo>
                  <a:pt x="1361012" y="4120"/>
                </a:lnTo>
                <a:lnTo>
                  <a:pt x="1365146" y="5388"/>
                </a:lnTo>
                <a:lnTo>
                  <a:pt x="1369281" y="6973"/>
                </a:lnTo>
                <a:lnTo>
                  <a:pt x="1373098" y="8558"/>
                </a:lnTo>
                <a:lnTo>
                  <a:pt x="1376915" y="10776"/>
                </a:lnTo>
                <a:lnTo>
                  <a:pt x="1381050" y="12995"/>
                </a:lnTo>
                <a:lnTo>
                  <a:pt x="1384548" y="15214"/>
                </a:lnTo>
                <a:lnTo>
                  <a:pt x="1388047" y="17749"/>
                </a:lnTo>
                <a:lnTo>
                  <a:pt x="1391546" y="20285"/>
                </a:lnTo>
                <a:lnTo>
                  <a:pt x="1394726" y="23454"/>
                </a:lnTo>
                <a:lnTo>
                  <a:pt x="1397907" y="26307"/>
                </a:lnTo>
                <a:lnTo>
                  <a:pt x="1400770" y="29159"/>
                </a:lnTo>
                <a:lnTo>
                  <a:pt x="1403632" y="32329"/>
                </a:lnTo>
                <a:lnTo>
                  <a:pt x="1406177" y="36132"/>
                </a:lnTo>
                <a:lnTo>
                  <a:pt x="1408721" y="39302"/>
                </a:lnTo>
                <a:lnTo>
                  <a:pt x="1410948" y="43105"/>
                </a:lnTo>
                <a:lnTo>
                  <a:pt x="1413174" y="46909"/>
                </a:lnTo>
                <a:lnTo>
                  <a:pt x="1415401" y="50712"/>
                </a:lnTo>
                <a:lnTo>
                  <a:pt x="1416991" y="54515"/>
                </a:lnTo>
                <a:lnTo>
                  <a:pt x="1418581" y="58636"/>
                </a:lnTo>
                <a:lnTo>
                  <a:pt x="1420171" y="62756"/>
                </a:lnTo>
                <a:lnTo>
                  <a:pt x="1421126" y="66876"/>
                </a:lnTo>
                <a:lnTo>
                  <a:pt x="1422080" y="71631"/>
                </a:lnTo>
                <a:lnTo>
                  <a:pt x="1423034" y="75751"/>
                </a:lnTo>
                <a:lnTo>
                  <a:pt x="1423670" y="80188"/>
                </a:lnTo>
                <a:lnTo>
                  <a:pt x="1423988" y="84943"/>
                </a:lnTo>
                <a:lnTo>
                  <a:pt x="1423988" y="89380"/>
                </a:lnTo>
                <a:lnTo>
                  <a:pt x="1423988" y="459895"/>
                </a:lnTo>
                <a:lnTo>
                  <a:pt x="1423988" y="464332"/>
                </a:lnTo>
                <a:lnTo>
                  <a:pt x="1423670" y="469086"/>
                </a:lnTo>
                <a:lnTo>
                  <a:pt x="1423034" y="473524"/>
                </a:lnTo>
                <a:lnTo>
                  <a:pt x="1422080" y="477644"/>
                </a:lnTo>
                <a:lnTo>
                  <a:pt x="1421126" y="482398"/>
                </a:lnTo>
                <a:lnTo>
                  <a:pt x="1420171" y="486519"/>
                </a:lnTo>
                <a:lnTo>
                  <a:pt x="1418581" y="490639"/>
                </a:lnTo>
                <a:lnTo>
                  <a:pt x="1416991" y="494759"/>
                </a:lnTo>
                <a:lnTo>
                  <a:pt x="1415401" y="498563"/>
                </a:lnTo>
                <a:lnTo>
                  <a:pt x="1413174" y="502366"/>
                </a:lnTo>
                <a:lnTo>
                  <a:pt x="1410948" y="506170"/>
                </a:lnTo>
                <a:lnTo>
                  <a:pt x="1408721" y="509973"/>
                </a:lnTo>
                <a:lnTo>
                  <a:pt x="1406177" y="513143"/>
                </a:lnTo>
                <a:lnTo>
                  <a:pt x="1403632" y="516946"/>
                </a:lnTo>
                <a:lnTo>
                  <a:pt x="1400770" y="520115"/>
                </a:lnTo>
                <a:lnTo>
                  <a:pt x="1397907" y="522968"/>
                </a:lnTo>
                <a:lnTo>
                  <a:pt x="1394726" y="525821"/>
                </a:lnTo>
                <a:lnTo>
                  <a:pt x="1391546" y="528990"/>
                </a:lnTo>
                <a:lnTo>
                  <a:pt x="1388047" y="531526"/>
                </a:lnTo>
                <a:lnTo>
                  <a:pt x="1384548" y="534061"/>
                </a:lnTo>
                <a:lnTo>
                  <a:pt x="1381050" y="536280"/>
                </a:lnTo>
                <a:lnTo>
                  <a:pt x="1376915" y="538815"/>
                </a:lnTo>
                <a:lnTo>
                  <a:pt x="1373098" y="540717"/>
                </a:lnTo>
                <a:lnTo>
                  <a:pt x="1369281" y="542302"/>
                </a:lnTo>
                <a:lnTo>
                  <a:pt x="1365146" y="543887"/>
                </a:lnTo>
                <a:lnTo>
                  <a:pt x="1361012" y="545154"/>
                </a:lnTo>
                <a:lnTo>
                  <a:pt x="1356877" y="546422"/>
                </a:lnTo>
                <a:lnTo>
                  <a:pt x="1352424" y="547373"/>
                </a:lnTo>
                <a:lnTo>
                  <a:pt x="1347971" y="548324"/>
                </a:lnTo>
                <a:lnTo>
                  <a:pt x="1343518" y="548641"/>
                </a:lnTo>
                <a:lnTo>
                  <a:pt x="1339065" y="548958"/>
                </a:lnTo>
                <a:lnTo>
                  <a:pt x="1334294" y="549275"/>
                </a:lnTo>
                <a:lnTo>
                  <a:pt x="1329523" y="548958"/>
                </a:lnTo>
                <a:lnTo>
                  <a:pt x="1325070" y="548641"/>
                </a:lnTo>
                <a:lnTo>
                  <a:pt x="1320936" y="548324"/>
                </a:lnTo>
                <a:lnTo>
                  <a:pt x="1316165" y="547373"/>
                </a:lnTo>
                <a:lnTo>
                  <a:pt x="1312030" y="546422"/>
                </a:lnTo>
                <a:lnTo>
                  <a:pt x="1307895" y="545154"/>
                </a:lnTo>
                <a:lnTo>
                  <a:pt x="1303442" y="543887"/>
                </a:lnTo>
                <a:lnTo>
                  <a:pt x="1299625" y="542302"/>
                </a:lnTo>
                <a:lnTo>
                  <a:pt x="1295172" y="540717"/>
                </a:lnTo>
                <a:lnTo>
                  <a:pt x="1291356" y="538815"/>
                </a:lnTo>
                <a:lnTo>
                  <a:pt x="1287857" y="536280"/>
                </a:lnTo>
                <a:lnTo>
                  <a:pt x="1284358" y="534061"/>
                </a:lnTo>
                <a:lnTo>
                  <a:pt x="1280541" y="531526"/>
                </a:lnTo>
                <a:lnTo>
                  <a:pt x="1277361" y="528990"/>
                </a:lnTo>
                <a:lnTo>
                  <a:pt x="1274180" y="525821"/>
                </a:lnTo>
                <a:lnTo>
                  <a:pt x="1270681" y="522968"/>
                </a:lnTo>
                <a:lnTo>
                  <a:pt x="1267819" y="520115"/>
                </a:lnTo>
                <a:lnTo>
                  <a:pt x="1265274" y="516946"/>
                </a:lnTo>
                <a:lnTo>
                  <a:pt x="1262412" y="513143"/>
                </a:lnTo>
                <a:lnTo>
                  <a:pt x="1259867" y="509973"/>
                </a:lnTo>
                <a:lnTo>
                  <a:pt x="1257641" y="506170"/>
                </a:lnTo>
                <a:lnTo>
                  <a:pt x="1255414" y="502366"/>
                </a:lnTo>
                <a:lnTo>
                  <a:pt x="1253506" y="498563"/>
                </a:lnTo>
                <a:lnTo>
                  <a:pt x="1251598" y="494759"/>
                </a:lnTo>
                <a:lnTo>
                  <a:pt x="1250007" y="490639"/>
                </a:lnTo>
                <a:lnTo>
                  <a:pt x="1248417" y="486519"/>
                </a:lnTo>
                <a:lnTo>
                  <a:pt x="1247145" y="482398"/>
                </a:lnTo>
                <a:lnTo>
                  <a:pt x="1246191" y="477644"/>
                </a:lnTo>
                <a:lnTo>
                  <a:pt x="1245554" y="473524"/>
                </a:lnTo>
                <a:lnTo>
                  <a:pt x="1244918" y="469086"/>
                </a:lnTo>
                <a:lnTo>
                  <a:pt x="1244600" y="464332"/>
                </a:lnTo>
                <a:lnTo>
                  <a:pt x="1244600" y="459895"/>
                </a:lnTo>
                <a:lnTo>
                  <a:pt x="1244600" y="89380"/>
                </a:lnTo>
                <a:lnTo>
                  <a:pt x="1244600" y="84943"/>
                </a:lnTo>
                <a:lnTo>
                  <a:pt x="1244918" y="80188"/>
                </a:lnTo>
                <a:lnTo>
                  <a:pt x="1245554" y="75751"/>
                </a:lnTo>
                <a:lnTo>
                  <a:pt x="1246191" y="71631"/>
                </a:lnTo>
                <a:lnTo>
                  <a:pt x="1247145" y="66876"/>
                </a:lnTo>
                <a:lnTo>
                  <a:pt x="1248417" y="62756"/>
                </a:lnTo>
                <a:lnTo>
                  <a:pt x="1250007" y="58636"/>
                </a:lnTo>
                <a:lnTo>
                  <a:pt x="1251598" y="54515"/>
                </a:lnTo>
                <a:lnTo>
                  <a:pt x="1253506" y="50712"/>
                </a:lnTo>
                <a:lnTo>
                  <a:pt x="1255414" y="46909"/>
                </a:lnTo>
                <a:lnTo>
                  <a:pt x="1257641" y="43105"/>
                </a:lnTo>
                <a:lnTo>
                  <a:pt x="1259867" y="39302"/>
                </a:lnTo>
                <a:lnTo>
                  <a:pt x="1262412" y="36132"/>
                </a:lnTo>
                <a:lnTo>
                  <a:pt x="1265274" y="32329"/>
                </a:lnTo>
                <a:lnTo>
                  <a:pt x="1267819" y="29159"/>
                </a:lnTo>
                <a:lnTo>
                  <a:pt x="1270681" y="26307"/>
                </a:lnTo>
                <a:lnTo>
                  <a:pt x="1274180" y="23454"/>
                </a:lnTo>
                <a:lnTo>
                  <a:pt x="1277361" y="20285"/>
                </a:lnTo>
                <a:lnTo>
                  <a:pt x="1280541" y="17749"/>
                </a:lnTo>
                <a:lnTo>
                  <a:pt x="1284358" y="15214"/>
                </a:lnTo>
                <a:lnTo>
                  <a:pt x="1287857" y="12995"/>
                </a:lnTo>
                <a:lnTo>
                  <a:pt x="1291356" y="10776"/>
                </a:lnTo>
                <a:lnTo>
                  <a:pt x="1295172" y="8558"/>
                </a:lnTo>
                <a:lnTo>
                  <a:pt x="1299625" y="6973"/>
                </a:lnTo>
                <a:lnTo>
                  <a:pt x="1303442" y="5388"/>
                </a:lnTo>
                <a:lnTo>
                  <a:pt x="1307895" y="4120"/>
                </a:lnTo>
                <a:lnTo>
                  <a:pt x="1312030" y="2852"/>
                </a:lnTo>
                <a:lnTo>
                  <a:pt x="1316165" y="1902"/>
                </a:lnTo>
                <a:lnTo>
                  <a:pt x="1320936" y="951"/>
                </a:lnTo>
                <a:lnTo>
                  <a:pt x="1325070" y="634"/>
                </a:lnTo>
                <a:lnTo>
                  <a:pt x="1329523" y="317"/>
                </a:lnTo>
                <a:lnTo>
                  <a:pt x="1334294" y="0"/>
                </a:lnTo>
                <a:close/>
              </a:path>
            </a:pathLst>
          </a:custGeom>
          <a:solidFill>
            <a:srgbClr val="00DE7A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>
            <a:spLocks noChangeAspect="1"/>
          </p:cNvSpPr>
          <p:nvPr/>
        </p:nvSpPr>
        <p:spPr bwMode="auto">
          <a:xfrm>
            <a:off x="5642024" y="2642190"/>
            <a:ext cx="1044000" cy="981360"/>
          </a:xfrm>
          <a:custGeom>
            <a:avLst/>
            <a:gdLst>
              <a:gd name="T0" fmla="*/ 970867 w 2274888"/>
              <a:gd name="T1" fmla="*/ 1185371 h 2136775"/>
              <a:gd name="T2" fmla="*/ 1067225 w 2274888"/>
              <a:gd name="T3" fmla="*/ 1290958 h 2136775"/>
              <a:gd name="T4" fmla="*/ 1058973 w 2274888"/>
              <a:gd name="T5" fmla="*/ 1314363 h 2136775"/>
              <a:gd name="T6" fmla="*/ 1030492 w 2274888"/>
              <a:gd name="T7" fmla="*/ 1547079 h 2136775"/>
              <a:gd name="T8" fmla="*/ 850285 w 2274888"/>
              <a:gd name="T9" fmla="*/ 1790700 h 2136775"/>
              <a:gd name="T10" fmla="*/ 879565 w 2274888"/>
              <a:gd name="T11" fmla="*/ 1521547 h 2136775"/>
              <a:gd name="T12" fmla="*/ 843897 w 2274888"/>
              <a:gd name="T13" fmla="*/ 1311969 h 2136775"/>
              <a:gd name="T14" fmla="*/ 838040 w 2274888"/>
              <a:gd name="T15" fmla="*/ 1288033 h 2136775"/>
              <a:gd name="T16" fmla="*/ 936529 w 2274888"/>
              <a:gd name="T17" fmla="*/ 1183510 h 2136775"/>
              <a:gd name="T18" fmla="*/ 1290295 w 2274888"/>
              <a:gd name="T19" fmla="*/ 1044362 h 2136775"/>
              <a:gd name="T20" fmla="*/ 1523468 w 2274888"/>
              <a:gd name="T21" fmla="*/ 1126608 h 2136775"/>
              <a:gd name="T22" fmla="*/ 1745740 w 2274888"/>
              <a:gd name="T23" fmla="*/ 1205395 h 2136775"/>
              <a:gd name="T24" fmla="*/ 1802637 w 2274888"/>
              <a:gd name="T25" fmla="*/ 1245852 h 2136775"/>
              <a:gd name="T26" fmla="*/ 1840924 w 2274888"/>
              <a:gd name="T27" fmla="*/ 1304409 h 2136775"/>
              <a:gd name="T28" fmla="*/ 1884793 w 2274888"/>
              <a:gd name="T29" fmla="*/ 1444946 h 2136775"/>
              <a:gd name="T30" fmla="*/ 1903936 w 2274888"/>
              <a:gd name="T31" fmla="*/ 1609172 h 2136775"/>
              <a:gd name="T32" fmla="*/ 1895694 w 2274888"/>
              <a:gd name="T33" fmla="*/ 1665334 h 2136775"/>
              <a:gd name="T34" fmla="*/ 1856344 w 2274888"/>
              <a:gd name="T35" fmla="*/ 1694347 h 2136775"/>
              <a:gd name="T36" fmla="*/ 1708784 w 2274888"/>
              <a:gd name="T37" fmla="*/ 1741725 h 2136775"/>
              <a:gd name="T38" fmla="*/ 1421106 w 2274888"/>
              <a:gd name="T39" fmla="*/ 1780054 h 2136775"/>
              <a:gd name="T40" fmla="*/ 671910 w 2274888"/>
              <a:gd name="T41" fmla="*/ 1019076 h 2136775"/>
              <a:gd name="T42" fmla="*/ 445459 w 2274888"/>
              <a:gd name="T43" fmla="*/ 1776859 h 2136775"/>
              <a:gd name="T44" fmla="*/ 172496 w 2274888"/>
              <a:gd name="T45" fmla="*/ 1736135 h 2136775"/>
              <a:gd name="T46" fmla="*/ 42791 w 2274888"/>
              <a:gd name="T47" fmla="*/ 1690887 h 2136775"/>
              <a:gd name="T48" fmla="*/ 6910 w 2274888"/>
              <a:gd name="T49" fmla="*/ 1662406 h 2136775"/>
              <a:gd name="T50" fmla="*/ 2392 w 2274888"/>
              <a:gd name="T51" fmla="*/ 1585218 h 2136775"/>
              <a:gd name="T52" fmla="*/ 23655 w 2274888"/>
              <a:gd name="T53" fmla="*/ 1427379 h 2136775"/>
              <a:gd name="T54" fmla="*/ 68042 w 2274888"/>
              <a:gd name="T55" fmla="*/ 1297223 h 2136775"/>
              <a:gd name="T56" fmla="*/ 107644 w 2274888"/>
              <a:gd name="T57" fmla="*/ 1240528 h 2136775"/>
              <a:gd name="T58" fmla="*/ 172496 w 2274888"/>
              <a:gd name="T59" fmla="*/ 1199273 h 2136775"/>
              <a:gd name="T60" fmla="*/ 415691 w 2274888"/>
              <a:gd name="T61" fmla="*/ 1116228 h 2136775"/>
              <a:gd name="T62" fmla="*/ 633637 w 2274888"/>
              <a:gd name="T63" fmla="*/ 1036377 h 2136775"/>
              <a:gd name="T64" fmla="*/ 1007065 w 2274888"/>
              <a:gd name="T65" fmla="*/ 4789 h 2136775"/>
              <a:gd name="T66" fmla="*/ 1083457 w 2274888"/>
              <a:gd name="T67" fmla="*/ 28464 h 2136775"/>
              <a:gd name="T68" fmla="*/ 1152130 w 2274888"/>
              <a:gd name="T69" fmla="*/ 70228 h 2136775"/>
              <a:gd name="T70" fmla="*/ 1210954 w 2274888"/>
              <a:gd name="T71" fmla="*/ 127156 h 2136775"/>
              <a:gd name="T72" fmla="*/ 1257801 w 2274888"/>
              <a:gd name="T73" fmla="*/ 197384 h 2136775"/>
              <a:gd name="T74" fmla="*/ 1290806 w 2274888"/>
              <a:gd name="T75" fmla="*/ 278252 h 2136775"/>
              <a:gd name="T76" fmla="*/ 1307575 w 2274888"/>
              <a:gd name="T77" fmla="*/ 367634 h 2136775"/>
              <a:gd name="T78" fmla="*/ 1305712 w 2274888"/>
              <a:gd name="T79" fmla="*/ 474572 h 2136775"/>
              <a:gd name="T80" fmla="*/ 1279095 w 2274888"/>
              <a:gd name="T81" fmla="*/ 595609 h 2136775"/>
              <a:gd name="T82" fmla="*/ 1231449 w 2274888"/>
              <a:gd name="T83" fmla="*/ 713188 h 2136775"/>
              <a:gd name="T84" fmla="*/ 1165438 w 2274888"/>
              <a:gd name="T85" fmla="*/ 816669 h 2136775"/>
              <a:gd name="T86" fmla="*/ 1039273 w 2274888"/>
              <a:gd name="T87" fmla="*/ 1091197 h 2136775"/>
              <a:gd name="T88" fmla="*/ 962348 w 2274888"/>
              <a:gd name="T89" fmla="*/ 1149987 h 2136775"/>
              <a:gd name="T90" fmla="*/ 937062 w 2274888"/>
              <a:gd name="T91" fmla="*/ 1147326 h 2136775"/>
              <a:gd name="T92" fmla="*/ 847628 w 2274888"/>
              <a:gd name="T93" fmla="*/ 1074172 h 2136775"/>
              <a:gd name="T94" fmla="*/ 731576 w 2274888"/>
              <a:gd name="T95" fmla="*/ 806294 h 2136775"/>
              <a:gd name="T96" fmla="*/ 667162 w 2274888"/>
              <a:gd name="T97" fmla="*/ 700686 h 2136775"/>
              <a:gd name="T98" fmla="*/ 621647 w 2274888"/>
              <a:gd name="T99" fmla="*/ 582309 h 2136775"/>
              <a:gd name="T100" fmla="*/ 597957 w 2274888"/>
              <a:gd name="T101" fmla="*/ 461272 h 2136775"/>
              <a:gd name="T102" fmla="*/ 598223 w 2274888"/>
              <a:gd name="T103" fmla="*/ 357526 h 2136775"/>
              <a:gd name="T104" fmla="*/ 617121 w 2274888"/>
              <a:gd name="T105" fmla="*/ 268676 h 2136775"/>
              <a:gd name="T106" fmla="*/ 651724 w 2274888"/>
              <a:gd name="T107" fmla="*/ 188871 h 2136775"/>
              <a:gd name="T108" fmla="*/ 699901 w 2274888"/>
              <a:gd name="T109" fmla="*/ 119973 h 2136775"/>
              <a:gd name="T110" fmla="*/ 760056 w 2274888"/>
              <a:gd name="T111" fmla="*/ 64376 h 2136775"/>
              <a:gd name="T112" fmla="*/ 829528 w 2274888"/>
              <a:gd name="T113" fmla="*/ 25005 h 2136775"/>
              <a:gd name="T114" fmla="*/ 906985 w 2274888"/>
              <a:gd name="T115" fmla="*/ 3192 h 21367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274888" h="2136775">
                <a:moveTo>
                  <a:pt x="1133947" y="1406525"/>
                </a:moveTo>
                <a:lnTo>
                  <a:pt x="1137762" y="1406525"/>
                </a:lnTo>
                <a:lnTo>
                  <a:pt x="1140940" y="1406525"/>
                </a:lnTo>
                <a:lnTo>
                  <a:pt x="1144119" y="1407477"/>
                </a:lnTo>
                <a:lnTo>
                  <a:pt x="1147298" y="1408112"/>
                </a:lnTo>
                <a:lnTo>
                  <a:pt x="1150476" y="1409064"/>
                </a:lnTo>
                <a:lnTo>
                  <a:pt x="1153655" y="1410651"/>
                </a:lnTo>
                <a:lnTo>
                  <a:pt x="1156516" y="1412238"/>
                </a:lnTo>
                <a:lnTo>
                  <a:pt x="1159377" y="1414459"/>
                </a:lnTo>
                <a:lnTo>
                  <a:pt x="1161920" y="1416681"/>
                </a:lnTo>
                <a:lnTo>
                  <a:pt x="1264591" y="1518871"/>
                </a:lnTo>
                <a:lnTo>
                  <a:pt x="1267134" y="1521410"/>
                </a:lnTo>
                <a:lnTo>
                  <a:pt x="1268723" y="1524266"/>
                </a:lnTo>
                <a:lnTo>
                  <a:pt x="1270631" y="1527440"/>
                </a:lnTo>
                <a:lnTo>
                  <a:pt x="1271902" y="1530296"/>
                </a:lnTo>
                <a:lnTo>
                  <a:pt x="1273174" y="1533787"/>
                </a:lnTo>
                <a:lnTo>
                  <a:pt x="1274127" y="1536961"/>
                </a:lnTo>
                <a:lnTo>
                  <a:pt x="1274445" y="1540452"/>
                </a:lnTo>
                <a:lnTo>
                  <a:pt x="1274763" y="1543625"/>
                </a:lnTo>
                <a:lnTo>
                  <a:pt x="1274445" y="1546799"/>
                </a:lnTo>
                <a:lnTo>
                  <a:pt x="1274127" y="1549973"/>
                </a:lnTo>
                <a:lnTo>
                  <a:pt x="1273174" y="1553781"/>
                </a:lnTo>
                <a:lnTo>
                  <a:pt x="1271902" y="1556955"/>
                </a:lnTo>
                <a:lnTo>
                  <a:pt x="1270631" y="1559811"/>
                </a:lnTo>
                <a:lnTo>
                  <a:pt x="1268723" y="1562667"/>
                </a:lnTo>
                <a:lnTo>
                  <a:pt x="1267134" y="1565523"/>
                </a:lnTo>
                <a:lnTo>
                  <a:pt x="1264591" y="1568380"/>
                </a:lnTo>
                <a:lnTo>
                  <a:pt x="1178767" y="1653433"/>
                </a:lnTo>
                <a:lnTo>
                  <a:pt x="1185760" y="1670570"/>
                </a:lnTo>
                <a:lnTo>
                  <a:pt x="1192435" y="1689929"/>
                </a:lnTo>
                <a:lnTo>
                  <a:pt x="1199428" y="1711510"/>
                </a:lnTo>
                <a:lnTo>
                  <a:pt x="1206103" y="1734677"/>
                </a:lnTo>
                <a:lnTo>
                  <a:pt x="1212461" y="1760066"/>
                </a:lnTo>
                <a:lnTo>
                  <a:pt x="1218500" y="1787042"/>
                </a:lnTo>
                <a:lnTo>
                  <a:pt x="1224858" y="1815605"/>
                </a:lnTo>
                <a:lnTo>
                  <a:pt x="1230579" y="1846071"/>
                </a:lnTo>
                <a:lnTo>
                  <a:pt x="1235983" y="1877808"/>
                </a:lnTo>
                <a:lnTo>
                  <a:pt x="1240751" y="1911131"/>
                </a:lnTo>
                <a:lnTo>
                  <a:pt x="1245201" y="1946041"/>
                </a:lnTo>
                <a:lnTo>
                  <a:pt x="1249016" y="1981902"/>
                </a:lnTo>
                <a:lnTo>
                  <a:pt x="1252830" y="2019351"/>
                </a:lnTo>
                <a:lnTo>
                  <a:pt x="1255691" y="2057435"/>
                </a:lnTo>
                <a:lnTo>
                  <a:pt x="1257916" y="2096470"/>
                </a:lnTo>
                <a:lnTo>
                  <a:pt x="1259505" y="2136775"/>
                </a:lnTo>
                <a:lnTo>
                  <a:pt x="1015382" y="2136775"/>
                </a:lnTo>
                <a:lnTo>
                  <a:pt x="1016972" y="2096470"/>
                </a:lnTo>
                <a:lnTo>
                  <a:pt x="1019515" y="2057435"/>
                </a:lnTo>
                <a:lnTo>
                  <a:pt x="1022376" y="2019351"/>
                </a:lnTo>
                <a:lnTo>
                  <a:pt x="1025554" y="1981902"/>
                </a:lnTo>
                <a:lnTo>
                  <a:pt x="1029686" y="1946041"/>
                </a:lnTo>
                <a:lnTo>
                  <a:pt x="1034137" y="1911131"/>
                </a:lnTo>
                <a:lnTo>
                  <a:pt x="1039223" y="1877808"/>
                </a:lnTo>
                <a:lnTo>
                  <a:pt x="1044308" y="1846071"/>
                </a:lnTo>
                <a:lnTo>
                  <a:pt x="1050348" y="1815605"/>
                </a:lnTo>
                <a:lnTo>
                  <a:pt x="1056387" y="1787042"/>
                </a:lnTo>
                <a:lnTo>
                  <a:pt x="1062427" y="1760066"/>
                </a:lnTo>
                <a:lnTo>
                  <a:pt x="1068784" y="1734677"/>
                </a:lnTo>
                <a:lnTo>
                  <a:pt x="1075777" y="1711510"/>
                </a:lnTo>
                <a:lnTo>
                  <a:pt x="1082453" y="1689929"/>
                </a:lnTo>
                <a:lnTo>
                  <a:pt x="1089128" y="1670570"/>
                </a:lnTo>
                <a:lnTo>
                  <a:pt x="1096121" y="1653433"/>
                </a:lnTo>
                <a:lnTo>
                  <a:pt x="1010297" y="1568380"/>
                </a:lnTo>
                <a:lnTo>
                  <a:pt x="1007754" y="1565523"/>
                </a:lnTo>
                <a:lnTo>
                  <a:pt x="1005846" y="1562667"/>
                </a:lnTo>
                <a:lnTo>
                  <a:pt x="1003939" y="1559811"/>
                </a:lnTo>
                <a:lnTo>
                  <a:pt x="1002668" y="1556955"/>
                </a:lnTo>
                <a:lnTo>
                  <a:pt x="1001396" y="1553781"/>
                </a:lnTo>
                <a:lnTo>
                  <a:pt x="1000760" y="1549973"/>
                </a:lnTo>
                <a:lnTo>
                  <a:pt x="1000443" y="1546799"/>
                </a:lnTo>
                <a:lnTo>
                  <a:pt x="1000125" y="1543625"/>
                </a:lnTo>
                <a:lnTo>
                  <a:pt x="1000443" y="1540452"/>
                </a:lnTo>
                <a:lnTo>
                  <a:pt x="1000760" y="1536961"/>
                </a:lnTo>
                <a:lnTo>
                  <a:pt x="1001396" y="1533787"/>
                </a:lnTo>
                <a:lnTo>
                  <a:pt x="1002986" y="1530296"/>
                </a:lnTo>
                <a:lnTo>
                  <a:pt x="1004257" y="1527440"/>
                </a:lnTo>
                <a:lnTo>
                  <a:pt x="1006164" y="1524266"/>
                </a:lnTo>
                <a:lnTo>
                  <a:pt x="1007754" y="1521410"/>
                </a:lnTo>
                <a:lnTo>
                  <a:pt x="1010297" y="1518871"/>
                </a:lnTo>
                <a:lnTo>
                  <a:pt x="1112650" y="1416681"/>
                </a:lnTo>
                <a:lnTo>
                  <a:pt x="1115511" y="1414459"/>
                </a:lnTo>
                <a:lnTo>
                  <a:pt x="1118372" y="1412238"/>
                </a:lnTo>
                <a:lnTo>
                  <a:pt x="1121232" y="1410651"/>
                </a:lnTo>
                <a:lnTo>
                  <a:pt x="1124411" y="1409064"/>
                </a:lnTo>
                <a:lnTo>
                  <a:pt x="1127590" y="1408112"/>
                </a:lnTo>
                <a:lnTo>
                  <a:pt x="1130769" y="1407477"/>
                </a:lnTo>
                <a:lnTo>
                  <a:pt x="1133947" y="1406525"/>
                </a:lnTo>
                <a:close/>
                <a:moveTo>
                  <a:pt x="1472565" y="1216025"/>
                </a:moveTo>
                <a:lnTo>
                  <a:pt x="1495425" y="1226506"/>
                </a:lnTo>
                <a:lnTo>
                  <a:pt x="1518285" y="1236670"/>
                </a:lnTo>
                <a:lnTo>
                  <a:pt x="1540828" y="1246198"/>
                </a:lnTo>
                <a:lnTo>
                  <a:pt x="1563370" y="1255726"/>
                </a:lnTo>
                <a:lnTo>
                  <a:pt x="1586230" y="1264619"/>
                </a:lnTo>
                <a:lnTo>
                  <a:pt x="1608138" y="1273195"/>
                </a:lnTo>
                <a:lnTo>
                  <a:pt x="1630363" y="1281453"/>
                </a:lnTo>
                <a:lnTo>
                  <a:pt x="1651953" y="1289393"/>
                </a:lnTo>
                <a:lnTo>
                  <a:pt x="1695133" y="1304321"/>
                </a:lnTo>
                <a:lnTo>
                  <a:pt x="1737360" y="1318613"/>
                </a:lnTo>
                <a:lnTo>
                  <a:pt x="1778635" y="1331953"/>
                </a:lnTo>
                <a:lnTo>
                  <a:pt x="1819275" y="1344339"/>
                </a:lnTo>
                <a:lnTo>
                  <a:pt x="1896428" y="1368795"/>
                </a:lnTo>
                <a:lnTo>
                  <a:pt x="1933575" y="1380864"/>
                </a:lnTo>
                <a:lnTo>
                  <a:pt x="1969453" y="1392934"/>
                </a:lnTo>
                <a:lnTo>
                  <a:pt x="2004060" y="1405320"/>
                </a:lnTo>
                <a:lnTo>
                  <a:pt x="2020570" y="1411355"/>
                </a:lnTo>
                <a:lnTo>
                  <a:pt x="2037080" y="1417707"/>
                </a:lnTo>
                <a:lnTo>
                  <a:pt x="2053273" y="1424695"/>
                </a:lnTo>
                <a:lnTo>
                  <a:pt x="2068830" y="1431047"/>
                </a:lnTo>
                <a:lnTo>
                  <a:pt x="2084705" y="1438352"/>
                </a:lnTo>
                <a:lnTo>
                  <a:pt x="2099628" y="1445339"/>
                </a:lnTo>
                <a:lnTo>
                  <a:pt x="2106930" y="1449150"/>
                </a:lnTo>
                <a:lnTo>
                  <a:pt x="2114233" y="1453279"/>
                </a:lnTo>
                <a:lnTo>
                  <a:pt x="2120900" y="1458044"/>
                </a:lnTo>
                <a:lnTo>
                  <a:pt x="2127568" y="1463125"/>
                </a:lnTo>
                <a:lnTo>
                  <a:pt x="2134235" y="1468207"/>
                </a:lnTo>
                <a:lnTo>
                  <a:pt x="2140585" y="1474242"/>
                </a:lnTo>
                <a:lnTo>
                  <a:pt x="2146618" y="1480276"/>
                </a:lnTo>
                <a:lnTo>
                  <a:pt x="2152650" y="1486628"/>
                </a:lnTo>
                <a:lnTo>
                  <a:pt x="2158365" y="1493298"/>
                </a:lnTo>
                <a:lnTo>
                  <a:pt x="2163763" y="1500286"/>
                </a:lnTo>
                <a:lnTo>
                  <a:pt x="2169160" y="1507908"/>
                </a:lnTo>
                <a:lnTo>
                  <a:pt x="2174558" y="1515213"/>
                </a:lnTo>
                <a:lnTo>
                  <a:pt x="2179638" y="1522836"/>
                </a:lnTo>
                <a:lnTo>
                  <a:pt x="2184718" y="1531094"/>
                </a:lnTo>
                <a:lnTo>
                  <a:pt x="2189163" y="1539352"/>
                </a:lnTo>
                <a:lnTo>
                  <a:pt x="2193925" y="1547927"/>
                </a:lnTo>
                <a:lnTo>
                  <a:pt x="2198370" y="1556502"/>
                </a:lnTo>
                <a:lnTo>
                  <a:pt x="2202498" y="1565396"/>
                </a:lnTo>
                <a:lnTo>
                  <a:pt x="2210435" y="1583817"/>
                </a:lnTo>
                <a:lnTo>
                  <a:pt x="2218055" y="1602556"/>
                </a:lnTo>
                <a:lnTo>
                  <a:pt x="2224723" y="1622248"/>
                </a:lnTo>
                <a:lnTo>
                  <a:pt x="2230755" y="1641939"/>
                </a:lnTo>
                <a:lnTo>
                  <a:pt x="2236788" y="1662584"/>
                </a:lnTo>
                <a:lnTo>
                  <a:pt x="2241868" y="1682911"/>
                </a:lnTo>
                <a:lnTo>
                  <a:pt x="2246631" y="1703238"/>
                </a:lnTo>
                <a:lnTo>
                  <a:pt x="2250758" y="1724200"/>
                </a:lnTo>
                <a:lnTo>
                  <a:pt x="2254885" y="1744527"/>
                </a:lnTo>
                <a:lnTo>
                  <a:pt x="2258378" y="1764537"/>
                </a:lnTo>
                <a:lnTo>
                  <a:pt x="2261235" y="1784546"/>
                </a:lnTo>
                <a:lnTo>
                  <a:pt x="2263775" y="1803920"/>
                </a:lnTo>
                <a:lnTo>
                  <a:pt x="2266315" y="1822977"/>
                </a:lnTo>
                <a:lnTo>
                  <a:pt x="2267903" y="1841081"/>
                </a:lnTo>
                <a:lnTo>
                  <a:pt x="2269808" y="1859184"/>
                </a:lnTo>
                <a:lnTo>
                  <a:pt x="2272348" y="1891581"/>
                </a:lnTo>
                <a:lnTo>
                  <a:pt x="2273618" y="1920165"/>
                </a:lnTo>
                <a:lnTo>
                  <a:pt x="2274571" y="1943669"/>
                </a:lnTo>
                <a:lnTo>
                  <a:pt x="2274888" y="1961455"/>
                </a:lnTo>
                <a:lnTo>
                  <a:pt x="2274571" y="1964948"/>
                </a:lnTo>
                <a:lnTo>
                  <a:pt x="2274253" y="1968760"/>
                </a:lnTo>
                <a:lnTo>
                  <a:pt x="2272665" y="1972571"/>
                </a:lnTo>
                <a:lnTo>
                  <a:pt x="2271395" y="1976065"/>
                </a:lnTo>
                <a:lnTo>
                  <a:pt x="2269173" y="1979876"/>
                </a:lnTo>
                <a:lnTo>
                  <a:pt x="2266633" y="1983687"/>
                </a:lnTo>
                <a:lnTo>
                  <a:pt x="2263775" y="1987181"/>
                </a:lnTo>
                <a:lnTo>
                  <a:pt x="2260601" y="1991310"/>
                </a:lnTo>
                <a:lnTo>
                  <a:pt x="2256473" y="1995121"/>
                </a:lnTo>
                <a:lnTo>
                  <a:pt x="2252345" y="1998615"/>
                </a:lnTo>
                <a:lnTo>
                  <a:pt x="2247583" y="2002744"/>
                </a:lnTo>
                <a:lnTo>
                  <a:pt x="2242185" y="2006238"/>
                </a:lnTo>
                <a:lnTo>
                  <a:pt x="2236471" y="2010367"/>
                </a:lnTo>
                <a:lnTo>
                  <a:pt x="2230438" y="2014178"/>
                </a:lnTo>
                <a:lnTo>
                  <a:pt x="2224088" y="2017672"/>
                </a:lnTo>
                <a:lnTo>
                  <a:pt x="2216785" y="2021800"/>
                </a:lnTo>
                <a:lnTo>
                  <a:pt x="2209165" y="2025294"/>
                </a:lnTo>
                <a:lnTo>
                  <a:pt x="2201545" y="2029105"/>
                </a:lnTo>
                <a:lnTo>
                  <a:pt x="2183765" y="2036410"/>
                </a:lnTo>
                <a:lnTo>
                  <a:pt x="2165033" y="2044033"/>
                </a:lnTo>
                <a:lnTo>
                  <a:pt x="2143760" y="2051021"/>
                </a:lnTo>
                <a:lnTo>
                  <a:pt x="2120900" y="2058326"/>
                </a:lnTo>
                <a:lnTo>
                  <a:pt x="2095818" y="2064995"/>
                </a:lnTo>
                <a:lnTo>
                  <a:pt x="2069465" y="2071665"/>
                </a:lnTo>
                <a:lnTo>
                  <a:pt x="2040573" y="2078335"/>
                </a:lnTo>
                <a:lnTo>
                  <a:pt x="2010410" y="2084370"/>
                </a:lnTo>
                <a:lnTo>
                  <a:pt x="1977708" y="2090404"/>
                </a:lnTo>
                <a:lnTo>
                  <a:pt x="1943418" y="2096121"/>
                </a:lnTo>
                <a:lnTo>
                  <a:pt x="1907223" y="2101838"/>
                </a:lnTo>
                <a:lnTo>
                  <a:pt x="1868805" y="2106920"/>
                </a:lnTo>
                <a:lnTo>
                  <a:pt x="1829118" y="2111684"/>
                </a:lnTo>
                <a:lnTo>
                  <a:pt x="1786890" y="2116131"/>
                </a:lnTo>
                <a:lnTo>
                  <a:pt x="1742758" y="2120259"/>
                </a:lnTo>
                <a:lnTo>
                  <a:pt x="1697038" y="2124071"/>
                </a:lnTo>
                <a:lnTo>
                  <a:pt x="1649413" y="2127247"/>
                </a:lnTo>
                <a:lnTo>
                  <a:pt x="1599565" y="2130105"/>
                </a:lnTo>
                <a:lnTo>
                  <a:pt x="1547813" y="2132329"/>
                </a:lnTo>
                <a:lnTo>
                  <a:pt x="1494155" y="2134234"/>
                </a:lnTo>
                <a:lnTo>
                  <a:pt x="1438275" y="2135505"/>
                </a:lnTo>
                <a:lnTo>
                  <a:pt x="1380490" y="2136775"/>
                </a:lnTo>
                <a:lnTo>
                  <a:pt x="1320800" y="2136775"/>
                </a:lnTo>
                <a:lnTo>
                  <a:pt x="1472565" y="1216025"/>
                </a:lnTo>
                <a:close/>
                <a:moveTo>
                  <a:pt x="802373" y="1216025"/>
                </a:moveTo>
                <a:lnTo>
                  <a:pt x="954088" y="2136775"/>
                </a:lnTo>
                <a:lnTo>
                  <a:pt x="894418" y="2136775"/>
                </a:lnTo>
                <a:lnTo>
                  <a:pt x="836652" y="2135505"/>
                </a:lnTo>
                <a:lnTo>
                  <a:pt x="780790" y="2134234"/>
                </a:lnTo>
                <a:lnTo>
                  <a:pt x="727151" y="2132329"/>
                </a:lnTo>
                <a:lnTo>
                  <a:pt x="675415" y="2130105"/>
                </a:lnTo>
                <a:lnTo>
                  <a:pt x="625584" y="2127247"/>
                </a:lnTo>
                <a:lnTo>
                  <a:pt x="577975" y="2124071"/>
                </a:lnTo>
                <a:lnTo>
                  <a:pt x="531953" y="2120259"/>
                </a:lnTo>
                <a:lnTo>
                  <a:pt x="488153" y="2116131"/>
                </a:lnTo>
                <a:lnTo>
                  <a:pt x="445939" y="2111684"/>
                </a:lnTo>
                <a:lnTo>
                  <a:pt x="405947" y="2106920"/>
                </a:lnTo>
                <a:lnTo>
                  <a:pt x="367860" y="2101838"/>
                </a:lnTo>
                <a:lnTo>
                  <a:pt x="331677" y="2096121"/>
                </a:lnTo>
                <a:lnTo>
                  <a:pt x="297398" y="2090404"/>
                </a:lnTo>
                <a:lnTo>
                  <a:pt x="265024" y="2084370"/>
                </a:lnTo>
                <a:lnTo>
                  <a:pt x="234554" y="2078335"/>
                </a:lnTo>
                <a:lnTo>
                  <a:pt x="205989" y="2071665"/>
                </a:lnTo>
                <a:lnTo>
                  <a:pt x="179010" y="2064995"/>
                </a:lnTo>
                <a:lnTo>
                  <a:pt x="154254" y="2058326"/>
                </a:lnTo>
                <a:lnTo>
                  <a:pt x="131401" y="2051021"/>
                </a:lnTo>
                <a:lnTo>
                  <a:pt x="110136" y="2044033"/>
                </a:lnTo>
                <a:lnTo>
                  <a:pt x="91092" y="2036410"/>
                </a:lnTo>
                <a:lnTo>
                  <a:pt x="73635" y="2029105"/>
                </a:lnTo>
                <a:lnTo>
                  <a:pt x="66018" y="2025294"/>
                </a:lnTo>
                <a:lnTo>
                  <a:pt x="58400" y="2021800"/>
                </a:lnTo>
                <a:lnTo>
                  <a:pt x="51100" y="2017672"/>
                </a:lnTo>
                <a:lnTo>
                  <a:pt x="44435" y="2014178"/>
                </a:lnTo>
                <a:lnTo>
                  <a:pt x="38404" y="2010367"/>
                </a:lnTo>
                <a:lnTo>
                  <a:pt x="32691" y="2006238"/>
                </a:lnTo>
                <a:lnTo>
                  <a:pt x="27613" y="2002744"/>
                </a:lnTo>
                <a:lnTo>
                  <a:pt x="22852" y="1998615"/>
                </a:lnTo>
                <a:lnTo>
                  <a:pt x="18726" y="1995121"/>
                </a:lnTo>
                <a:lnTo>
                  <a:pt x="14600" y="1991310"/>
                </a:lnTo>
                <a:lnTo>
                  <a:pt x="11109" y="1987181"/>
                </a:lnTo>
                <a:lnTo>
                  <a:pt x="8252" y="1983687"/>
                </a:lnTo>
                <a:lnTo>
                  <a:pt x="5713" y="1979876"/>
                </a:lnTo>
                <a:lnTo>
                  <a:pt x="3491" y="1976065"/>
                </a:lnTo>
                <a:lnTo>
                  <a:pt x="2222" y="1972571"/>
                </a:lnTo>
                <a:lnTo>
                  <a:pt x="1269" y="1968760"/>
                </a:lnTo>
                <a:lnTo>
                  <a:pt x="317" y="1964948"/>
                </a:lnTo>
                <a:lnTo>
                  <a:pt x="0" y="1961455"/>
                </a:lnTo>
                <a:lnTo>
                  <a:pt x="317" y="1943669"/>
                </a:lnTo>
                <a:lnTo>
                  <a:pt x="1269" y="1920165"/>
                </a:lnTo>
                <a:lnTo>
                  <a:pt x="2856" y="1891581"/>
                </a:lnTo>
                <a:lnTo>
                  <a:pt x="5395" y="1859184"/>
                </a:lnTo>
                <a:lnTo>
                  <a:pt x="6982" y="1841081"/>
                </a:lnTo>
                <a:lnTo>
                  <a:pt x="8887" y="1822977"/>
                </a:lnTo>
                <a:lnTo>
                  <a:pt x="11109" y="1803920"/>
                </a:lnTo>
                <a:lnTo>
                  <a:pt x="13965" y="1784546"/>
                </a:lnTo>
                <a:lnTo>
                  <a:pt x="16822" y="1764537"/>
                </a:lnTo>
                <a:lnTo>
                  <a:pt x="20313" y="1744527"/>
                </a:lnTo>
                <a:lnTo>
                  <a:pt x="24122" y="1724200"/>
                </a:lnTo>
                <a:lnTo>
                  <a:pt x="28248" y="1703238"/>
                </a:lnTo>
                <a:lnTo>
                  <a:pt x="33326" y="1682911"/>
                </a:lnTo>
                <a:lnTo>
                  <a:pt x="38404" y="1662584"/>
                </a:lnTo>
                <a:lnTo>
                  <a:pt x="44118" y="1641939"/>
                </a:lnTo>
                <a:lnTo>
                  <a:pt x="50465" y="1622248"/>
                </a:lnTo>
                <a:lnTo>
                  <a:pt x="57448" y="1602556"/>
                </a:lnTo>
                <a:lnTo>
                  <a:pt x="64748" y="1583817"/>
                </a:lnTo>
                <a:lnTo>
                  <a:pt x="72683" y="1565396"/>
                </a:lnTo>
                <a:lnTo>
                  <a:pt x="77127" y="1556502"/>
                </a:lnTo>
                <a:lnTo>
                  <a:pt x="81253" y="1547927"/>
                </a:lnTo>
                <a:lnTo>
                  <a:pt x="86014" y="1539352"/>
                </a:lnTo>
                <a:lnTo>
                  <a:pt x="90457" y="1531094"/>
                </a:lnTo>
                <a:lnTo>
                  <a:pt x="95536" y="1522836"/>
                </a:lnTo>
                <a:lnTo>
                  <a:pt x="100614" y="1515213"/>
                </a:lnTo>
                <a:lnTo>
                  <a:pt x="105692" y="1507908"/>
                </a:lnTo>
                <a:lnTo>
                  <a:pt x="111088" y="1500286"/>
                </a:lnTo>
                <a:lnTo>
                  <a:pt x="116801" y="1493298"/>
                </a:lnTo>
                <a:lnTo>
                  <a:pt x="122514" y="1486628"/>
                </a:lnTo>
                <a:lnTo>
                  <a:pt x="128545" y="1480276"/>
                </a:lnTo>
                <a:lnTo>
                  <a:pt x="134575" y="1474242"/>
                </a:lnTo>
                <a:lnTo>
                  <a:pt x="140923" y="1468207"/>
                </a:lnTo>
                <a:lnTo>
                  <a:pt x="147588" y="1463125"/>
                </a:lnTo>
                <a:lnTo>
                  <a:pt x="154254" y="1458044"/>
                </a:lnTo>
                <a:lnTo>
                  <a:pt x="161236" y="1453279"/>
                </a:lnTo>
                <a:lnTo>
                  <a:pt x="168219" y="1449150"/>
                </a:lnTo>
                <a:lnTo>
                  <a:pt x="175519" y="1445339"/>
                </a:lnTo>
                <a:lnTo>
                  <a:pt x="190436" y="1438352"/>
                </a:lnTo>
                <a:lnTo>
                  <a:pt x="205989" y="1431047"/>
                </a:lnTo>
                <a:lnTo>
                  <a:pt x="221541" y="1424695"/>
                </a:lnTo>
                <a:lnTo>
                  <a:pt x="237728" y="1417707"/>
                </a:lnTo>
                <a:lnTo>
                  <a:pt x="254233" y="1411355"/>
                </a:lnTo>
                <a:lnTo>
                  <a:pt x="271055" y="1405320"/>
                </a:lnTo>
                <a:lnTo>
                  <a:pt x="305651" y="1392934"/>
                </a:lnTo>
                <a:lnTo>
                  <a:pt x="341516" y="1380864"/>
                </a:lnTo>
                <a:lnTo>
                  <a:pt x="378651" y="1368795"/>
                </a:lnTo>
                <a:lnTo>
                  <a:pt x="456096" y="1344339"/>
                </a:lnTo>
                <a:lnTo>
                  <a:pt x="496405" y="1331953"/>
                </a:lnTo>
                <a:lnTo>
                  <a:pt x="537666" y="1318613"/>
                </a:lnTo>
                <a:lnTo>
                  <a:pt x="579880" y="1304321"/>
                </a:lnTo>
                <a:lnTo>
                  <a:pt x="622728" y="1289393"/>
                </a:lnTo>
                <a:lnTo>
                  <a:pt x="644628" y="1281453"/>
                </a:lnTo>
                <a:lnTo>
                  <a:pt x="666846" y="1273195"/>
                </a:lnTo>
                <a:lnTo>
                  <a:pt x="689063" y="1264619"/>
                </a:lnTo>
                <a:lnTo>
                  <a:pt x="711281" y="1255726"/>
                </a:lnTo>
                <a:lnTo>
                  <a:pt x="733816" y="1246198"/>
                </a:lnTo>
                <a:lnTo>
                  <a:pt x="756668" y="1236670"/>
                </a:lnTo>
                <a:lnTo>
                  <a:pt x="779521" y="1226506"/>
                </a:lnTo>
                <a:lnTo>
                  <a:pt x="802373" y="1216025"/>
                </a:lnTo>
                <a:close/>
                <a:moveTo>
                  <a:pt x="1137444" y="0"/>
                </a:moveTo>
                <a:lnTo>
                  <a:pt x="1148251" y="317"/>
                </a:lnTo>
                <a:lnTo>
                  <a:pt x="1159376" y="635"/>
                </a:lnTo>
                <a:lnTo>
                  <a:pt x="1170183" y="1587"/>
                </a:lnTo>
                <a:lnTo>
                  <a:pt x="1180990" y="2539"/>
                </a:lnTo>
                <a:lnTo>
                  <a:pt x="1191797" y="3809"/>
                </a:lnTo>
                <a:lnTo>
                  <a:pt x="1202604" y="5714"/>
                </a:lnTo>
                <a:lnTo>
                  <a:pt x="1212776" y="7936"/>
                </a:lnTo>
                <a:lnTo>
                  <a:pt x="1223265" y="10158"/>
                </a:lnTo>
                <a:lnTo>
                  <a:pt x="1233754" y="12380"/>
                </a:lnTo>
                <a:lnTo>
                  <a:pt x="1243926" y="15237"/>
                </a:lnTo>
                <a:lnTo>
                  <a:pt x="1254097" y="18728"/>
                </a:lnTo>
                <a:lnTo>
                  <a:pt x="1264268" y="22220"/>
                </a:lnTo>
                <a:lnTo>
                  <a:pt x="1274122" y="25712"/>
                </a:lnTo>
                <a:lnTo>
                  <a:pt x="1283975" y="29838"/>
                </a:lnTo>
                <a:lnTo>
                  <a:pt x="1293829" y="33965"/>
                </a:lnTo>
                <a:lnTo>
                  <a:pt x="1303682" y="38726"/>
                </a:lnTo>
                <a:lnTo>
                  <a:pt x="1312900" y="43170"/>
                </a:lnTo>
                <a:lnTo>
                  <a:pt x="1322118" y="48249"/>
                </a:lnTo>
                <a:lnTo>
                  <a:pt x="1331654" y="53645"/>
                </a:lnTo>
                <a:lnTo>
                  <a:pt x="1340871" y="59041"/>
                </a:lnTo>
                <a:lnTo>
                  <a:pt x="1349771" y="64755"/>
                </a:lnTo>
                <a:lnTo>
                  <a:pt x="1358353" y="70786"/>
                </a:lnTo>
                <a:lnTo>
                  <a:pt x="1367253" y="76817"/>
                </a:lnTo>
                <a:lnTo>
                  <a:pt x="1375835" y="83801"/>
                </a:lnTo>
                <a:lnTo>
                  <a:pt x="1384100" y="90149"/>
                </a:lnTo>
                <a:lnTo>
                  <a:pt x="1392364" y="97450"/>
                </a:lnTo>
                <a:lnTo>
                  <a:pt x="1400628" y="104433"/>
                </a:lnTo>
                <a:lnTo>
                  <a:pt x="1408575" y="111734"/>
                </a:lnTo>
                <a:lnTo>
                  <a:pt x="1416521" y="119035"/>
                </a:lnTo>
                <a:lnTo>
                  <a:pt x="1424149" y="126971"/>
                </a:lnTo>
                <a:lnTo>
                  <a:pt x="1431460" y="134906"/>
                </a:lnTo>
                <a:lnTo>
                  <a:pt x="1439089" y="143159"/>
                </a:lnTo>
                <a:lnTo>
                  <a:pt x="1446081" y="151730"/>
                </a:lnTo>
                <a:lnTo>
                  <a:pt x="1453074" y="160300"/>
                </a:lnTo>
                <a:lnTo>
                  <a:pt x="1459749" y="168871"/>
                </a:lnTo>
                <a:lnTo>
                  <a:pt x="1466742" y="177759"/>
                </a:lnTo>
                <a:lnTo>
                  <a:pt x="1472781" y="187282"/>
                </a:lnTo>
                <a:lnTo>
                  <a:pt x="1479139" y="196487"/>
                </a:lnTo>
                <a:lnTo>
                  <a:pt x="1485178" y="205693"/>
                </a:lnTo>
                <a:lnTo>
                  <a:pt x="1490899" y="215533"/>
                </a:lnTo>
                <a:lnTo>
                  <a:pt x="1496621" y="225373"/>
                </a:lnTo>
                <a:lnTo>
                  <a:pt x="1502024" y="235531"/>
                </a:lnTo>
                <a:lnTo>
                  <a:pt x="1507428" y="245688"/>
                </a:lnTo>
                <a:lnTo>
                  <a:pt x="1512513" y="255846"/>
                </a:lnTo>
                <a:lnTo>
                  <a:pt x="1517281" y="266321"/>
                </a:lnTo>
                <a:lnTo>
                  <a:pt x="1521731" y="277114"/>
                </a:lnTo>
                <a:lnTo>
                  <a:pt x="1526181" y="287906"/>
                </a:lnTo>
                <a:lnTo>
                  <a:pt x="1530313" y="298381"/>
                </a:lnTo>
                <a:lnTo>
                  <a:pt x="1534445" y="309491"/>
                </a:lnTo>
                <a:lnTo>
                  <a:pt x="1537942" y="320601"/>
                </a:lnTo>
                <a:lnTo>
                  <a:pt x="1541438" y="332028"/>
                </a:lnTo>
                <a:lnTo>
                  <a:pt x="1544617" y="343456"/>
                </a:lnTo>
                <a:lnTo>
                  <a:pt x="1547477" y="355201"/>
                </a:lnTo>
                <a:lnTo>
                  <a:pt x="1550656" y="366945"/>
                </a:lnTo>
                <a:lnTo>
                  <a:pt x="1552881" y="378373"/>
                </a:lnTo>
                <a:lnTo>
                  <a:pt x="1555106" y="390435"/>
                </a:lnTo>
                <a:lnTo>
                  <a:pt x="1557331" y="402180"/>
                </a:lnTo>
                <a:lnTo>
                  <a:pt x="1558602" y="414559"/>
                </a:lnTo>
                <a:lnTo>
                  <a:pt x="1560509" y="426622"/>
                </a:lnTo>
                <a:lnTo>
                  <a:pt x="1561463" y="438684"/>
                </a:lnTo>
                <a:lnTo>
                  <a:pt x="1562734" y="451381"/>
                </a:lnTo>
                <a:lnTo>
                  <a:pt x="1563370" y="463760"/>
                </a:lnTo>
                <a:lnTo>
                  <a:pt x="1563688" y="476458"/>
                </a:lnTo>
                <a:lnTo>
                  <a:pt x="1563688" y="488837"/>
                </a:lnTo>
                <a:lnTo>
                  <a:pt x="1563688" y="504074"/>
                </a:lnTo>
                <a:lnTo>
                  <a:pt x="1563052" y="519310"/>
                </a:lnTo>
                <a:lnTo>
                  <a:pt x="1562099" y="534864"/>
                </a:lnTo>
                <a:lnTo>
                  <a:pt x="1560509" y="550418"/>
                </a:lnTo>
                <a:lnTo>
                  <a:pt x="1559238" y="566289"/>
                </a:lnTo>
                <a:lnTo>
                  <a:pt x="1557013" y="581843"/>
                </a:lnTo>
                <a:lnTo>
                  <a:pt x="1554470" y="598032"/>
                </a:lnTo>
                <a:lnTo>
                  <a:pt x="1551609" y="613903"/>
                </a:lnTo>
                <a:lnTo>
                  <a:pt x="1548431" y="630092"/>
                </a:lnTo>
                <a:lnTo>
                  <a:pt x="1544617" y="645963"/>
                </a:lnTo>
                <a:lnTo>
                  <a:pt x="1541120" y="662470"/>
                </a:lnTo>
                <a:lnTo>
                  <a:pt x="1536988" y="678658"/>
                </a:lnTo>
                <a:lnTo>
                  <a:pt x="1532220" y="694847"/>
                </a:lnTo>
                <a:lnTo>
                  <a:pt x="1527453" y="710718"/>
                </a:lnTo>
                <a:lnTo>
                  <a:pt x="1522685" y="726590"/>
                </a:lnTo>
                <a:lnTo>
                  <a:pt x="1516963" y="742778"/>
                </a:lnTo>
                <a:lnTo>
                  <a:pt x="1510924" y="758332"/>
                </a:lnTo>
                <a:lnTo>
                  <a:pt x="1504885" y="774521"/>
                </a:lnTo>
                <a:lnTo>
                  <a:pt x="1498528" y="790075"/>
                </a:lnTo>
                <a:lnTo>
                  <a:pt x="1492171" y="805629"/>
                </a:lnTo>
                <a:lnTo>
                  <a:pt x="1485178" y="821183"/>
                </a:lnTo>
                <a:lnTo>
                  <a:pt x="1477867" y="836102"/>
                </a:lnTo>
                <a:lnTo>
                  <a:pt x="1470556" y="851021"/>
                </a:lnTo>
                <a:lnTo>
                  <a:pt x="1462610" y="865940"/>
                </a:lnTo>
                <a:lnTo>
                  <a:pt x="1454664" y="880542"/>
                </a:lnTo>
                <a:lnTo>
                  <a:pt x="1446717" y="894826"/>
                </a:lnTo>
                <a:lnTo>
                  <a:pt x="1437817" y="908793"/>
                </a:lnTo>
                <a:lnTo>
                  <a:pt x="1428917" y="922759"/>
                </a:lnTo>
                <a:lnTo>
                  <a:pt x="1420017" y="936409"/>
                </a:lnTo>
                <a:lnTo>
                  <a:pt x="1411117" y="949106"/>
                </a:lnTo>
                <a:lnTo>
                  <a:pt x="1401264" y="962120"/>
                </a:lnTo>
                <a:lnTo>
                  <a:pt x="1391728" y="974500"/>
                </a:lnTo>
                <a:lnTo>
                  <a:pt x="1391728" y="1145593"/>
                </a:lnTo>
                <a:lnTo>
                  <a:pt x="1383146" y="1155433"/>
                </a:lnTo>
                <a:lnTo>
                  <a:pt x="1359625" y="1181462"/>
                </a:lnTo>
                <a:lnTo>
                  <a:pt x="1343414" y="1198603"/>
                </a:lnTo>
                <a:lnTo>
                  <a:pt x="1324979" y="1217966"/>
                </a:lnTo>
                <a:lnTo>
                  <a:pt x="1305272" y="1238916"/>
                </a:lnTo>
                <a:lnTo>
                  <a:pt x="1284611" y="1260184"/>
                </a:lnTo>
                <a:lnTo>
                  <a:pt x="1262679" y="1281769"/>
                </a:lnTo>
                <a:lnTo>
                  <a:pt x="1241065" y="1302084"/>
                </a:lnTo>
                <a:lnTo>
                  <a:pt x="1219769" y="1321765"/>
                </a:lnTo>
                <a:lnTo>
                  <a:pt x="1209279" y="1330653"/>
                </a:lnTo>
                <a:lnTo>
                  <a:pt x="1199426" y="1338906"/>
                </a:lnTo>
                <a:lnTo>
                  <a:pt x="1189572" y="1346842"/>
                </a:lnTo>
                <a:lnTo>
                  <a:pt x="1180672" y="1353825"/>
                </a:lnTo>
                <a:lnTo>
                  <a:pt x="1171772" y="1359856"/>
                </a:lnTo>
                <a:lnTo>
                  <a:pt x="1163508" y="1365252"/>
                </a:lnTo>
                <a:lnTo>
                  <a:pt x="1155879" y="1369061"/>
                </a:lnTo>
                <a:lnTo>
                  <a:pt x="1149204" y="1372236"/>
                </a:lnTo>
                <a:lnTo>
                  <a:pt x="1146026" y="1373505"/>
                </a:lnTo>
                <a:lnTo>
                  <a:pt x="1142529" y="1374140"/>
                </a:lnTo>
                <a:lnTo>
                  <a:pt x="1139669" y="1374775"/>
                </a:lnTo>
                <a:lnTo>
                  <a:pt x="1137444" y="1374775"/>
                </a:lnTo>
                <a:lnTo>
                  <a:pt x="1134901" y="1374775"/>
                </a:lnTo>
                <a:lnTo>
                  <a:pt x="1132040" y="1374140"/>
                </a:lnTo>
                <a:lnTo>
                  <a:pt x="1129180" y="1373505"/>
                </a:lnTo>
                <a:lnTo>
                  <a:pt x="1125683" y="1372236"/>
                </a:lnTo>
                <a:lnTo>
                  <a:pt x="1119008" y="1369061"/>
                </a:lnTo>
                <a:lnTo>
                  <a:pt x="1111062" y="1365252"/>
                </a:lnTo>
                <a:lnTo>
                  <a:pt x="1103115" y="1359856"/>
                </a:lnTo>
                <a:lnTo>
                  <a:pt x="1094215" y="1353825"/>
                </a:lnTo>
                <a:lnTo>
                  <a:pt x="1084998" y="1346842"/>
                </a:lnTo>
                <a:lnTo>
                  <a:pt x="1075144" y="1338906"/>
                </a:lnTo>
                <a:lnTo>
                  <a:pt x="1065291" y="1330653"/>
                </a:lnTo>
                <a:lnTo>
                  <a:pt x="1054801" y="1321765"/>
                </a:lnTo>
                <a:lnTo>
                  <a:pt x="1033823" y="1302084"/>
                </a:lnTo>
                <a:lnTo>
                  <a:pt x="1012209" y="1281769"/>
                </a:lnTo>
                <a:lnTo>
                  <a:pt x="990277" y="1260184"/>
                </a:lnTo>
                <a:lnTo>
                  <a:pt x="969616" y="1238916"/>
                </a:lnTo>
                <a:lnTo>
                  <a:pt x="949591" y="1217966"/>
                </a:lnTo>
                <a:lnTo>
                  <a:pt x="931474" y="1198603"/>
                </a:lnTo>
                <a:lnTo>
                  <a:pt x="915581" y="1181462"/>
                </a:lnTo>
                <a:lnTo>
                  <a:pt x="891742" y="1155433"/>
                </a:lnTo>
                <a:lnTo>
                  <a:pt x="883159" y="1145593"/>
                </a:lnTo>
                <a:lnTo>
                  <a:pt x="883159" y="974500"/>
                </a:lnTo>
                <a:lnTo>
                  <a:pt x="873624" y="962120"/>
                </a:lnTo>
                <a:lnTo>
                  <a:pt x="863770" y="949106"/>
                </a:lnTo>
                <a:lnTo>
                  <a:pt x="854870" y="936409"/>
                </a:lnTo>
                <a:lnTo>
                  <a:pt x="845970" y="922759"/>
                </a:lnTo>
                <a:lnTo>
                  <a:pt x="837070" y="908793"/>
                </a:lnTo>
                <a:lnTo>
                  <a:pt x="828488" y="894826"/>
                </a:lnTo>
                <a:lnTo>
                  <a:pt x="820224" y="880542"/>
                </a:lnTo>
                <a:lnTo>
                  <a:pt x="812278" y="865940"/>
                </a:lnTo>
                <a:lnTo>
                  <a:pt x="804331" y="851021"/>
                </a:lnTo>
                <a:lnTo>
                  <a:pt x="796703" y="836102"/>
                </a:lnTo>
                <a:lnTo>
                  <a:pt x="789710" y="821183"/>
                </a:lnTo>
                <a:lnTo>
                  <a:pt x="782717" y="805629"/>
                </a:lnTo>
                <a:lnTo>
                  <a:pt x="776042" y="790075"/>
                </a:lnTo>
                <a:lnTo>
                  <a:pt x="770003" y="774521"/>
                </a:lnTo>
                <a:lnTo>
                  <a:pt x="763964" y="758332"/>
                </a:lnTo>
                <a:lnTo>
                  <a:pt x="758242" y="742778"/>
                </a:lnTo>
                <a:lnTo>
                  <a:pt x="752521" y="726590"/>
                </a:lnTo>
                <a:lnTo>
                  <a:pt x="747435" y="710718"/>
                </a:lnTo>
                <a:lnTo>
                  <a:pt x="742350" y="694847"/>
                </a:lnTo>
                <a:lnTo>
                  <a:pt x="737900" y="678658"/>
                </a:lnTo>
                <a:lnTo>
                  <a:pt x="733767" y="662470"/>
                </a:lnTo>
                <a:lnTo>
                  <a:pt x="729953" y="645963"/>
                </a:lnTo>
                <a:lnTo>
                  <a:pt x="726457" y="630092"/>
                </a:lnTo>
                <a:lnTo>
                  <a:pt x="723278" y="613903"/>
                </a:lnTo>
                <a:lnTo>
                  <a:pt x="720418" y="598032"/>
                </a:lnTo>
                <a:lnTo>
                  <a:pt x="717875" y="581843"/>
                </a:lnTo>
                <a:lnTo>
                  <a:pt x="715968" y="566289"/>
                </a:lnTo>
                <a:lnTo>
                  <a:pt x="714060" y="550418"/>
                </a:lnTo>
                <a:lnTo>
                  <a:pt x="713107" y="534864"/>
                </a:lnTo>
                <a:lnTo>
                  <a:pt x="711835" y="519310"/>
                </a:lnTo>
                <a:lnTo>
                  <a:pt x="711200" y="504074"/>
                </a:lnTo>
                <a:lnTo>
                  <a:pt x="711200" y="488837"/>
                </a:lnTo>
                <a:lnTo>
                  <a:pt x="711200" y="476458"/>
                </a:lnTo>
                <a:lnTo>
                  <a:pt x="711518" y="463760"/>
                </a:lnTo>
                <a:lnTo>
                  <a:pt x="712153" y="451381"/>
                </a:lnTo>
                <a:lnTo>
                  <a:pt x="713425" y="438684"/>
                </a:lnTo>
                <a:lnTo>
                  <a:pt x="714378" y="426622"/>
                </a:lnTo>
                <a:lnTo>
                  <a:pt x="715968" y="414559"/>
                </a:lnTo>
                <a:lnTo>
                  <a:pt x="717557" y="402180"/>
                </a:lnTo>
                <a:lnTo>
                  <a:pt x="719782" y="390435"/>
                </a:lnTo>
                <a:lnTo>
                  <a:pt x="722007" y="378373"/>
                </a:lnTo>
                <a:lnTo>
                  <a:pt x="724550" y="366945"/>
                </a:lnTo>
                <a:lnTo>
                  <a:pt x="727410" y="355201"/>
                </a:lnTo>
                <a:lnTo>
                  <a:pt x="730271" y="343456"/>
                </a:lnTo>
                <a:lnTo>
                  <a:pt x="733450" y="332028"/>
                </a:lnTo>
                <a:lnTo>
                  <a:pt x="736946" y="320601"/>
                </a:lnTo>
                <a:lnTo>
                  <a:pt x="740442" y="309491"/>
                </a:lnTo>
                <a:lnTo>
                  <a:pt x="744575" y="298381"/>
                </a:lnTo>
                <a:lnTo>
                  <a:pt x="748707" y="287906"/>
                </a:lnTo>
                <a:lnTo>
                  <a:pt x="753157" y="277114"/>
                </a:lnTo>
                <a:lnTo>
                  <a:pt x="757607" y="266321"/>
                </a:lnTo>
                <a:lnTo>
                  <a:pt x="762374" y="255846"/>
                </a:lnTo>
                <a:lnTo>
                  <a:pt x="767460" y="245688"/>
                </a:lnTo>
                <a:lnTo>
                  <a:pt x="772864" y="235531"/>
                </a:lnTo>
                <a:lnTo>
                  <a:pt x="778267" y="225373"/>
                </a:lnTo>
                <a:lnTo>
                  <a:pt x="783989" y="215533"/>
                </a:lnTo>
                <a:lnTo>
                  <a:pt x="789710" y="205693"/>
                </a:lnTo>
                <a:lnTo>
                  <a:pt x="795749" y="196487"/>
                </a:lnTo>
                <a:lnTo>
                  <a:pt x="801789" y="187282"/>
                </a:lnTo>
                <a:lnTo>
                  <a:pt x="808146" y="177759"/>
                </a:lnTo>
                <a:lnTo>
                  <a:pt x="815138" y="168871"/>
                </a:lnTo>
                <a:lnTo>
                  <a:pt x="821813" y="160300"/>
                </a:lnTo>
                <a:lnTo>
                  <a:pt x="828806" y="151730"/>
                </a:lnTo>
                <a:lnTo>
                  <a:pt x="835799" y="143159"/>
                </a:lnTo>
                <a:lnTo>
                  <a:pt x="843110" y="134906"/>
                </a:lnTo>
                <a:lnTo>
                  <a:pt x="850738" y="126971"/>
                </a:lnTo>
                <a:lnTo>
                  <a:pt x="858367" y="119035"/>
                </a:lnTo>
                <a:lnTo>
                  <a:pt x="866313" y="111734"/>
                </a:lnTo>
                <a:lnTo>
                  <a:pt x="874260" y="104433"/>
                </a:lnTo>
                <a:lnTo>
                  <a:pt x="882206" y="97450"/>
                </a:lnTo>
                <a:lnTo>
                  <a:pt x="890788" y="90149"/>
                </a:lnTo>
                <a:lnTo>
                  <a:pt x="899052" y="83801"/>
                </a:lnTo>
                <a:lnTo>
                  <a:pt x="907634" y="76817"/>
                </a:lnTo>
                <a:lnTo>
                  <a:pt x="916216" y="70786"/>
                </a:lnTo>
                <a:lnTo>
                  <a:pt x="925116" y="64755"/>
                </a:lnTo>
                <a:lnTo>
                  <a:pt x="934016" y="59041"/>
                </a:lnTo>
                <a:lnTo>
                  <a:pt x="943552" y="53645"/>
                </a:lnTo>
                <a:lnTo>
                  <a:pt x="952452" y="48249"/>
                </a:lnTo>
                <a:lnTo>
                  <a:pt x="961988" y="43170"/>
                </a:lnTo>
                <a:lnTo>
                  <a:pt x="971205" y="38726"/>
                </a:lnTo>
                <a:lnTo>
                  <a:pt x="981059" y="33965"/>
                </a:lnTo>
                <a:lnTo>
                  <a:pt x="990595" y="29838"/>
                </a:lnTo>
                <a:lnTo>
                  <a:pt x="1000766" y="25712"/>
                </a:lnTo>
                <a:lnTo>
                  <a:pt x="1010302" y="22220"/>
                </a:lnTo>
                <a:lnTo>
                  <a:pt x="1020791" y="18728"/>
                </a:lnTo>
                <a:lnTo>
                  <a:pt x="1030962" y="15237"/>
                </a:lnTo>
                <a:lnTo>
                  <a:pt x="1041134" y="12380"/>
                </a:lnTo>
                <a:lnTo>
                  <a:pt x="1051305" y="10158"/>
                </a:lnTo>
                <a:lnTo>
                  <a:pt x="1062112" y="7936"/>
                </a:lnTo>
                <a:lnTo>
                  <a:pt x="1072283" y="5714"/>
                </a:lnTo>
                <a:lnTo>
                  <a:pt x="1083091" y="3809"/>
                </a:lnTo>
                <a:lnTo>
                  <a:pt x="1093898" y="2539"/>
                </a:lnTo>
                <a:lnTo>
                  <a:pt x="1104705" y="1587"/>
                </a:lnTo>
                <a:lnTo>
                  <a:pt x="1115512" y="635"/>
                </a:lnTo>
                <a:lnTo>
                  <a:pt x="1126637" y="317"/>
                </a:lnTo>
                <a:lnTo>
                  <a:pt x="1137444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>
            <a:spLocks noChangeAspect="1"/>
          </p:cNvSpPr>
          <p:nvPr/>
        </p:nvSpPr>
        <p:spPr bwMode="auto">
          <a:xfrm>
            <a:off x="2051054" y="2795550"/>
            <a:ext cx="1180048" cy="828000"/>
          </a:xfrm>
          <a:custGeom>
            <a:avLst/>
            <a:gdLst>
              <a:gd name="T0" fmla="*/ 1477913 w 2716213"/>
              <a:gd name="T1" fmla="*/ 766613 h 1906587"/>
              <a:gd name="T2" fmla="*/ 1449234 w 2716213"/>
              <a:gd name="T3" fmla="*/ 782741 h 1906587"/>
              <a:gd name="T4" fmla="*/ 1427516 w 2716213"/>
              <a:gd name="T5" fmla="*/ 807212 h 1906587"/>
              <a:gd name="T6" fmla="*/ 1414707 w 2716213"/>
              <a:gd name="T7" fmla="*/ 837801 h 1906587"/>
              <a:gd name="T8" fmla="*/ 1611007 w 2716213"/>
              <a:gd name="T9" fmla="*/ 857545 h 1906587"/>
              <a:gd name="T10" fmla="*/ 1604324 w 2716213"/>
              <a:gd name="T11" fmla="*/ 824175 h 1906587"/>
              <a:gd name="T12" fmla="*/ 1587618 w 2716213"/>
              <a:gd name="T13" fmla="*/ 795811 h 1906587"/>
              <a:gd name="T14" fmla="*/ 1562558 w 2716213"/>
              <a:gd name="T15" fmla="*/ 774677 h 1906587"/>
              <a:gd name="T16" fmla="*/ 1531651 w 2716213"/>
              <a:gd name="T17" fmla="*/ 762720 h 1906587"/>
              <a:gd name="T18" fmla="*/ 384485 w 2716213"/>
              <a:gd name="T19" fmla="*/ 761329 h 1906587"/>
              <a:gd name="T20" fmla="*/ 351907 w 2716213"/>
              <a:gd name="T21" fmla="*/ 770228 h 1906587"/>
              <a:gd name="T22" fmla="*/ 325177 w 2716213"/>
              <a:gd name="T23" fmla="*/ 788859 h 1906587"/>
              <a:gd name="T24" fmla="*/ 305686 w 2716213"/>
              <a:gd name="T25" fmla="*/ 815276 h 1906587"/>
              <a:gd name="T26" fmla="*/ 295663 w 2716213"/>
              <a:gd name="T27" fmla="*/ 847811 h 1906587"/>
              <a:gd name="T28" fmla="*/ 493633 w 2716213"/>
              <a:gd name="T29" fmla="*/ 852539 h 1906587"/>
              <a:gd name="T30" fmla="*/ 485557 w 2716213"/>
              <a:gd name="T31" fmla="*/ 819725 h 1906587"/>
              <a:gd name="T32" fmla="*/ 467459 w 2716213"/>
              <a:gd name="T33" fmla="*/ 792196 h 1906587"/>
              <a:gd name="T34" fmla="*/ 441007 w 2716213"/>
              <a:gd name="T35" fmla="*/ 772452 h 1906587"/>
              <a:gd name="T36" fmla="*/ 409266 w 2716213"/>
              <a:gd name="T37" fmla="*/ 761885 h 1906587"/>
              <a:gd name="T38" fmla="*/ 931060 w 2716213"/>
              <a:gd name="T39" fmla="*/ 451271 h 1906587"/>
              <a:gd name="T40" fmla="*/ 880662 w 2716213"/>
              <a:gd name="T41" fmla="*/ 459335 h 1906587"/>
              <a:gd name="T42" fmla="*/ 833884 w 2716213"/>
              <a:gd name="T43" fmla="*/ 475464 h 1906587"/>
              <a:gd name="T44" fmla="*/ 768730 w 2716213"/>
              <a:gd name="T45" fmla="*/ 515228 h 1906587"/>
              <a:gd name="T46" fmla="*/ 704132 w 2716213"/>
              <a:gd name="T47" fmla="*/ 587807 h 1906587"/>
              <a:gd name="T48" fmla="*/ 676566 w 2716213"/>
              <a:gd name="T49" fmla="*/ 644258 h 1906587"/>
              <a:gd name="T50" fmla="*/ 663758 w 2716213"/>
              <a:gd name="T51" fmla="*/ 692365 h 1906587"/>
              <a:gd name="T52" fmla="*/ 659025 w 2716213"/>
              <a:gd name="T53" fmla="*/ 736302 h 1906587"/>
              <a:gd name="T54" fmla="*/ 1244860 w 2716213"/>
              <a:gd name="T55" fmla="*/ 707104 h 1906587"/>
              <a:gd name="T56" fmla="*/ 1234279 w 2716213"/>
              <a:gd name="T57" fmla="*/ 657606 h 1906587"/>
              <a:gd name="T58" fmla="*/ 1215624 w 2716213"/>
              <a:gd name="T59" fmla="*/ 612000 h 1906587"/>
              <a:gd name="T60" fmla="*/ 1158266 w 2716213"/>
              <a:gd name="T61" fmla="*/ 533582 h 1906587"/>
              <a:gd name="T62" fmla="*/ 1085036 w 2716213"/>
              <a:gd name="T63" fmla="*/ 481581 h 1906587"/>
              <a:gd name="T64" fmla="*/ 1039094 w 2716213"/>
              <a:gd name="T65" fmla="*/ 463228 h 1906587"/>
              <a:gd name="T66" fmla="*/ 990089 w 2716213"/>
              <a:gd name="T67" fmla="*/ 452661 h 1906587"/>
              <a:gd name="T68" fmla="*/ 159506 w 2716213"/>
              <a:gd name="T69" fmla="*/ 386200 h 1906587"/>
              <a:gd name="T70" fmla="*/ 159506 w 2716213"/>
              <a:gd name="T71" fmla="*/ 1265487 h 1906587"/>
              <a:gd name="T72" fmla="*/ 1458198 w 2716213"/>
              <a:gd name="T73" fmla="*/ 294937 h 1906587"/>
              <a:gd name="T74" fmla="*/ 1366608 w 2716213"/>
              <a:gd name="T75" fmla="*/ 313301 h 1906587"/>
              <a:gd name="T76" fmla="*/ 1090443 w 2716213"/>
              <a:gd name="T77" fmla="*/ 294937 h 1906587"/>
              <a:gd name="T78" fmla="*/ 722410 w 2716213"/>
              <a:gd name="T79" fmla="*/ 313301 h 1906587"/>
              <a:gd name="T80" fmla="*/ 631097 w 2716213"/>
              <a:gd name="T81" fmla="*/ 294937 h 1906587"/>
              <a:gd name="T82" fmla="*/ 170637 w 2716213"/>
              <a:gd name="T83" fmla="*/ 294937 h 1906587"/>
              <a:gd name="T84" fmla="*/ 1802569 w 2716213"/>
              <a:gd name="T85" fmla="*/ 349194 h 1906587"/>
              <a:gd name="T86" fmla="*/ 104380 w 2716213"/>
              <a:gd name="T87" fmla="*/ 353924 h 1906587"/>
              <a:gd name="T88" fmla="*/ 1902494 w 2716213"/>
              <a:gd name="T89" fmla="*/ 130217 h 1906587"/>
              <a:gd name="T90" fmla="*/ 1904165 w 2716213"/>
              <a:gd name="T91" fmla="*/ 162015 h 1906587"/>
              <a:gd name="T92" fmla="*/ 0 w 2716213"/>
              <a:gd name="T93" fmla="*/ 160342 h 1906587"/>
              <a:gd name="T94" fmla="*/ 1735194 w 2716213"/>
              <a:gd name="T95" fmla="*/ 56350 h 1906587"/>
              <a:gd name="T96" fmla="*/ 1274736 w 2716213"/>
              <a:gd name="T97" fmla="*/ 56350 h 1906587"/>
              <a:gd name="T98" fmla="*/ 1183424 w 2716213"/>
              <a:gd name="T99" fmla="*/ 74483 h 1906587"/>
              <a:gd name="T100" fmla="*/ 906705 w 2716213"/>
              <a:gd name="T101" fmla="*/ 56350 h 1906587"/>
              <a:gd name="T102" fmla="*/ 538951 w 2716213"/>
              <a:gd name="T103" fmla="*/ 74483 h 1906587"/>
              <a:gd name="T104" fmla="*/ 447361 w 2716213"/>
              <a:gd name="T105" fmla="*/ 56350 h 1906587"/>
              <a:gd name="T106" fmla="*/ 81556 w 2716213"/>
              <a:gd name="T107" fmla="*/ 0 h 1906587"/>
              <a:gd name="T108" fmla="*/ 1825949 w 2716213"/>
              <a:gd name="T109" fmla="*/ 1115 h 1906587"/>
              <a:gd name="T110" fmla="*/ 1338488 w 2716213"/>
              <a:gd name="T111" fmla="*/ 107958 h 1906587"/>
              <a:gd name="T112" fmla="*/ 80164 w 2716213"/>
              <a:gd name="T113" fmla="*/ 1953 h 190658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16213" h="1906587">
                <a:moveTo>
                  <a:pt x="2148150" y="1085140"/>
                </a:moveTo>
                <a:lnTo>
                  <a:pt x="2141004" y="1085933"/>
                </a:lnTo>
                <a:lnTo>
                  <a:pt x="2133858" y="1086727"/>
                </a:lnTo>
                <a:lnTo>
                  <a:pt x="2127108" y="1087917"/>
                </a:lnTo>
                <a:lnTo>
                  <a:pt x="2120359" y="1089503"/>
                </a:lnTo>
                <a:lnTo>
                  <a:pt x="2113610" y="1091090"/>
                </a:lnTo>
                <a:lnTo>
                  <a:pt x="2107258" y="1093470"/>
                </a:lnTo>
                <a:lnTo>
                  <a:pt x="2100906" y="1095849"/>
                </a:lnTo>
                <a:lnTo>
                  <a:pt x="2094554" y="1098626"/>
                </a:lnTo>
                <a:lnTo>
                  <a:pt x="2088599" y="1101799"/>
                </a:lnTo>
                <a:lnTo>
                  <a:pt x="2082644" y="1104972"/>
                </a:lnTo>
                <a:lnTo>
                  <a:pt x="2077086" y="1108542"/>
                </a:lnTo>
                <a:lnTo>
                  <a:pt x="2071527" y="1112508"/>
                </a:lnTo>
                <a:lnTo>
                  <a:pt x="2066366" y="1116475"/>
                </a:lnTo>
                <a:lnTo>
                  <a:pt x="2061205" y="1120838"/>
                </a:lnTo>
                <a:lnTo>
                  <a:pt x="2056441" y="1125201"/>
                </a:lnTo>
                <a:lnTo>
                  <a:pt x="2051677" y="1129961"/>
                </a:lnTo>
                <a:lnTo>
                  <a:pt x="2047310" y="1135117"/>
                </a:lnTo>
                <a:lnTo>
                  <a:pt x="2042943" y="1140273"/>
                </a:lnTo>
                <a:lnTo>
                  <a:pt x="2038973" y="1145826"/>
                </a:lnTo>
                <a:lnTo>
                  <a:pt x="2035400" y="1151379"/>
                </a:lnTo>
                <a:lnTo>
                  <a:pt x="2031827" y="1156932"/>
                </a:lnTo>
                <a:lnTo>
                  <a:pt x="2028651" y="1162882"/>
                </a:lnTo>
                <a:lnTo>
                  <a:pt x="2025872" y="1169228"/>
                </a:lnTo>
                <a:lnTo>
                  <a:pt x="2023092" y="1175575"/>
                </a:lnTo>
                <a:lnTo>
                  <a:pt x="2020710" y="1181921"/>
                </a:lnTo>
                <a:lnTo>
                  <a:pt x="2018725" y="1188267"/>
                </a:lnTo>
                <a:lnTo>
                  <a:pt x="2017137" y="1195010"/>
                </a:lnTo>
                <a:lnTo>
                  <a:pt x="2015549" y="1202150"/>
                </a:lnTo>
                <a:lnTo>
                  <a:pt x="2014755" y="1209289"/>
                </a:lnTo>
                <a:lnTo>
                  <a:pt x="2013961" y="1216032"/>
                </a:lnTo>
                <a:lnTo>
                  <a:pt x="2013564" y="1223172"/>
                </a:lnTo>
                <a:lnTo>
                  <a:pt x="2013564" y="1805047"/>
                </a:lnTo>
                <a:lnTo>
                  <a:pt x="2297028" y="1805047"/>
                </a:lnTo>
                <a:lnTo>
                  <a:pt x="2297028" y="1223172"/>
                </a:lnTo>
                <a:lnTo>
                  <a:pt x="2296630" y="1216032"/>
                </a:lnTo>
                <a:lnTo>
                  <a:pt x="2296234" y="1209289"/>
                </a:lnTo>
                <a:lnTo>
                  <a:pt x="2295042" y="1202150"/>
                </a:lnTo>
                <a:lnTo>
                  <a:pt x="2293454" y="1195010"/>
                </a:lnTo>
                <a:lnTo>
                  <a:pt x="2291866" y="1188267"/>
                </a:lnTo>
                <a:lnTo>
                  <a:pt x="2289881" y="1181921"/>
                </a:lnTo>
                <a:lnTo>
                  <a:pt x="2287499" y="1175575"/>
                </a:lnTo>
                <a:lnTo>
                  <a:pt x="2285117" y="1169228"/>
                </a:lnTo>
                <a:lnTo>
                  <a:pt x="2281941" y="1162882"/>
                </a:lnTo>
                <a:lnTo>
                  <a:pt x="2278765" y="1156932"/>
                </a:lnTo>
                <a:lnTo>
                  <a:pt x="2275589" y="1151379"/>
                </a:lnTo>
                <a:lnTo>
                  <a:pt x="2271619" y="1145826"/>
                </a:lnTo>
                <a:lnTo>
                  <a:pt x="2267649" y="1140273"/>
                </a:lnTo>
                <a:lnTo>
                  <a:pt x="2263679" y="1135117"/>
                </a:lnTo>
                <a:lnTo>
                  <a:pt x="2259312" y="1129961"/>
                </a:lnTo>
                <a:lnTo>
                  <a:pt x="2254548" y="1125201"/>
                </a:lnTo>
                <a:lnTo>
                  <a:pt x="2249784" y="1120838"/>
                </a:lnTo>
                <a:lnTo>
                  <a:pt x="2244622" y="1116475"/>
                </a:lnTo>
                <a:lnTo>
                  <a:pt x="2239064" y="1112508"/>
                </a:lnTo>
                <a:lnTo>
                  <a:pt x="2233506" y="1108542"/>
                </a:lnTo>
                <a:lnTo>
                  <a:pt x="2227948" y="1104972"/>
                </a:lnTo>
                <a:lnTo>
                  <a:pt x="2221993" y="1101799"/>
                </a:lnTo>
                <a:lnTo>
                  <a:pt x="2216038" y="1098626"/>
                </a:lnTo>
                <a:lnTo>
                  <a:pt x="2210083" y="1095849"/>
                </a:lnTo>
                <a:lnTo>
                  <a:pt x="2203731" y="1093470"/>
                </a:lnTo>
                <a:lnTo>
                  <a:pt x="2196982" y="1091090"/>
                </a:lnTo>
                <a:lnTo>
                  <a:pt x="2190630" y="1089503"/>
                </a:lnTo>
                <a:lnTo>
                  <a:pt x="2183880" y="1087917"/>
                </a:lnTo>
                <a:lnTo>
                  <a:pt x="2176734" y="1086727"/>
                </a:lnTo>
                <a:lnTo>
                  <a:pt x="2169588" y="1085933"/>
                </a:lnTo>
                <a:lnTo>
                  <a:pt x="2162442" y="1085140"/>
                </a:lnTo>
                <a:lnTo>
                  <a:pt x="2155296" y="1085140"/>
                </a:lnTo>
                <a:lnTo>
                  <a:pt x="2148150" y="1085140"/>
                </a:lnTo>
                <a:close/>
                <a:moveTo>
                  <a:pt x="555357" y="1085140"/>
                </a:moveTo>
                <a:lnTo>
                  <a:pt x="548211" y="1085933"/>
                </a:lnTo>
                <a:lnTo>
                  <a:pt x="541065" y="1086727"/>
                </a:lnTo>
                <a:lnTo>
                  <a:pt x="534316" y="1087917"/>
                </a:lnTo>
                <a:lnTo>
                  <a:pt x="527566" y="1089503"/>
                </a:lnTo>
                <a:lnTo>
                  <a:pt x="520817" y="1091090"/>
                </a:lnTo>
                <a:lnTo>
                  <a:pt x="514465" y="1093470"/>
                </a:lnTo>
                <a:lnTo>
                  <a:pt x="508113" y="1095849"/>
                </a:lnTo>
                <a:lnTo>
                  <a:pt x="501761" y="1098626"/>
                </a:lnTo>
                <a:lnTo>
                  <a:pt x="495806" y="1101799"/>
                </a:lnTo>
                <a:lnTo>
                  <a:pt x="489851" y="1104972"/>
                </a:lnTo>
                <a:lnTo>
                  <a:pt x="484293" y="1108542"/>
                </a:lnTo>
                <a:lnTo>
                  <a:pt x="478735" y="1112508"/>
                </a:lnTo>
                <a:lnTo>
                  <a:pt x="473574" y="1116475"/>
                </a:lnTo>
                <a:lnTo>
                  <a:pt x="468412" y="1120838"/>
                </a:lnTo>
                <a:lnTo>
                  <a:pt x="463648" y="1125201"/>
                </a:lnTo>
                <a:lnTo>
                  <a:pt x="458884" y="1129961"/>
                </a:lnTo>
                <a:lnTo>
                  <a:pt x="454517" y="1135117"/>
                </a:lnTo>
                <a:lnTo>
                  <a:pt x="450150" y="1140273"/>
                </a:lnTo>
                <a:lnTo>
                  <a:pt x="446180" y="1145826"/>
                </a:lnTo>
                <a:lnTo>
                  <a:pt x="442607" y="1151379"/>
                </a:lnTo>
                <a:lnTo>
                  <a:pt x="439034" y="1156932"/>
                </a:lnTo>
                <a:lnTo>
                  <a:pt x="435858" y="1162882"/>
                </a:lnTo>
                <a:lnTo>
                  <a:pt x="433079" y="1169228"/>
                </a:lnTo>
                <a:lnTo>
                  <a:pt x="429903" y="1175575"/>
                </a:lnTo>
                <a:lnTo>
                  <a:pt x="427521" y="1181921"/>
                </a:lnTo>
                <a:lnTo>
                  <a:pt x="425536" y="1188267"/>
                </a:lnTo>
                <a:lnTo>
                  <a:pt x="423948" y="1195010"/>
                </a:lnTo>
                <a:lnTo>
                  <a:pt x="422757" y="1202150"/>
                </a:lnTo>
                <a:lnTo>
                  <a:pt x="421566" y="1209289"/>
                </a:lnTo>
                <a:lnTo>
                  <a:pt x="420772" y="1216032"/>
                </a:lnTo>
                <a:lnTo>
                  <a:pt x="420375" y="1223172"/>
                </a:lnTo>
                <a:lnTo>
                  <a:pt x="420375" y="1805047"/>
                </a:lnTo>
                <a:lnTo>
                  <a:pt x="704632" y="1805047"/>
                </a:lnTo>
                <a:lnTo>
                  <a:pt x="704632" y="1223172"/>
                </a:lnTo>
                <a:lnTo>
                  <a:pt x="704235" y="1223172"/>
                </a:lnTo>
                <a:lnTo>
                  <a:pt x="703838" y="1216032"/>
                </a:lnTo>
                <a:lnTo>
                  <a:pt x="703441" y="1209289"/>
                </a:lnTo>
                <a:lnTo>
                  <a:pt x="702250" y="1202150"/>
                </a:lnTo>
                <a:lnTo>
                  <a:pt x="701059" y="1195010"/>
                </a:lnTo>
                <a:lnTo>
                  <a:pt x="699074" y="1188267"/>
                </a:lnTo>
                <a:lnTo>
                  <a:pt x="697089" y="1181921"/>
                </a:lnTo>
                <a:lnTo>
                  <a:pt x="694706" y="1175575"/>
                </a:lnTo>
                <a:lnTo>
                  <a:pt x="692324" y="1169228"/>
                </a:lnTo>
                <a:lnTo>
                  <a:pt x="689545" y="1162882"/>
                </a:lnTo>
                <a:lnTo>
                  <a:pt x="686369" y="1156932"/>
                </a:lnTo>
                <a:lnTo>
                  <a:pt x="682796" y="1151379"/>
                </a:lnTo>
                <a:lnTo>
                  <a:pt x="679223" y="1145826"/>
                </a:lnTo>
                <a:lnTo>
                  <a:pt x="675253" y="1140273"/>
                </a:lnTo>
                <a:lnTo>
                  <a:pt x="670886" y="1135117"/>
                </a:lnTo>
                <a:lnTo>
                  <a:pt x="666519" y="1129961"/>
                </a:lnTo>
                <a:lnTo>
                  <a:pt x="661755" y="1125201"/>
                </a:lnTo>
                <a:lnTo>
                  <a:pt x="656991" y="1120838"/>
                </a:lnTo>
                <a:lnTo>
                  <a:pt x="651830" y="1116475"/>
                </a:lnTo>
                <a:lnTo>
                  <a:pt x="645875" y="1112508"/>
                </a:lnTo>
                <a:lnTo>
                  <a:pt x="640714" y="1108542"/>
                </a:lnTo>
                <a:lnTo>
                  <a:pt x="634758" y="1104972"/>
                </a:lnTo>
                <a:lnTo>
                  <a:pt x="628803" y="1101799"/>
                </a:lnTo>
                <a:lnTo>
                  <a:pt x="622848" y="1098626"/>
                </a:lnTo>
                <a:lnTo>
                  <a:pt x="616893" y="1095849"/>
                </a:lnTo>
                <a:lnTo>
                  <a:pt x="610541" y="1093470"/>
                </a:lnTo>
                <a:lnTo>
                  <a:pt x="603792" y="1091090"/>
                </a:lnTo>
                <a:lnTo>
                  <a:pt x="597440" y="1089503"/>
                </a:lnTo>
                <a:lnTo>
                  <a:pt x="590691" y="1087917"/>
                </a:lnTo>
                <a:lnTo>
                  <a:pt x="583545" y="1086727"/>
                </a:lnTo>
                <a:lnTo>
                  <a:pt x="576795" y="1085933"/>
                </a:lnTo>
                <a:lnTo>
                  <a:pt x="569649" y="1085140"/>
                </a:lnTo>
                <a:lnTo>
                  <a:pt x="562503" y="1085140"/>
                </a:lnTo>
                <a:lnTo>
                  <a:pt x="555357" y="1085140"/>
                </a:lnTo>
                <a:close/>
                <a:moveTo>
                  <a:pt x="1348577" y="642487"/>
                </a:moveTo>
                <a:lnTo>
                  <a:pt x="1337858" y="642883"/>
                </a:lnTo>
                <a:lnTo>
                  <a:pt x="1327536" y="643677"/>
                </a:lnTo>
                <a:lnTo>
                  <a:pt x="1316817" y="644470"/>
                </a:lnTo>
                <a:lnTo>
                  <a:pt x="1306494" y="645660"/>
                </a:lnTo>
                <a:lnTo>
                  <a:pt x="1295775" y="646850"/>
                </a:lnTo>
                <a:lnTo>
                  <a:pt x="1285850" y="648833"/>
                </a:lnTo>
                <a:lnTo>
                  <a:pt x="1275528" y="650420"/>
                </a:lnTo>
                <a:lnTo>
                  <a:pt x="1265603" y="652799"/>
                </a:lnTo>
                <a:lnTo>
                  <a:pt x="1255678" y="655179"/>
                </a:lnTo>
                <a:lnTo>
                  <a:pt x="1245752" y="657559"/>
                </a:lnTo>
                <a:lnTo>
                  <a:pt x="1236224" y="660732"/>
                </a:lnTo>
                <a:lnTo>
                  <a:pt x="1226696" y="663509"/>
                </a:lnTo>
                <a:lnTo>
                  <a:pt x="1217168" y="667079"/>
                </a:lnTo>
                <a:lnTo>
                  <a:pt x="1207640" y="670648"/>
                </a:lnTo>
                <a:lnTo>
                  <a:pt x="1198112" y="674218"/>
                </a:lnTo>
                <a:lnTo>
                  <a:pt x="1188980" y="678185"/>
                </a:lnTo>
                <a:lnTo>
                  <a:pt x="1179849" y="682151"/>
                </a:lnTo>
                <a:lnTo>
                  <a:pt x="1171115" y="686911"/>
                </a:lnTo>
                <a:lnTo>
                  <a:pt x="1161984" y="691274"/>
                </a:lnTo>
                <a:lnTo>
                  <a:pt x="1144913" y="701190"/>
                </a:lnTo>
                <a:lnTo>
                  <a:pt x="1127841" y="711503"/>
                </a:lnTo>
                <a:lnTo>
                  <a:pt x="1111961" y="723005"/>
                </a:lnTo>
                <a:lnTo>
                  <a:pt x="1096081" y="734904"/>
                </a:lnTo>
                <a:lnTo>
                  <a:pt x="1080598" y="747597"/>
                </a:lnTo>
                <a:lnTo>
                  <a:pt x="1066305" y="761083"/>
                </a:lnTo>
                <a:lnTo>
                  <a:pt x="1052410" y="775362"/>
                </a:lnTo>
                <a:lnTo>
                  <a:pt x="1039309" y="790038"/>
                </a:lnTo>
                <a:lnTo>
                  <a:pt x="1027002" y="805904"/>
                </a:lnTo>
                <a:lnTo>
                  <a:pt x="1015091" y="821769"/>
                </a:lnTo>
                <a:lnTo>
                  <a:pt x="1003975" y="838428"/>
                </a:lnTo>
                <a:lnTo>
                  <a:pt x="994050" y="855484"/>
                </a:lnTo>
                <a:lnTo>
                  <a:pt x="984522" y="872936"/>
                </a:lnTo>
                <a:lnTo>
                  <a:pt x="980155" y="882059"/>
                </a:lnTo>
                <a:lnTo>
                  <a:pt x="976185" y="890785"/>
                </a:lnTo>
                <a:lnTo>
                  <a:pt x="972214" y="900305"/>
                </a:lnTo>
                <a:lnTo>
                  <a:pt x="968244" y="909427"/>
                </a:lnTo>
                <a:lnTo>
                  <a:pt x="964671" y="918947"/>
                </a:lnTo>
                <a:lnTo>
                  <a:pt x="961495" y="928466"/>
                </a:lnTo>
                <a:lnTo>
                  <a:pt x="958319" y="937986"/>
                </a:lnTo>
                <a:lnTo>
                  <a:pt x="955540" y="947902"/>
                </a:lnTo>
                <a:lnTo>
                  <a:pt x="952761" y="957421"/>
                </a:lnTo>
                <a:lnTo>
                  <a:pt x="950379" y="967337"/>
                </a:lnTo>
                <a:lnTo>
                  <a:pt x="948394" y="977650"/>
                </a:lnTo>
                <a:lnTo>
                  <a:pt x="946409" y="987566"/>
                </a:lnTo>
                <a:lnTo>
                  <a:pt x="944821" y="997879"/>
                </a:lnTo>
                <a:lnTo>
                  <a:pt x="943233" y="1008588"/>
                </a:lnTo>
                <a:lnTo>
                  <a:pt x="942042" y="1018901"/>
                </a:lnTo>
                <a:lnTo>
                  <a:pt x="941248" y="1029213"/>
                </a:lnTo>
                <a:lnTo>
                  <a:pt x="940454" y="1039526"/>
                </a:lnTo>
                <a:lnTo>
                  <a:pt x="940057" y="1050235"/>
                </a:lnTo>
                <a:lnTo>
                  <a:pt x="939660" y="1050235"/>
                </a:lnTo>
                <a:lnTo>
                  <a:pt x="939660" y="1805047"/>
                </a:lnTo>
                <a:lnTo>
                  <a:pt x="1778139" y="1805047"/>
                </a:lnTo>
                <a:lnTo>
                  <a:pt x="1778139" y="1050235"/>
                </a:lnTo>
                <a:lnTo>
                  <a:pt x="1777742" y="1039526"/>
                </a:lnTo>
                <a:lnTo>
                  <a:pt x="1776948" y="1029213"/>
                </a:lnTo>
                <a:lnTo>
                  <a:pt x="1776154" y="1018901"/>
                </a:lnTo>
                <a:lnTo>
                  <a:pt x="1774963" y="1008588"/>
                </a:lnTo>
                <a:lnTo>
                  <a:pt x="1773375" y="997879"/>
                </a:lnTo>
                <a:lnTo>
                  <a:pt x="1771787" y="987566"/>
                </a:lnTo>
                <a:lnTo>
                  <a:pt x="1769802" y="977650"/>
                </a:lnTo>
                <a:lnTo>
                  <a:pt x="1767817" y="967337"/>
                </a:lnTo>
                <a:lnTo>
                  <a:pt x="1765435" y="957421"/>
                </a:lnTo>
                <a:lnTo>
                  <a:pt x="1762656" y="947902"/>
                </a:lnTo>
                <a:lnTo>
                  <a:pt x="1759877" y="937986"/>
                </a:lnTo>
                <a:lnTo>
                  <a:pt x="1756701" y="928466"/>
                </a:lnTo>
                <a:lnTo>
                  <a:pt x="1753525" y="918947"/>
                </a:lnTo>
                <a:lnTo>
                  <a:pt x="1749952" y="909427"/>
                </a:lnTo>
                <a:lnTo>
                  <a:pt x="1745982" y="900305"/>
                </a:lnTo>
                <a:lnTo>
                  <a:pt x="1742011" y="890785"/>
                </a:lnTo>
                <a:lnTo>
                  <a:pt x="1738041" y="882059"/>
                </a:lnTo>
                <a:lnTo>
                  <a:pt x="1733277" y="872936"/>
                </a:lnTo>
                <a:lnTo>
                  <a:pt x="1723749" y="855484"/>
                </a:lnTo>
                <a:lnTo>
                  <a:pt x="1713824" y="838428"/>
                </a:lnTo>
                <a:lnTo>
                  <a:pt x="1702708" y="821769"/>
                </a:lnTo>
                <a:lnTo>
                  <a:pt x="1690798" y="805904"/>
                </a:lnTo>
                <a:lnTo>
                  <a:pt x="1678490" y="790038"/>
                </a:lnTo>
                <a:lnTo>
                  <a:pt x="1665389" y="775362"/>
                </a:lnTo>
                <a:lnTo>
                  <a:pt x="1651494" y="761083"/>
                </a:lnTo>
                <a:lnTo>
                  <a:pt x="1637202" y="747597"/>
                </a:lnTo>
                <a:lnTo>
                  <a:pt x="1622115" y="734904"/>
                </a:lnTo>
                <a:lnTo>
                  <a:pt x="1606235" y="723005"/>
                </a:lnTo>
                <a:lnTo>
                  <a:pt x="1590355" y="711503"/>
                </a:lnTo>
                <a:lnTo>
                  <a:pt x="1573283" y="701190"/>
                </a:lnTo>
                <a:lnTo>
                  <a:pt x="1556212" y="691274"/>
                </a:lnTo>
                <a:lnTo>
                  <a:pt x="1547081" y="686911"/>
                </a:lnTo>
                <a:lnTo>
                  <a:pt x="1538347" y="682151"/>
                </a:lnTo>
                <a:lnTo>
                  <a:pt x="1529216" y="678185"/>
                </a:lnTo>
                <a:lnTo>
                  <a:pt x="1519687" y="674218"/>
                </a:lnTo>
                <a:lnTo>
                  <a:pt x="1510159" y="670648"/>
                </a:lnTo>
                <a:lnTo>
                  <a:pt x="1500631" y="667079"/>
                </a:lnTo>
                <a:lnTo>
                  <a:pt x="1491103" y="663509"/>
                </a:lnTo>
                <a:lnTo>
                  <a:pt x="1481575" y="660732"/>
                </a:lnTo>
                <a:lnTo>
                  <a:pt x="1472046" y="657559"/>
                </a:lnTo>
                <a:lnTo>
                  <a:pt x="1462121" y="655179"/>
                </a:lnTo>
                <a:lnTo>
                  <a:pt x="1452196" y="652799"/>
                </a:lnTo>
                <a:lnTo>
                  <a:pt x="1442271" y="650420"/>
                </a:lnTo>
                <a:lnTo>
                  <a:pt x="1431949" y="648833"/>
                </a:lnTo>
                <a:lnTo>
                  <a:pt x="1421627" y="646850"/>
                </a:lnTo>
                <a:lnTo>
                  <a:pt x="1411702" y="645660"/>
                </a:lnTo>
                <a:lnTo>
                  <a:pt x="1401379" y="644470"/>
                </a:lnTo>
                <a:lnTo>
                  <a:pt x="1390660" y="643677"/>
                </a:lnTo>
                <a:lnTo>
                  <a:pt x="1380338" y="642883"/>
                </a:lnTo>
                <a:lnTo>
                  <a:pt x="1369619" y="642487"/>
                </a:lnTo>
                <a:lnTo>
                  <a:pt x="1358900" y="642487"/>
                </a:lnTo>
                <a:lnTo>
                  <a:pt x="1348577" y="642487"/>
                </a:lnTo>
                <a:close/>
                <a:moveTo>
                  <a:pt x="227429" y="550862"/>
                </a:moveTo>
                <a:lnTo>
                  <a:pt x="2490767" y="550862"/>
                </a:lnTo>
                <a:lnTo>
                  <a:pt x="2490767" y="1805047"/>
                </a:lnTo>
                <a:lnTo>
                  <a:pt x="2551112" y="1805047"/>
                </a:lnTo>
                <a:lnTo>
                  <a:pt x="2551112" y="1906587"/>
                </a:lnTo>
                <a:lnTo>
                  <a:pt x="166687" y="1906587"/>
                </a:lnTo>
                <a:lnTo>
                  <a:pt x="166687" y="1805047"/>
                </a:lnTo>
                <a:lnTo>
                  <a:pt x="227429" y="1805047"/>
                </a:lnTo>
                <a:lnTo>
                  <a:pt x="227429" y="550862"/>
                </a:lnTo>
                <a:close/>
                <a:moveTo>
                  <a:pt x="2341526" y="420688"/>
                </a:moveTo>
                <a:lnTo>
                  <a:pt x="2341526" y="446881"/>
                </a:lnTo>
                <a:lnTo>
                  <a:pt x="2473310" y="446881"/>
                </a:lnTo>
                <a:lnTo>
                  <a:pt x="2473310" y="420688"/>
                </a:lnTo>
                <a:lnTo>
                  <a:pt x="2341526" y="420688"/>
                </a:lnTo>
                <a:close/>
                <a:moveTo>
                  <a:pt x="2079148" y="420688"/>
                </a:moveTo>
                <a:lnTo>
                  <a:pt x="2079148" y="446881"/>
                </a:lnTo>
                <a:lnTo>
                  <a:pt x="2211329" y="446881"/>
                </a:lnTo>
                <a:lnTo>
                  <a:pt x="2211329" y="420688"/>
                </a:lnTo>
                <a:lnTo>
                  <a:pt x="2079148" y="420688"/>
                </a:lnTo>
                <a:close/>
                <a:moveTo>
                  <a:pt x="1816771" y="420688"/>
                </a:moveTo>
                <a:lnTo>
                  <a:pt x="1816771" y="446881"/>
                </a:lnTo>
                <a:lnTo>
                  <a:pt x="1948555" y="446881"/>
                </a:lnTo>
                <a:lnTo>
                  <a:pt x="1948555" y="420688"/>
                </a:lnTo>
                <a:lnTo>
                  <a:pt x="1816771" y="420688"/>
                </a:lnTo>
                <a:close/>
                <a:moveTo>
                  <a:pt x="1554790" y="420688"/>
                </a:moveTo>
                <a:lnTo>
                  <a:pt x="1554790" y="446881"/>
                </a:lnTo>
                <a:lnTo>
                  <a:pt x="1686574" y="446881"/>
                </a:lnTo>
                <a:lnTo>
                  <a:pt x="1686574" y="420688"/>
                </a:lnTo>
                <a:lnTo>
                  <a:pt x="1554790" y="420688"/>
                </a:lnTo>
                <a:close/>
                <a:moveTo>
                  <a:pt x="1292016" y="420688"/>
                </a:moveTo>
                <a:lnTo>
                  <a:pt x="1292016" y="446881"/>
                </a:lnTo>
                <a:lnTo>
                  <a:pt x="1424197" y="446881"/>
                </a:lnTo>
                <a:lnTo>
                  <a:pt x="1424197" y="420688"/>
                </a:lnTo>
                <a:lnTo>
                  <a:pt x="1292016" y="420688"/>
                </a:lnTo>
                <a:close/>
                <a:moveTo>
                  <a:pt x="1030036" y="420688"/>
                </a:moveTo>
                <a:lnTo>
                  <a:pt x="1030036" y="446881"/>
                </a:lnTo>
                <a:lnTo>
                  <a:pt x="1161820" y="446881"/>
                </a:lnTo>
                <a:lnTo>
                  <a:pt x="1161820" y="420688"/>
                </a:lnTo>
                <a:lnTo>
                  <a:pt x="1030036" y="420688"/>
                </a:lnTo>
                <a:close/>
                <a:moveTo>
                  <a:pt x="767658" y="420688"/>
                </a:moveTo>
                <a:lnTo>
                  <a:pt x="767658" y="446881"/>
                </a:lnTo>
                <a:lnTo>
                  <a:pt x="899839" y="446881"/>
                </a:lnTo>
                <a:lnTo>
                  <a:pt x="899839" y="420688"/>
                </a:lnTo>
                <a:lnTo>
                  <a:pt x="767658" y="420688"/>
                </a:lnTo>
                <a:close/>
                <a:moveTo>
                  <a:pt x="505281" y="420688"/>
                </a:moveTo>
                <a:lnTo>
                  <a:pt x="505281" y="446881"/>
                </a:lnTo>
                <a:lnTo>
                  <a:pt x="637065" y="446881"/>
                </a:lnTo>
                <a:lnTo>
                  <a:pt x="637065" y="420688"/>
                </a:lnTo>
                <a:lnTo>
                  <a:pt x="505281" y="420688"/>
                </a:lnTo>
                <a:close/>
                <a:moveTo>
                  <a:pt x="243300" y="420688"/>
                </a:moveTo>
                <a:lnTo>
                  <a:pt x="243300" y="446881"/>
                </a:lnTo>
                <a:lnTo>
                  <a:pt x="375084" y="446881"/>
                </a:lnTo>
                <a:lnTo>
                  <a:pt x="375084" y="420688"/>
                </a:lnTo>
                <a:lnTo>
                  <a:pt x="243300" y="420688"/>
                </a:lnTo>
                <a:close/>
                <a:moveTo>
                  <a:pt x="146050" y="381000"/>
                </a:moveTo>
                <a:lnTo>
                  <a:pt x="2570163" y="381000"/>
                </a:lnTo>
                <a:lnTo>
                  <a:pt x="2570163" y="498078"/>
                </a:lnTo>
                <a:lnTo>
                  <a:pt x="2569766" y="500460"/>
                </a:lnTo>
                <a:lnTo>
                  <a:pt x="2568972" y="502841"/>
                </a:lnTo>
                <a:lnTo>
                  <a:pt x="2568178" y="504428"/>
                </a:lnTo>
                <a:lnTo>
                  <a:pt x="2567384" y="504825"/>
                </a:lnTo>
                <a:lnTo>
                  <a:pt x="2566988" y="504825"/>
                </a:lnTo>
                <a:lnTo>
                  <a:pt x="149622" y="504825"/>
                </a:lnTo>
                <a:lnTo>
                  <a:pt x="148829" y="504825"/>
                </a:lnTo>
                <a:lnTo>
                  <a:pt x="148432" y="504428"/>
                </a:lnTo>
                <a:lnTo>
                  <a:pt x="147241" y="502841"/>
                </a:lnTo>
                <a:lnTo>
                  <a:pt x="146447" y="500460"/>
                </a:lnTo>
                <a:lnTo>
                  <a:pt x="146050" y="498078"/>
                </a:lnTo>
                <a:lnTo>
                  <a:pt x="146050" y="381000"/>
                </a:lnTo>
                <a:close/>
                <a:moveTo>
                  <a:pt x="2706288" y="185737"/>
                </a:moveTo>
                <a:lnTo>
                  <a:pt x="2712640" y="185737"/>
                </a:lnTo>
                <a:lnTo>
                  <a:pt x="2714228" y="186135"/>
                </a:lnTo>
                <a:lnTo>
                  <a:pt x="2715419" y="186532"/>
                </a:lnTo>
                <a:lnTo>
                  <a:pt x="2715816" y="187726"/>
                </a:lnTo>
                <a:lnTo>
                  <a:pt x="2716213" y="188920"/>
                </a:lnTo>
                <a:lnTo>
                  <a:pt x="2716213" y="228706"/>
                </a:lnTo>
                <a:lnTo>
                  <a:pt x="2715816" y="230297"/>
                </a:lnTo>
                <a:lnTo>
                  <a:pt x="2715022" y="231093"/>
                </a:lnTo>
                <a:lnTo>
                  <a:pt x="2659840" y="266503"/>
                </a:lnTo>
                <a:lnTo>
                  <a:pt x="2659840" y="346075"/>
                </a:lnTo>
                <a:lnTo>
                  <a:pt x="56770" y="346075"/>
                </a:lnTo>
                <a:lnTo>
                  <a:pt x="56770" y="266503"/>
                </a:lnTo>
                <a:lnTo>
                  <a:pt x="1588" y="231093"/>
                </a:lnTo>
                <a:lnTo>
                  <a:pt x="397" y="230297"/>
                </a:lnTo>
                <a:lnTo>
                  <a:pt x="0" y="228706"/>
                </a:lnTo>
                <a:lnTo>
                  <a:pt x="0" y="190113"/>
                </a:lnTo>
                <a:lnTo>
                  <a:pt x="2706288" y="190113"/>
                </a:lnTo>
                <a:lnTo>
                  <a:pt x="2706288" y="185737"/>
                </a:lnTo>
                <a:close/>
                <a:moveTo>
                  <a:pt x="2342314" y="80376"/>
                </a:moveTo>
                <a:lnTo>
                  <a:pt x="2342314" y="106240"/>
                </a:lnTo>
                <a:lnTo>
                  <a:pt x="2474098" y="106240"/>
                </a:lnTo>
                <a:lnTo>
                  <a:pt x="2474098" y="80376"/>
                </a:lnTo>
                <a:lnTo>
                  <a:pt x="2342314" y="80376"/>
                </a:lnTo>
                <a:close/>
                <a:moveTo>
                  <a:pt x="2079938" y="80376"/>
                </a:moveTo>
                <a:lnTo>
                  <a:pt x="2079938" y="106240"/>
                </a:lnTo>
                <a:lnTo>
                  <a:pt x="2212119" y="106240"/>
                </a:lnTo>
                <a:lnTo>
                  <a:pt x="2212119" y="80376"/>
                </a:lnTo>
                <a:lnTo>
                  <a:pt x="2079938" y="80376"/>
                </a:lnTo>
                <a:close/>
                <a:moveTo>
                  <a:pt x="1817562" y="80376"/>
                </a:moveTo>
                <a:lnTo>
                  <a:pt x="1817562" y="106240"/>
                </a:lnTo>
                <a:lnTo>
                  <a:pt x="1949346" y="106240"/>
                </a:lnTo>
                <a:lnTo>
                  <a:pt x="1949346" y="80376"/>
                </a:lnTo>
                <a:lnTo>
                  <a:pt x="1817562" y="80376"/>
                </a:lnTo>
                <a:close/>
                <a:moveTo>
                  <a:pt x="1555583" y="80376"/>
                </a:moveTo>
                <a:lnTo>
                  <a:pt x="1555583" y="106240"/>
                </a:lnTo>
                <a:lnTo>
                  <a:pt x="1687366" y="106240"/>
                </a:lnTo>
                <a:lnTo>
                  <a:pt x="1687366" y="80376"/>
                </a:lnTo>
                <a:lnTo>
                  <a:pt x="1555583" y="80376"/>
                </a:lnTo>
                <a:close/>
                <a:moveTo>
                  <a:pt x="1292810" y="80376"/>
                </a:moveTo>
                <a:lnTo>
                  <a:pt x="1292810" y="106240"/>
                </a:lnTo>
                <a:lnTo>
                  <a:pt x="1424990" y="106240"/>
                </a:lnTo>
                <a:lnTo>
                  <a:pt x="1424990" y="80376"/>
                </a:lnTo>
                <a:lnTo>
                  <a:pt x="1292810" y="80376"/>
                </a:lnTo>
                <a:close/>
                <a:moveTo>
                  <a:pt x="1030830" y="80376"/>
                </a:moveTo>
                <a:lnTo>
                  <a:pt x="1030830" y="106240"/>
                </a:lnTo>
                <a:lnTo>
                  <a:pt x="1162614" y="106240"/>
                </a:lnTo>
                <a:lnTo>
                  <a:pt x="1162614" y="80376"/>
                </a:lnTo>
                <a:lnTo>
                  <a:pt x="1030830" y="80376"/>
                </a:lnTo>
                <a:close/>
                <a:moveTo>
                  <a:pt x="768454" y="80376"/>
                </a:moveTo>
                <a:lnTo>
                  <a:pt x="768454" y="106240"/>
                </a:lnTo>
                <a:lnTo>
                  <a:pt x="900635" y="106240"/>
                </a:lnTo>
                <a:lnTo>
                  <a:pt x="900635" y="80376"/>
                </a:lnTo>
                <a:lnTo>
                  <a:pt x="768454" y="80376"/>
                </a:lnTo>
                <a:close/>
                <a:moveTo>
                  <a:pt x="506078" y="80376"/>
                </a:moveTo>
                <a:lnTo>
                  <a:pt x="506078" y="106240"/>
                </a:lnTo>
                <a:lnTo>
                  <a:pt x="637862" y="106240"/>
                </a:lnTo>
                <a:lnTo>
                  <a:pt x="637862" y="80376"/>
                </a:lnTo>
                <a:lnTo>
                  <a:pt x="506078" y="80376"/>
                </a:lnTo>
                <a:close/>
                <a:moveTo>
                  <a:pt x="244099" y="80376"/>
                </a:moveTo>
                <a:lnTo>
                  <a:pt x="244099" y="106240"/>
                </a:lnTo>
                <a:lnTo>
                  <a:pt x="375882" y="106240"/>
                </a:lnTo>
                <a:lnTo>
                  <a:pt x="375882" y="80376"/>
                </a:lnTo>
                <a:lnTo>
                  <a:pt x="244099" y="80376"/>
                </a:lnTo>
                <a:close/>
                <a:moveTo>
                  <a:pt x="116285" y="0"/>
                </a:moveTo>
                <a:lnTo>
                  <a:pt x="117872" y="0"/>
                </a:lnTo>
                <a:lnTo>
                  <a:pt x="1792555" y="0"/>
                </a:lnTo>
                <a:lnTo>
                  <a:pt x="1908461" y="0"/>
                </a:lnTo>
                <a:lnTo>
                  <a:pt x="2599928" y="0"/>
                </a:lnTo>
                <a:lnTo>
                  <a:pt x="2601515" y="0"/>
                </a:lnTo>
                <a:lnTo>
                  <a:pt x="2602706" y="796"/>
                </a:lnTo>
                <a:lnTo>
                  <a:pt x="2603500" y="1591"/>
                </a:lnTo>
                <a:lnTo>
                  <a:pt x="2603500" y="2785"/>
                </a:lnTo>
                <a:lnTo>
                  <a:pt x="2603500" y="45361"/>
                </a:lnTo>
                <a:lnTo>
                  <a:pt x="2603500" y="46554"/>
                </a:lnTo>
                <a:lnTo>
                  <a:pt x="2602309" y="47748"/>
                </a:lnTo>
                <a:lnTo>
                  <a:pt x="2555470" y="82763"/>
                </a:lnTo>
                <a:lnTo>
                  <a:pt x="2555470" y="153988"/>
                </a:lnTo>
                <a:lnTo>
                  <a:pt x="1908461" y="153988"/>
                </a:lnTo>
                <a:lnTo>
                  <a:pt x="1792555" y="153988"/>
                </a:lnTo>
                <a:lnTo>
                  <a:pt x="162330" y="153988"/>
                </a:lnTo>
                <a:lnTo>
                  <a:pt x="162330" y="82763"/>
                </a:lnTo>
                <a:lnTo>
                  <a:pt x="115491" y="47748"/>
                </a:lnTo>
                <a:lnTo>
                  <a:pt x="114697" y="46554"/>
                </a:lnTo>
                <a:lnTo>
                  <a:pt x="114300" y="45361"/>
                </a:lnTo>
                <a:lnTo>
                  <a:pt x="114300" y="2785"/>
                </a:lnTo>
                <a:lnTo>
                  <a:pt x="114697" y="1591"/>
                </a:lnTo>
                <a:lnTo>
                  <a:pt x="115094" y="796"/>
                </a:lnTo>
                <a:lnTo>
                  <a:pt x="116285" y="0"/>
                </a:lnTo>
                <a:close/>
              </a:path>
            </a:pathLst>
          </a:custGeom>
          <a:solidFill>
            <a:srgbClr val="00BBD6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08629" y="4105957"/>
            <a:ext cx="251079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绚烂可以形容一个人的成就。当你启程、接受挑战、得到荣耀。你会发现，你已经得到了一个绚烂的人生。</a:t>
            </a:r>
            <a:endParaRPr lang="zh-CN" altLang="en-US" sz="20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385683" y="4105957"/>
            <a:ext cx="251079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绚烂可以形容一个景物。一个景物可以是庄严的，可以是秀丽的。当然，它也可以是绚烂的。</a:t>
            </a:r>
            <a:endParaRPr lang="zh-CN" altLang="en-US" sz="20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363551" y="4105957"/>
            <a:ext cx="251079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你甚至不需要做任何努力，不用去到某个地方，不用为你的人生拼搏，你就能享受到绚烂的阳光。</a:t>
            </a:r>
            <a:endParaRPr lang="zh-CN" altLang="en-US" sz="20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7" name="直角三角形 76"/>
          <p:cNvSpPr/>
          <p:nvPr/>
        </p:nvSpPr>
        <p:spPr>
          <a:xfrm rot="14109667">
            <a:off x="1465159" y="250261"/>
            <a:ext cx="97104" cy="220902"/>
          </a:xfrm>
          <a:prstGeom prst="rtTriangle">
            <a:avLst/>
          </a:prstGeom>
          <a:solidFill>
            <a:srgbClr val="FEC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直角三角形 60"/>
          <p:cNvSpPr/>
          <p:nvPr/>
        </p:nvSpPr>
        <p:spPr>
          <a:xfrm rot="14288410">
            <a:off x="1538535" y="308786"/>
            <a:ext cx="80734" cy="32406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00A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直角三角形 82"/>
          <p:cNvSpPr/>
          <p:nvPr/>
        </p:nvSpPr>
        <p:spPr>
          <a:xfrm rot="13904884">
            <a:off x="4221296" y="1167882"/>
            <a:ext cx="118333" cy="269196"/>
          </a:xfrm>
          <a:prstGeom prst="rt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直角三角形 60"/>
          <p:cNvSpPr/>
          <p:nvPr/>
        </p:nvSpPr>
        <p:spPr>
          <a:xfrm rot="13704391">
            <a:off x="4990232" y="1399156"/>
            <a:ext cx="118901" cy="40963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直角三角形 60"/>
          <p:cNvSpPr/>
          <p:nvPr/>
        </p:nvSpPr>
        <p:spPr>
          <a:xfrm rot="13511413">
            <a:off x="6050176" y="533815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直角三角形 91"/>
          <p:cNvSpPr/>
          <p:nvPr/>
        </p:nvSpPr>
        <p:spPr>
          <a:xfrm rot="13904884">
            <a:off x="7114351" y="1163065"/>
            <a:ext cx="108370" cy="269196"/>
          </a:xfrm>
          <a:custGeom>
            <a:avLst/>
            <a:gdLst>
              <a:gd name="connsiteX0" fmla="*/ 0 w 118333"/>
              <a:gd name="connsiteY0" fmla="*/ 269196 h 269196"/>
              <a:gd name="connsiteX1" fmla="*/ 0 w 118333"/>
              <a:gd name="connsiteY1" fmla="*/ 0 h 269196"/>
              <a:gd name="connsiteX2" fmla="*/ 118333 w 118333"/>
              <a:gd name="connsiteY2" fmla="*/ 269196 h 269196"/>
              <a:gd name="connsiteX3" fmla="*/ 0 w 118333"/>
              <a:gd name="connsiteY3" fmla="*/ 269196 h 269196"/>
              <a:gd name="connsiteX0" fmla="*/ 0 w 108370"/>
              <a:gd name="connsiteY0" fmla="*/ 269196 h 269196"/>
              <a:gd name="connsiteX1" fmla="*/ 0 w 108370"/>
              <a:gd name="connsiteY1" fmla="*/ 0 h 269196"/>
              <a:gd name="connsiteX2" fmla="*/ 108370 w 108370"/>
              <a:gd name="connsiteY2" fmla="*/ 227985 h 269196"/>
              <a:gd name="connsiteX3" fmla="*/ 0 w 108370"/>
              <a:gd name="connsiteY3" fmla="*/ 269196 h 26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70" h="269196">
                <a:moveTo>
                  <a:pt x="0" y="269196"/>
                </a:moveTo>
                <a:lnTo>
                  <a:pt x="0" y="0"/>
                </a:lnTo>
                <a:lnTo>
                  <a:pt x="108370" y="227985"/>
                </a:lnTo>
                <a:lnTo>
                  <a:pt x="0" y="269196"/>
                </a:lnTo>
                <a:close/>
              </a:path>
            </a:pathLst>
          </a:custGeom>
          <a:solidFill>
            <a:srgbClr val="2E3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04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7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75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75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15" grpId="0" animBg="1"/>
      <p:bldP spid="18" grpId="0" animBg="1"/>
      <p:bldP spid="24" grpId="0" animBg="1"/>
      <p:bldP spid="27" grpId="0"/>
      <p:bldP spid="73" grpId="0"/>
      <p:bldP spid="74" grpId="0"/>
      <p:bldP spid="77" grpId="0" animBg="1"/>
      <p:bldP spid="77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6" grpId="0" animBg="1"/>
      <p:bldP spid="86" grpId="1" animBg="1"/>
      <p:bldP spid="87" grpId="0" animBg="1"/>
      <p:bldP spid="8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44709" y="732958"/>
            <a:ext cx="4702583" cy="1032724"/>
            <a:chOff x="3744709" y="732958"/>
            <a:chExt cx="4702583" cy="1032724"/>
          </a:xfrm>
        </p:grpSpPr>
        <p:sp>
          <p:nvSpPr>
            <p:cNvPr id="10" name="文本框 9"/>
            <p:cNvSpPr txBox="1"/>
            <p:nvPr/>
          </p:nvSpPr>
          <p:spPr>
            <a:xfrm>
              <a:off x="3744709" y="732958"/>
              <a:ext cx="47025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282828"/>
                  </a:solidFill>
                  <a:latin typeface="造字工房尚黑 G0v1 细体" pitchFamily="50" charset="-122"/>
                  <a:ea typeface="造字工房尚黑 G0v1 细体" pitchFamily="50" charset="-122"/>
                </a:rPr>
                <a:t>绚烂是什么</a:t>
              </a:r>
              <a:endParaRPr lang="zh-CN" altLang="en-US" sz="4400" dirty="0">
                <a:solidFill>
                  <a:srgbClr val="282828"/>
                </a:solidFill>
                <a:latin typeface="造字工房尚黑 G0v1 细体" pitchFamily="50" charset="-122"/>
                <a:ea typeface="造字工房尚黑 G0v1 细体" pitchFamily="5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744709" y="1365572"/>
              <a:ext cx="4702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What is 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Gorgeous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una ITC Std" panose="02000506070000020003" pitchFamily="50" charset="0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21" name="等腰三角形 1"/>
          <p:cNvSpPr/>
          <p:nvPr/>
        </p:nvSpPr>
        <p:spPr>
          <a:xfrm>
            <a:off x="626383" y="639241"/>
            <a:ext cx="1093652" cy="1014299"/>
          </a:xfrm>
          <a:custGeom>
            <a:avLst/>
            <a:gdLst>
              <a:gd name="connsiteX0" fmla="*/ 0 w 1295400"/>
              <a:gd name="connsiteY0" fmla="*/ 1981200 h 1981200"/>
              <a:gd name="connsiteX1" fmla="*/ 647700 w 1295400"/>
              <a:gd name="connsiteY1" fmla="*/ 0 h 1981200"/>
              <a:gd name="connsiteX2" fmla="*/ 1295400 w 1295400"/>
              <a:gd name="connsiteY2" fmla="*/ 1981200 h 1981200"/>
              <a:gd name="connsiteX3" fmla="*/ 0 w 1295400"/>
              <a:gd name="connsiteY3" fmla="*/ 1981200 h 1981200"/>
              <a:gd name="connsiteX0" fmla="*/ 0 w 1584960"/>
              <a:gd name="connsiteY0" fmla="*/ 1981200 h 1981200"/>
              <a:gd name="connsiteX1" fmla="*/ 647700 w 1584960"/>
              <a:gd name="connsiteY1" fmla="*/ 0 h 1981200"/>
              <a:gd name="connsiteX2" fmla="*/ 1584960 w 1584960"/>
              <a:gd name="connsiteY2" fmla="*/ 1173480 h 1981200"/>
              <a:gd name="connsiteX3" fmla="*/ 0 w 1584960"/>
              <a:gd name="connsiteY3" fmla="*/ 1981200 h 1981200"/>
              <a:gd name="connsiteX0" fmla="*/ 0 w 1337134"/>
              <a:gd name="connsiteY0" fmla="*/ 1981200 h 1981200"/>
              <a:gd name="connsiteX1" fmla="*/ 399874 w 1337134"/>
              <a:gd name="connsiteY1" fmla="*/ 0 h 1981200"/>
              <a:gd name="connsiteX2" fmla="*/ 1337134 w 1337134"/>
              <a:gd name="connsiteY2" fmla="*/ 1173480 h 1981200"/>
              <a:gd name="connsiteX3" fmla="*/ 0 w 1337134"/>
              <a:gd name="connsiteY3" fmla="*/ 1981200 h 1981200"/>
              <a:gd name="connsiteX0" fmla="*/ 118309 w 1455443"/>
              <a:gd name="connsiteY0" fmla="*/ 1733374 h 1733374"/>
              <a:gd name="connsiteX1" fmla="*/ 0 w 1455443"/>
              <a:gd name="connsiteY1" fmla="*/ 0 h 1733374"/>
              <a:gd name="connsiteX2" fmla="*/ 1455443 w 1455443"/>
              <a:gd name="connsiteY2" fmla="*/ 925654 h 1733374"/>
              <a:gd name="connsiteX3" fmla="*/ 118309 w 1455443"/>
              <a:gd name="connsiteY3" fmla="*/ 1733374 h 1733374"/>
              <a:gd name="connsiteX0" fmla="*/ 118309 w 1815918"/>
              <a:gd name="connsiteY0" fmla="*/ 1733374 h 1733374"/>
              <a:gd name="connsiteX1" fmla="*/ 0 w 1815918"/>
              <a:gd name="connsiteY1" fmla="*/ 0 h 1733374"/>
              <a:gd name="connsiteX2" fmla="*/ 1815918 w 1815918"/>
              <a:gd name="connsiteY2" fmla="*/ 835536 h 1733374"/>
              <a:gd name="connsiteX3" fmla="*/ 118309 w 1815918"/>
              <a:gd name="connsiteY3" fmla="*/ 1733374 h 1733374"/>
              <a:gd name="connsiteX0" fmla="*/ 0 w 1697609"/>
              <a:gd name="connsiteY0" fmla="*/ 1574434 h 1574434"/>
              <a:gd name="connsiteX1" fmla="*/ 55416 w 1697609"/>
              <a:gd name="connsiteY1" fmla="*/ 0 h 1574434"/>
              <a:gd name="connsiteX2" fmla="*/ 1697609 w 1697609"/>
              <a:gd name="connsiteY2" fmla="*/ 676596 h 1574434"/>
              <a:gd name="connsiteX3" fmla="*/ 0 w 1697609"/>
              <a:gd name="connsiteY3" fmla="*/ 1574434 h 1574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7609" h="1574434">
                <a:moveTo>
                  <a:pt x="0" y="1574434"/>
                </a:moveTo>
                <a:lnTo>
                  <a:pt x="55416" y="0"/>
                </a:lnTo>
                <a:lnTo>
                  <a:pt x="1697609" y="676596"/>
                </a:lnTo>
                <a:lnTo>
                  <a:pt x="0" y="1574434"/>
                </a:lnTo>
                <a:close/>
              </a:path>
            </a:pathLst>
          </a:cu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25507" y="65862"/>
            <a:ext cx="13106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FF354A"/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zh-CN" altLang="en-US" sz="11500" dirty="0">
              <a:solidFill>
                <a:srgbClr val="FF354A"/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851878" y="1257300"/>
            <a:ext cx="522103" cy="276799"/>
          </a:xfrm>
          <a:prstGeom prst="line">
            <a:avLst/>
          </a:pr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直角三角形 29"/>
          <p:cNvSpPr/>
          <p:nvPr/>
        </p:nvSpPr>
        <p:spPr>
          <a:xfrm rot="14109667">
            <a:off x="1465159" y="250261"/>
            <a:ext cx="97104" cy="220902"/>
          </a:xfrm>
          <a:prstGeom prst="rtTriangle">
            <a:avLst/>
          </a:prstGeom>
          <a:solidFill>
            <a:srgbClr val="FEC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60"/>
          <p:cNvSpPr/>
          <p:nvPr/>
        </p:nvSpPr>
        <p:spPr>
          <a:xfrm rot="14288410">
            <a:off x="1538535" y="308786"/>
            <a:ext cx="80734" cy="32406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00A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632277" y="2441916"/>
            <a:ext cx="8927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其实绚烂应该用来形容一个人的心情和心境</a:t>
            </a:r>
            <a:endParaRPr lang="zh-CN" altLang="en-US" sz="24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32277" y="3472815"/>
            <a:ext cx="8927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354A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“</a:t>
            </a:r>
            <a:r>
              <a:rPr lang="zh-CN" altLang="en-US" sz="2800" b="1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幸福</a:t>
            </a:r>
            <a:r>
              <a:rPr lang="zh-CN" altLang="en-US" sz="2800" b="1" dirty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就在你身边 别当做</a:t>
            </a:r>
            <a:r>
              <a:rPr lang="zh-CN" altLang="en-US" sz="2800" b="1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看不见</a:t>
            </a:r>
            <a:r>
              <a:rPr lang="zh-CN" altLang="en-US" sz="3600" b="1" dirty="0" smtClean="0">
                <a:solidFill>
                  <a:srgbClr val="00BBD6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”</a:t>
            </a:r>
            <a:endParaRPr lang="zh-CN" altLang="en-US" sz="2800" b="1" dirty="0">
              <a:solidFill>
                <a:srgbClr val="00BBD6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632277" y="5124156"/>
            <a:ext cx="8927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绚烂其实就在你身边，而你却往往视而不见。</a:t>
            </a:r>
            <a:endParaRPr lang="en-US" altLang="zh-CN" sz="2400" dirty="0" smtClean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不是风景不够美丽，而是心境不够绚烂。</a:t>
            </a:r>
            <a:endParaRPr lang="zh-CN" altLang="en-US" sz="24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32277" y="4182845"/>
            <a:ext cx="8927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——《</a:t>
            </a:r>
            <a:r>
              <a:rPr lang="zh-CN" altLang="en-US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绚烂</a:t>
            </a:r>
            <a:r>
              <a:rPr lang="en-US" altLang="zh-CN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》</a:t>
            </a:r>
            <a:r>
              <a:rPr lang="zh-CN" altLang="en-US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王志心</a:t>
            </a:r>
            <a:endParaRPr lang="zh-CN" altLang="en-US" sz="20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9" name="直角三角形 18"/>
          <p:cNvSpPr/>
          <p:nvPr/>
        </p:nvSpPr>
        <p:spPr>
          <a:xfrm rot="13904884">
            <a:off x="4221296" y="1167882"/>
            <a:ext cx="118333" cy="269196"/>
          </a:xfrm>
          <a:prstGeom prst="rt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60"/>
          <p:cNvSpPr/>
          <p:nvPr/>
        </p:nvSpPr>
        <p:spPr>
          <a:xfrm rot="13704391">
            <a:off x="4990232" y="1399156"/>
            <a:ext cx="118901" cy="40963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60"/>
          <p:cNvSpPr/>
          <p:nvPr/>
        </p:nvSpPr>
        <p:spPr>
          <a:xfrm rot="13511413">
            <a:off x="6050176" y="533815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91"/>
          <p:cNvSpPr/>
          <p:nvPr/>
        </p:nvSpPr>
        <p:spPr>
          <a:xfrm rot="13904884">
            <a:off x="7114351" y="1163065"/>
            <a:ext cx="108370" cy="269196"/>
          </a:xfrm>
          <a:custGeom>
            <a:avLst/>
            <a:gdLst>
              <a:gd name="connsiteX0" fmla="*/ 0 w 118333"/>
              <a:gd name="connsiteY0" fmla="*/ 269196 h 269196"/>
              <a:gd name="connsiteX1" fmla="*/ 0 w 118333"/>
              <a:gd name="connsiteY1" fmla="*/ 0 h 269196"/>
              <a:gd name="connsiteX2" fmla="*/ 118333 w 118333"/>
              <a:gd name="connsiteY2" fmla="*/ 269196 h 269196"/>
              <a:gd name="connsiteX3" fmla="*/ 0 w 118333"/>
              <a:gd name="connsiteY3" fmla="*/ 269196 h 269196"/>
              <a:gd name="connsiteX0" fmla="*/ 0 w 108370"/>
              <a:gd name="connsiteY0" fmla="*/ 269196 h 269196"/>
              <a:gd name="connsiteX1" fmla="*/ 0 w 108370"/>
              <a:gd name="connsiteY1" fmla="*/ 0 h 269196"/>
              <a:gd name="connsiteX2" fmla="*/ 108370 w 108370"/>
              <a:gd name="connsiteY2" fmla="*/ 227985 h 269196"/>
              <a:gd name="connsiteX3" fmla="*/ 0 w 108370"/>
              <a:gd name="connsiteY3" fmla="*/ 269196 h 26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70" h="269196">
                <a:moveTo>
                  <a:pt x="0" y="269196"/>
                </a:moveTo>
                <a:lnTo>
                  <a:pt x="0" y="0"/>
                </a:lnTo>
                <a:lnTo>
                  <a:pt x="108370" y="227985"/>
                </a:lnTo>
                <a:lnTo>
                  <a:pt x="0" y="269196"/>
                </a:lnTo>
                <a:close/>
              </a:path>
            </a:pathLst>
          </a:custGeom>
          <a:solidFill>
            <a:srgbClr val="2E3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31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/>
      <p:bldP spid="30" grpId="0" animBg="1"/>
      <p:bldP spid="30" grpId="1" animBg="1"/>
      <p:bldP spid="31" grpId="0" animBg="1"/>
      <p:bldP spid="31" grpId="1" animBg="1"/>
      <p:bldP spid="33" grpId="0"/>
      <p:bldP spid="34" grpId="0"/>
      <p:bldP spid="36" grpId="0"/>
      <p:bldP spid="37" grpId="0"/>
      <p:bldP spid="19" grpId="0" animBg="1"/>
      <p:bldP spid="19" grpId="1" animBg="1"/>
      <p:bldP spid="20" grpId="0" animBg="1"/>
      <p:bldP spid="20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564470" y="801166"/>
            <a:ext cx="1126990" cy="764268"/>
          </a:xfrm>
          <a:custGeom>
            <a:avLst/>
            <a:gdLst>
              <a:gd name="connsiteX0" fmla="*/ 0 w 1295400"/>
              <a:gd name="connsiteY0" fmla="*/ 1981200 h 1981200"/>
              <a:gd name="connsiteX1" fmla="*/ 647700 w 1295400"/>
              <a:gd name="connsiteY1" fmla="*/ 0 h 1981200"/>
              <a:gd name="connsiteX2" fmla="*/ 1295400 w 1295400"/>
              <a:gd name="connsiteY2" fmla="*/ 1981200 h 1981200"/>
              <a:gd name="connsiteX3" fmla="*/ 0 w 1295400"/>
              <a:gd name="connsiteY3" fmla="*/ 1981200 h 1981200"/>
              <a:gd name="connsiteX0" fmla="*/ 0 w 1584960"/>
              <a:gd name="connsiteY0" fmla="*/ 1981200 h 1981200"/>
              <a:gd name="connsiteX1" fmla="*/ 647700 w 1584960"/>
              <a:gd name="connsiteY1" fmla="*/ 0 h 1981200"/>
              <a:gd name="connsiteX2" fmla="*/ 1584960 w 1584960"/>
              <a:gd name="connsiteY2" fmla="*/ 1173480 h 1981200"/>
              <a:gd name="connsiteX3" fmla="*/ 0 w 1584960"/>
              <a:gd name="connsiteY3" fmla="*/ 1981200 h 1981200"/>
              <a:gd name="connsiteX0" fmla="*/ 0 w 1337134"/>
              <a:gd name="connsiteY0" fmla="*/ 1981200 h 1981200"/>
              <a:gd name="connsiteX1" fmla="*/ 399874 w 1337134"/>
              <a:gd name="connsiteY1" fmla="*/ 0 h 1981200"/>
              <a:gd name="connsiteX2" fmla="*/ 1337134 w 1337134"/>
              <a:gd name="connsiteY2" fmla="*/ 1173480 h 1981200"/>
              <a:gd name="connsiteX3" fmla="*/ 0 w 1337134"/>
              <a:gd name="connsiteY3" fmla="*/ 1981200 h 1981200"/>
              <a:gd name="connsiteX0" fmla="*/ 118309 w 1455443"/>
              <a:gd name="connsiteY0" fmla="*/ 1733374 h 1733374"/>
              <a:gd name="connsiteX1" fmla="*/ 0 w 1455443"/>
              <a:gd name="connsiteY1" fmla="*/ 0 h 1733374"/>
              <a:gd name="connsiteX2" fmla="*/ 1455443 w 1455443"/>
              <a:gd name="connsiteY2" fmla="*/ 925654 h 1733374"/>
              <a:gd name="connsiteX3" fmla="*/ 118309 w 1455443"/>
              <a:gd name="connsiteY3" fmla="*/ 1733374 h 1733374"/>
              <a:gd name="connsiteX0" fmla="*/ 118309 w 1815918"/>
              <a:gd name="connsiteY0" fmla="*/ 1733374 h 1733374"/>
              <a:gd name="connsiteX1" fmla="*/ 0 w 1815918"/>
              <a:gd name="connsiteY1" fmla="*/ 0 h 1733374"/>
              <a:gd name="connsiteX2" fmla="*/ 1815918 w 1815918"/>
              <a:gd name="connsiteY2" fmla="*/ 835536 h 1733374"/>
              <a:gd name="connsiteX3" fmla="*/ 118309 w 1815918"/>
              <a:gd name="connsiteY3" fmla="*/ 1733374 h 1733374"/>
              <a:gd name="connsiteX0" fmla="*/ 0 w 1697609"/>
              <a:gd name="connsiteY0" fmla="*/ 1574434 h 1574434"/>
              <a:gd name="connsiteX1" fmla="*/ 55416 w 1697609"/>
              <a:gd name="connsiteY1" fmla="*/ 0 h 1574434"/>
              <a:gd name="connsiteX2" fmla="*/ 1697609 w 1697609"/>
              <a:gd name="connsiteY2" fmla="*/ 676596 h 1574434"/>
              <a:gd name="connsiteX3" fmla="*/ 0 w 1697609"/>
              <a:gd name="connsiteY3" fmla="*/ 1574434 h 1574434"/>
              <a:gd name="connsiteX0" fmla="*/ 0 w 1653254"/>
              <a:gd name="connsiteY0" fmla="*/ 1574434 h 1574434"/>
              <a:gd name="connsiteX1" fmla="*/ 55416 w 1653254"/>
              <a:gd name="connsiteY1" fmla="*/ 0 h 1574434"/>
              <a:gd name="connsiteX2" fmla="*/ 1653254 w 1653254"/>
              <a:gd name="connsiteY2" fmla="*/ 310665 h 1574434"/>
              <a:gd name="connsiteX3" fmla="*/ 0 w 1653254"/>
              <a:gd name="connsiteY3" fmla="*/ 1574434 h 1574434"/>
              <a:gd name="connsiteX0" fmla="*/ 0 w 1882423"/>
              <a:gd name="connsiteY0" fmla="*/ 1552257 h 1552257"/>
              <a:gd name="connsiteX1" fmla="*/ 284585 w 1882423"/>
              <a:gd name="connsiteY1" fmla="*/ 0 h 1552257"/>
              <a:gd name="connsiteX2" fmla="*/ 1882423 w 1882423"/>
              <a:gd name="connsiteY2" fmla="*/ 310665 h 1552257"/>
              <a:gd name="connsiteX3" fmla="*/ 0 w 1882423"/>
              <a:gd name="connsiteY3" fmla="*/ 1552257 h 1552257"/>
              <a:gd name="connsiteX0" fmla="*/ 0 w 1882423"/>
              <a:gd name="connsiteY0" fmla="*/ 1300911 h 1300911"/>
              <a:gd name="connsiteX1" fmla="*/ 462005 w 1882423"/>
              <a:gd name="connsiteY1" fmla="*/ 0 h 1300911"/>
              <a:gd name="connsiteX2" fmla="*/ 1882423 w 1882423"/>
              <a:gd name="connsiteY2" fmla="*/ 59319 h 1300911"/>
              <a:gd name="connsiteX3" fmla="*/ 0 w 1882423"/>
              <a:gd name="connsiteY3" fmla="*/ 1300911 h 1300911"/>
              <a:gd name="connsiteX0" fmla="*/ 0 w 1749357"/>
              <a:gd name="connsiteY0" fmla="*/ 1186326 h 1186326"/>
              <a:gd name="connsiteX1" fmla="*/ 328939 w 1749357"/>
              <a:gd name="connsiteY1" fmla="*/ 0 h 1186326"/>
              <a:gd name="connsiteX2" fmla="*/ 1749357 w 1749357"/>
              <a:gd name="connsiteY2" fmla="*/ 59319 h 1186326"/>
              <a:gd name="connsiteX3" fmla="*/ 0 w 1749357"/>
              <a:gd name="connsiteY3" fmla="*/ 1186326 h 1186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9357" h="1186326">
                <a:moveTo>
                  <a:pt x="0" y="1186326"/>
                </a:moveTo>
                <a:lnTo>
                  <a:pt x="328939" y="0"/>
                </a:lnTo>
                <a:lnTo>
                  <a:pt x="1749357" y="59319"/>
                </a:lnTo>
                <a:lnTo>
                  <a:pt x="0" y="1186326"/>
                </a:lnTo>
                <a:close/>
              </a:path>
            </a:pathLst>
          </a:cu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5507" y="65862"/>
            <a:ext cx="13106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00BBD6"/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lang="zh-CN" altLang="en-US" sz="11500" dirty="0">
              <a:solidFill>
                <a:srgbClr val="00BBD6"/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956654" y="888206"/>
            <a:ext cx="653071" cy="424437"/>
          </a:xfrm>
          <a:prstGeom prst="line">
            <a:avLst/>
          </a:pr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直角三角形 6"/>
          <p:cNvSpPr/>
          <p:nvPr/>
        </p:nvSpPr>
        <p:spPr>
          <a:xfrm rot="14109667">
            <a:off x="1465159" y="250261"/>
            <a:ext cx="97104" cy="220902"/>
          </a:xfrm>
          <a:prstGeom prst="rtTriangle">
            <a:avLst/>
          </a:prstGeom>
          <a:solidFill>
            <a:srgbClr val="FEC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60"/>
          <p:cNvSpPr/>
          <p:nvPr/>
        </p:nvSpPr>
        <p:spPr>
          <a:xfrm rot="14288410">
            <a:off x="1538535" y="308786"/>
            <a:ext cx="80734" cy="32406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744709" y="732958"/>
            <a:ext cx="4702583" cy="1032724"/>
            <a:chOff x="3744709" y="732958"/>
            <a:chExt cx="4702583" cy="1032724"/>
          </a:xfrm>
        </p:grpSpPr>
        <p:sp>
          <p:nvSpPr>
            <p:cNvPr id="9" name="文本框 8"/>
            <p:cNvSpPr txBox="1"/>
            <p:nvPr/>
          </p:nvSpPr>
          <p:spPr>
            <a:xfrm>
              <a:off x="3744709" y="732958"/>
              <a:ext cx="47025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282828"/>
                  </a:solidFill>
                  <a:latin typeface="造字工房尚黑 G0v1 细体" pitchFamily="50" charset="-122"/>
                  <a:ea typeface="造字工房尚黑 G0v1 细体" pitchFamily="50" charset="-122"/>
                </a:rPr>
                <a:t>为什么要绚烂</a:t>
              </a:r>
              <a:endParaRPr lang="zh-CN" altLang="en-US" sz="4400" dirty="0">
                <a:solidFill>
                  <a:srgbClr val="282828"/>
                </a:solidFill>
                <a:latin typeface="造字工房尚黑 G0v1 细体" pitchFamily="50" charset="-122"/>
                <a:ea typeface="造字工房尚黑 G0v1 细体" pitchFamily="5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744709" y="1365572"/>
              <a:ext cx="4702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Why Gorgeous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una ITC Std" panose="02000506070000020003" pitchFamily="50" charset="0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513759" y="3179922"/>
            <a:ext cx="7164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333333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生</a:t>
            </a:r>
            <a:r>
              <a:rPr lang="zh-CN" altLang="en-US" sz="3600" b="1" dirty="0">
                <a:solidFill>
                  <a:srgbClr val="333333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如夏花之绚烂，死如秋叶之静</a:t>
            </a:r>
            <a:r>
              <a:rPr lang="zh-CN" altLang="en-US" sz="3600" b="1" dirty="0" smtClean="0">
                <a:solidFill>
                  <a:srgbClr val="333333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美</a:t>
            </a:r>
            <a:endParaRPr lang="zh-CN" altLang="en-US" sz="3600" b="1" dirty="0">
              <a:solidFill>
                <a:srgbClr val="333333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48000" y="377687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Let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life be beautiful like summer flowers 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and death like autumn leaves.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32277" y="4635884"/>
            <a:ext cx="8927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——《</a:t>
            </a:r>
            <a:r>
              <a:rPr lang="zh-CN" altLang="en-US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飞鸟集</a:t>
            </a:r>
            <a:r>
              <a:rPr lang="en-US" altLang="zh-CN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》</a:t>
            </a:r>
            <a:r>
              <a:rPr lang="zh-CN" altLang="en-US" sz="2000" dirty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泰戈尔</a:t>
            </a:r>
          </a:p>
        </p:txBody>
      </p:sp>
      <p:sp>
        <p:nvSpPr>
          <p:cNvPr id="21" name="直角三角形 20"/>
          <p:cNvSpPr/>
          <p:nvPr/>
        </p:nvSpPr>
        <p:spPr>
          <a:xfrm rot="13904884">
            <a:off x="4221296" y="1167882"/>
            <a:ext cx="118333" cy="269196"/>
          </a:xfrm>
          <a:prstGeom prst="rt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60"/>
          <p:cNvSpPr/>
          <p:nvPr/>
        </p:nvSpPr>
        <p:spPr>
          <a:xfrm rot="13704391">
            <a:off x="4990232" y="1399156"/>
            <a:ext cx="118901" cy="40963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60"/>
          <p:cNvSpPr/>
          <p:nvPr/>
        </p:nvSpPr>
        <p:spPr>
          <a:xfrm rot="13511413">
            <a:off x="6050176" y="533815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91"/>
          <p:cNvSpPr/>
          <p:nvPr/>
        </p:nvSpPr>
        <p:spPr>
          <a:xfrm rot="13904884">
            <a:off x="7114351" y="1163065"/>
            <a:ext cx="108370" cy="269196"/>
          </a:xfrm>
          <a:custGeom>
            <a:avLst/>
            <a:gdLst>
              <a:gd name="connsiteX0" fmla="*/ 0 w 118333"/>
              <a:gd name="connsiteY0" fmla="*/ 269196 h 269196"/>
              <a:gd name="connsiteX1" fmla="*/ 0 w 118333"/>
              <a:gd name="connsiteY1" fmla="*/ 0 h 269196"/>
              <a:gd name="connsiteX2" fmla="*/ 118333 w 118333"/>
              <a:gd name="connsiteY2" fmla="*/ 269196 h 269196"/>
              <a:gd name="connsiteX3" fmla="*/ 0 w 118333"/>
              <a:gd name="connsiteY3" fmla="*/ 269196 h 269196"/>
              <a:gd name="connsiteX0" fmla="*/ 0 w 108370"/>
              <a:gd name="connsiteY0" fmla="*/ 269196 h 269196"/>
              <a:gd name="connsiteX1" fmla="*/ 0 w 108370"/>
              <a:gd name="connsiteY1" fmla="*/ 0 h 269196"/>
              <a:gd name="connsiteX2" fmla="*/ 108370 w 108370"/>
              <a:gd name="connsiteY2" fmla="*/ 227985 h 269196"/>
              <a:gd name="connsiteX3" fmla="*/ 0 w 108370"/>
              <a:gd name="connsiteY3" fmla="*/ 269196 h 26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70" h="269196">
                <a:moveTo>
                  <a:pt x="0" y="269196"/>
                </a:moveTo>
                <a:lnTo>
                  <a:pt x="0" y="0"/>
                </a:lnTo>
                <a:lnTo>
                  <a:pt x="108370" y="227985"/>
                </a:lnTo>
                <a:lnTo>
                  <a:pt x="0" y="269196"/>
                </a:lnTo>
                <a:close/>
              </a:path>
            </a:pathLst>
          </a:custGeom>
          <a:solidFill>
            <a:srgbClr val="2E3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58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7" grpId="0" animBg="1"/>
      <p:bldP spid="7" grpId="1" animBg="1"/>
      <p:bldP spid="8" grpId="0" animBg="1"/>
      <p:bldP spid="8" grpId="1" animBg="1"/>
      <p:bldP spid="15" grpId="0"/>
      <p:bldP spid="16" grpId="0"/>
      <p:bldP spid="19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26340" y="770210"/>
            <a:ext cx="1269884" cy="647586"/>
          </a:xfrm>
          <a:custGeom>
            <a:avLst/>
            <a:gdLst>
              <a:gd name="connsiteX0" fmla="*/ 0 w 1295400"/>
              <a:gd name="connsiteY0" fmla="*/ 1981200 h 1981200"/>
              <a:gd name="connsiteX1" fmla="*/ 647700 w 1295400"/>
              <a:gd name="connsiteY1" fmla="*/ 0 h 1981200"/>
              <a:gd name="connsiteX2" fmla="*/ 1295400 w 1295400"/>
              <a:gd name="connsiteY2" fmla="*/ 1981200 h 1981200"/>
              <a:gd name="connsiteX3" fmla="*/ 0 w 1295400"/>
              <a:gd name="connsiteY3" fmla="*/ 1981200 h 1981200"/>
              <a:gd name="connsiteX0" fmla="*/ 0 w 1584960"/>
              <a:gd name="connsiteY0" fmla="*/ 1981200 h 1981200"/>
              <a:gd name="connsiteX1" fmla="*/ 647700 w 1584960"/>
              <a:gd name="connsiteY1" fmla="*/ 0 h 1981200"/>
              <a:gd name="connsiteX2" fmla="*/ 1584960 w 1584960"/>
              <a:gd name="connsiteY2" fmla="*/ 1173480 h 1981200"/>
              <a:gd name="connsiteX3" fmla="*/ 0 w 1584960"/>
              <a:gd name="connsiteY3" fmla="*/ 1981200 h 1981200"/>
              <a:gd name="connsiteX0" fmla="*/ 0 w 1337134"/>
              <a:gd name="connsiteY0" fmla="*/ 1981200 h 1981200"/>
              <a:gd name="connsiteX1" fmla="*/ 399874 w 1337134"/>
              <a:gd name="connsiteY1" fmla="*/ 0 h 1981200"/>
              <a:gd name="connsiteX2" fmla="*/ 1337134 w 1337134"/>
              <a:gd name="connsiteY2" fmla="*/ 1173480 h 1981200"/>
              <a:gd name="connsiteX3" fmla="*/ 0 w 1337134"/>
              <a:gd name="connsiteY3" fmla="*/ 1981200 h 1981200"/>
              <a:gd name="connsiteX0" fmla="*/ 118309 w 1455443"/>
              <a:gd name="connsiteY0" fmla="*/ 1733374 h 1733374"/>
              <a:gd name="connsiteX1" fmla="*/ 0 w 1455443"/>
              <a:gd name="connsiteY1" fmla="*/ 0 h 1733374"/>
              <a:gd name="connsiteX2" fmla="*/ 1455443 w 1455443"/>
              <a:gd name="connsiteY2" fmla="*/ 925654 h 1733374"/>
              <a:gd name="connsiteX3" fmla="*/ 118309 w 1455443"/>
              <a:gd name="connsiteY3" fmla="*/ 1733374 h 1733374"/>
              <a:gd name="connsiteX0" fmla="*/ 118309 w 1815918"/>
              <a:gd name="connsiteY0" fmla="*/ 1733374 h 1733374"/>
              <a:gd name="connsiteX1" fmla="*/ 0 w 1815918"/>
              <a:gd name="connsiteY1" fmla="*/ 0 h 1733374"/>
              <a:gd name="connsiteX2" fmla="*/ 1815918 w 1815918"/>
              <a:gd name="connsiteY2" fmla="*/ 835536 h 1733374"/>
              <a:gd name="connsiteX3" fmla="*/ 118309 w 1815918"/>
              <a:gd name="connsiteY3" fmla="*/ 1733374 h 1733374"/>
              <a:gd name="connsiteX0" fmla="*/ 0 w 1697609"/>
              <a:gd name="connsiteY0" fmla="*/ 1574434 h 1574434"/>
              <a:gd name="connsiteX1" fmla="*/ 55416 w 1697609"/>
              <a:gd name="connsiteY1" fmla="*/ 0 h 1574434"/>
              <a:gd name="connsiteX2" fmla="*/ 1697609 w 1697609"/>
              <a:gd name="connsiteY2" fmla="*/ 676596 h 1574434"/>
              <a:gd name="connsiteX3" fmla="*/ 0 w 1697609"/>
              <a:gd name="connsiteY3" fmla="*/ 1574434 h 1574434"/>
              <a:gd name="connsiteX0" fmla="*/ 0 w 1653254"/>
              <a:gd name="connsiteY0" fmla="*/ 1574434 h 1574434"/>
              <a:gd name="connsiteX1" fmla="*/ 55416 w 1653254"/>
              <a:gd name="connsiteY1" fmla="*/ 0 h 1574434"/>
              <a:gd name="connsiteX2" fmla="*/ 1653254 w 1653254"/>
              <a:gd name="connsiteY2" fmla="*/ 310665 h 1574434"/>
              <a:gd name="connsiteX3" fmla="*/ 0 w 1653254"/>
              <a:gd name="connsiteY3" fmla="*/ 1574434 h 1574434"/>
              <a:gd name="connsiteX0" fmla="*/ 0 w 1882423"/>
              <a:gd name="connsiteY0" fmla="*/ 1552257 h 1552257"/>
              <a:gd name="connsiteX1" fmla="*/ 284585 w 1882423"/>
              <a:gd name="connsiteY1" fmla="*/ 0 h 1552257"/>
              <a:gd name="connsiteX2" fmla="*/ 1882423 w 1882423"/>
              <a:gd name="connsiteY2" fmla="*/ 310665 h 1552257"/>
              <a:gd name="connsiteX3" fmla="*/ 0 w 1882423"/>
              <a:gd name="connsiteY3" fmla="*/ 1552257 h 1552257"/>
              <a:gd name="connsiteX0" fmla="*/ 0 w 1882423"/>
              <a:gd name="connsiteY0" fmla="*/ 1300911 h 1300911"/>
              <a:gd name="connsiteX1" fmla="*/ 462005 w 1882423"/>
              <a:gd name="connsiteY1" fmla="*/ 0 h 1300911"/>
              <a:gd name="connsiteX2" fmla="*/ 1882423 w 1882423"/>
              <a:gd name="connsiteY2" fmla="*/ 59319 h 1300911"/>
              <a:gd name="connsiteX3" fmla="*/ 0 w 1882423"/>
              <a:gd name="connsiteY3" fmla="*/ 1300911 h 1300911"/>
              <a:gd name="connsiteX0" fmla="*/ 0 w 1749357"/>
              <a:gd name="connsiteY0" fmla="*/ 1186326 h 1186326"/>
              <a:gd name="connsiteX1" fmla="*/ 328939 w 1749357"/>
              <a:gd name="connsiteY1" fmla="*/ 0 h 1186326"/>
              <a:gd name="connsiteX2" fmla="*/ 1749357 w 1749357"/>
              <a:gd name="connsiteY2" fmla="*/ 59319 h 1186326"/>
              <a:gd name="connsiteX3" fmla="*/ 0 w 1749357"/>
              <a:gd name="connsiteY3" fmla="*/ 1186326 h 1186326"/>
              <a:gd name="connsiteX0" fmla="*/ 354870 w 1420418"/>
              <a:gd name="connsiteY0" fmla="*/ 1097616 h 1097616"/>
              <a:gd name="connsiteX1" fmla="*/ 0 w 1420418"/>
              <a:gd name="connsiteY1" fmla="*/ 0 h 1097616"/>
              <a:gd name="connsiteX2" fmla="*/ 1420418 w 1420418"/>
              <a:gd name="connsiteY2" fmla="*/ 59319 h 1097616"/>
              <a:gd name="connsiteX3" fmla="*/ 354870 w 1420418"/>
              <a:gd name="connsiteY3" fmla="*/ 1097616 h 1097616"/>
              <a:gd name="connsiteX0" fmla="*/ 1053466 w 2119014"/>
              <a:gd name="connsiteY0" fmla="*/ 1160452 h 1160452"/>
              <a:gd name="connsiteX1" fmla="*/ 0 w 2119014"/>
              <a:gd name="connsiteY1" fmla="*/ 0 h 1160452"/>
              <a:gd name="connsiteX2" fmla="*/ 2119014 w 2119014"/>
              <a:gd name="connsiteY2" fmla="*/ 122155 h 1160452"/>
              <a:gd name="connsiteX3" fmla="*/ 1053466 w 2119014"/>
              <a:gd name="connsiteY3" fmla="*/ 1160452 h 1160452"/>
              <a:gd name="connsiteX0" fmla="*/ 450973 w 2119014"/>
              <a:gd name="connsiteY0" fmla="*/ 1019993 h 1019993"/>
              <a:gd name="connsiteX1" fmla="*/ 0 w 2119014"/>
              <a:gd name="connsiteY1" fmla="*/ 0 h 1019993"/>
              <a:gd name="connsiteX2" fmla="*/ 2119014 w 2119014"/>
              <a:gd name="connsiteY2" fmla="*/ 122155 h 1019993"/>
              <a:gd name="connsiteX3" fmla="*/ 450973 w 2119014"/>
              <a:gd name="connsiteY3" fmla="*/ 1019993 h 1019993"/>
              <a:gd name="connsiteX0" fmla="*/ 450973 w 2126407"/>
              <a:gd name="connsiteY0" fmla="*/ 1019993 h 1019993"/>
              <a:gd name="connsiteX1" fmla="*/ 0 w 2126407"/>
              <a:gd name="connsiteY1" fmla="*/ 0 h 1019993"/>
              <a:gd name="connsiteX2" fmla="*/ 2126407 w 2126407"/>
              <a:gd name="connsiteY2" fmla="*/ 199776 h 1019993"/>
              <a:gd name="connsiteX3" fmla="*/ 450973 w 2126407"/>
              <a:gd name="connsiteY3" fmla="*/ 1019993 h 1019993"/>
              <a:gd name="connsiteX0" fmla="*/ 295729 w 1971163"/>
              <a:gd name="connsiteY0" fmla="*/ 1005208 h 1005208"/>
              <a:gd name="connsiteX1" fmla="*/ 0 w 1971163"/>
              <a:gd name="connsiteY1" fmla="*/ 0 h 1005208"/>
              <a:gd name="connsiteX2" fmla="*/ 1971163 w 1971163"/>
              <a:gd name="connsiteY2" fmla="*/ 184991 h 1005208"/>
              <a:gd name="connsiteX3" fmla="*/ 295729 w 1971163"/>
              <a:gd name="connsiteY3" fmla="*/ 1005208 h 100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1163" h="1005208">
                <a:moveTo>
                  <a:pt x="295729" y="1005208"/>
                </a:moveTo>
                <a:lnTo>
                  <a:pt x="0" y="0"/>
                </a:lnTo>
                <a:lnTo>
                  <a:pt x="1971163" y="184991"/>
                </a:lnTo>
                <a:lnTo>
                  <a:pt x="295729" y="1005208"/>
                </a:lnTo>
                <a:close/>
              </a:path>
            </a:pathLst>
          </a:cu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5507" y="65862"/>
            <a:ext cx="13106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00BBD6"/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lang="zh-CN" altLang="en-US" sz="11500" dirty="0">
              <a:solidFill>
                <a:srgbClr val="00BBD6"/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721519" y="1133475"/>
            <a:ext cx="473871" cy="230981"/>
          </a:xfrm>
          <a:prstGeom prst="line">
            <a:avLst/>
          </a:pr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1195388" y="840581"/>
            <a:ext cx="381245" cy="38101"/>
          </a:xfrm>
          <a:prstGeom prst="line">
            <a:avLst/>
          </a:pr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KSO_Shape"/>
          <p:cNvSpPr>
            <a:spLocks noChangeAspect="1"/>
          </p:cNvSpPr>
          <p:nvPr/>
        </p:nvSpPr>
        <p:spPr bwMode="auto">
          <a:xfrm>
            <a:off x="6326277" y="2745610"/>
            <a:ext cx="1905000" cy="1438275"/>
          </a:xfrm>
          <a:custGeom>
            <a:avLst/>
            <a:gdLst>
              <a:gd name="T0" fmla="*/ 131779585 w 12600"/>
              <a:gd name="T1" fmla="*/ 176296350 h 9505"/>
              <a:gd name="T2" fmla="*/ 126659217 w 12600"/>
              <a:gd name="T3" fmla="*/ 185424592 h 9505"/>
              <a:gd name="T4" fmla="*/ 115184313 w 12600"/>
              <a:gd name="T5" fmla="*/ 191281345 h 9505"/>
              <a:gd name="T6" fmla="*/ 105766507 w 12600"/>
              <a:gd name="T7" fmla="*/ 195056117 h 9505"/>
              <a:gd name="T8" fmla="*/ 94337263 w 12600"/>
              <a:gd name="T9" fmla="*/ 177325916 h 9505"/>
              <a:gd name="T10" fmla="*/ 85239527 w 12600"/>
              <a:gd name="T11" fmla="*/ 172155540 h 9505"/>
              <a:gd name="T12" fmla="*/ 77970592 w 12600"/>
              <a:gd name="T13" fmla="*/ 203063397 h 9505"/>
              <a:gd name="T14" fmla="*/ 72827394 w 12600"/>
              <a:gd name="T15" fmla="*/ 215142940 h 9505"/>
              <a:gd name="T16" fmla="*/ 77719162 w 12600"/>
              <a:gd name="T17" fmla="*/ 174443313 h 9505"/>
              <a:gd name="T18" fmla="*/ 74518913 w 12600"/>
              <a:gd name="T19" fmla="*/ 164354204 h 9505"/>
              <a:gd name="T20" fmla="*/ 55591982 w 12600"/>
              <a:gd name="T21" fmla="*/ 173688389 h 9505"/>
              <a:gd name="T22" fmla="*/ 37968011 w 12600"/>
              <a:gd name="T23" fmla="*/ 165200675 h 9505"/>
              <a:gd name="T24" fmla="*/ 32344935 w 12600"/>
              <a:gd name="T25" fmla="*/ 158085716 h 9505"/>
              <a:gd name="T26" fmla="*/ 17441031 w 12600"/>
              <a:gd name="T27" fmla="*/ 141247533 h 9505"/>
              <a:gd name="T28" fmla="*/ 8891965 w 12600"/>
              <a:gd name="T29" fmla="*/ 130014613 h 9505"/>
              <a:gd name="T30" fmla="*/ 1371449 w 12600"/>
              <a:gd name="T31" fmla="*/ 117202995 h 9505"/>
              <a:gd name="T32" fmla="*/ 7703306 w 12600"/>
              <a:gd name="T33" fmla="*/ 112398657 h 9505"/>
              <a:gd name="T34" fmla="*/ 24207258 w 12600"/>
              <a:gd name="T35" fmla="*/ 112375808 h 9505"/>
              <a:gd name="T36" fmla="*/ 37670921 w 12600"/>
              <a:gd name="T37" fmla="*/ 112009770 h 9505"/>
              <a:gd name="T38" fmla="*/ 57054901 w 12600"/>
              <a:gd name="T39" fmla="*/ 116173580 h 9505"/>
              <a:gd name="T40" fmla="*/ 72713094 w 12600"/>
              <a:gd name="T41" fmla="*/ 126216840 h 9505"/>
              <a:gd name="T42" fmla="*/ 82839379 w 12600"/>
              <a:gd name="T43" fmla="*/ 138593722 h 9505"/>
              <a:gd name="T44" fmla="*/ 82496479 w 12600"/>
              <a:gd name="T45" fmla="*/ 159732809 h 9505"/>
              <a:gd name="T46" fmla="*/ 87959746 w 12600"/>
              <a:gd name="T47" fmla="*/ 142208400 h 9505"/>
              <a:gd name="T48" fmla="*/ 77170492 w 12600"/>
              <a:gd name="T49" fmla="*/ 114205996 h 9505"/>
              <a:gd name="T50" fmla="*/ 81239330 w 12600"/>
              <a:gd name="T51" fmla="*/ 81216159 h 9505"/>
              <a:gd name="T52" fmla="*/ 89034106 w 12600"/>
              <a:gd name="T53" fmla="*/ 62593637 h 9505"/>
              <a:gd name="T54" fmla="*/ 95365963 w 12600"/>
              <a:gd name="T55" fmla="*/ 47013964 h 9505"/>
              <a:gd name="T56" fmla="*/ 98451761 w 12600"/>
              <a:gd name="T57" fmla="*/ 40699627 h 9505"/>
              <a:gd name="T58" fmla="*/ 117904381 w 12600"/>
              <a:gd name="T59" fmla="*/ 14664655 h 9505"/>
              <a:gd name="T60" fmla="*/ 129310946 w 12600"/>
              <a:gd name="T61" fmla="*/ 983717 h 9505"/>
              <a:gd name="T62" fmla="*/ 140305820 w 12600"/>
              <a:gd name="T63" fmla="*/ 24570821 h 9505"/>
              <a:gd name="T64" fmla="*/ 146409077 w 12600"/>
              <a:gd name="T65" fmla="*/ 44405852 h 9505"/>
              <a:gd name="T66" fmla="*/ 149632156 w 12600"/>
              <a:gd name="T67" fmla="*/ 62319147 h 9505"/>
              <a:gd name="T68" fmla="*/ 152992364 w 12600"/>
              <a:gd name="T69" fmla="*/ 78379405 h 9505"/>
              <a:gd name="T70" fmla="*/ 151643745 w 12600"/>
              <a:gd name="T71" fmla="*/ 96795983 h 9505"/>
              <a:gd name="T72" fmla="*/ 145860407 w 12600"/>
              <a:gd name="T73" fmla="*/ 113039185 h 9505"/>
              <a:gd name="T74" fmla="*/ 139734320 w 12600"/>
              <a:gd name="T75" fmla="*/ 126102444 h 9505"/>
              <a:gd name="T76" fmla="*/ 122933279 w 12600"/>
              <a:gd name="T77" fmla="*/ 143581155 h 9505"/>
              <a:gd name="T78" fmla="*/ 98131842 w 12600"/>
              <a:gd name="T79" fmla="*/ 146463757 h 9505"/>
              <a:gd name="T80" fmla="*/ 87753976 w 12600"/>
              <a:gd name="T81" fmla="*/ 163736525 h 9505"/>
              <a:gd name="T82" fmla="*/ 96737412 w 12600"/>
              <a:gd name="T83" fmla="*/ 171034427 h 9505"/>
              <a:gd name="T84" fmla="*/ 107298067 w 12600"/>
              <a:gd name="T85" fmla="*/ 166870769 h 9505"/>
              <a:gd name="T86" fmla="*/ 125013508 w 12600"/>
              <a:gd name="T87" fmla="*/ 174077276 h 9505"/>
              <a:gd name="T88" fmla="*/ 133699704 w 12600"/>
              <a:gd name="T89" fmla="*/ 157856923 h 9505"/>
              <a:gd name="T90" fmla="*/ 145106118 w 12600"/>
              <a:gd name="T91" fmla="*/ 141545023 h 9505"/>
              <a:gd name="T92" fmla="*/ 159735611 w 12600"/>
              <a:gd name="T93" fmla="*/ 144633570 h 9505"/>
              <a:gd name="T94" fmla="*/ 150775005 w 12600"/>
              <a:gd name="T95" fmla="*/ 163141695 h 9505"/>
              <a:gd name="T96" fmla="*/ 146203307 w 12600"/>
              <a:gd name="T97" fmla="*/ 173139257 h 9505"/>
              <a:gd name="T98" fmla="*/ 161907160 w 12600"/>
              <a:gd name="T99" fmla="*/ 163072996 h 9505"/>
              <a:gd name="T100" fmla="*/ 172033595 w 12600"/>
              <a:gd name="T101" fmla="*/ 133286102 h 9505"/>
              <a:gd name="T102" fmla="*/ 205658508 w 12600"/>
              <a:gd name="T103" fmla="*/ 113885656 h 9505"/>
              <a:gd name="T104" fmla="*/ 239374892 w 12600"/>
              <a:gd name="T105" fmla="*/ 110660016 h 9505"/>
              <a:gd name="T106" fmla="*/ 255330174 w 12600"/>
              <a:gd name="T107" fmla="*/ 107983205 h 9505"/>
              <a:gd name="T108" fmla="*/ 271742505 w 12600"/>
              <a:gd name="T109" fmla="*/ 105741282 h 9505"/>
              <a:gd name="T110" fmla="*/ 288017857 w 12600"/>
              <a:gd name="T111" fmla="*/ 101302982 h 9505"/>
              <a:gd name="T112" fmla="*/ 245981008 w 12600"/>
              <a:gd name="T113" fmla="*/ 161700393 h 9505"/>
              <a:gd name="T114" fmla="*/ 228379867 w 12600"/>
              <a:gd name="T115" fmla="*/ 177691953 h 9505"/>
              <a:gd name="T116" fmla="*/ 210275865 w 12600"/>
              <a:gd name="T117" fmla="*/ 186980290 h 9505"/>
              <a:gd name="T118" fmla="*/ 194640654 w 12600"/>
              <a:gd name="T119" fmla="*/ 189862892 h 9505"/>
              <a:gd name="T120" fmla="*/ 170159136 w 12600"/>
              <a:gd name="T121" fmla="*/ 182038707 h 950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600" h="9505">
                <a:moveTo>
                  <a:pt x="7155" y="7617"/>
                </a:moveTo>
                <a:lnTo>
                  <a:pt x="7155" y="7617"/>
                </a:lnTo>
                <a:lnTo>
                  <a:pt x="7091" y="7633"/>
                </a:lnTo>
                <a:lnTo>
                  <a:pt x="7028" y="7649"/>
                </a:lnTo>
                <a:lnTo>
                  <a:pt x="6964" y="7663"/>
                </a:lnTo>
                <a:lnTo>
                  <a:pt x="6899" y="7675"/>
                </a:lnTo>
                <a:lnTo>
                  <a:pt x="6836" y="7688"/>
                </a:lnTo>
                <a:lnTo>
                  <a:pt x="6771" y="7699"/>
                </a:lnTo>
                <a:lnTo>
                  <a:pt x="6706" y="7708"/>
                </a:lnTo>
                <a:lnTo>
                  <a:pt x="6641" y="7717"/>
                </a:lnTo>
                <a:lnTo>
                  <a:pt x="6575" y="7724"/>
                </a:lnTo>
                <a:lnTo>
                  <a:pt x="6510" y="7730"/>
                </a:lnTo>
                <a:lnTo>
                  <a:pt x="6444" y="7735"/>
                </a:lnTo>
                <a:lnTo>
                  <a:pt x="6380" y="7738"/>
                </a:lnTo>
                <a:lnTo>
                  <a:pt x="6314" y="7739"/>
                </a:lnTo>
                <a:lnTo>
                  <a:pt x="6249" y="7739"/>
                </a:lnTo>
                <a:lnTo>
                  <a:pt x="6183" y="7738"/>
                </a:lnTo>
                <a:lnTo>
                  <a:pt x="6118" y="7734"/>
                </a:lnTo>
                <a:lnTo>
                  <a:pt x="6076" y="7732"/>
                </a:lnTo>
                <a:lnTo>
                  <a:pt x="6032" y="7727"/>
                </a:lnTo>
                <a:lnTo>
                  <a:pt x="5944" y="7716"/>
                </a:lnTo>
                <a:lnTo>
                  <a:pt x="5899" y="7711"/>
                </a:lnTo>
                <a:lnTo>
                  <a:pt x="5854" y="7707"/>
                </a:lnTo>
                <a:lnTo>
                  <a:pt x="5810" y="7706"/>
                </a:lnTo>
                <a:lnTo>
                  <a:pt x="5765" y="7706"/>
                </a:lnTo>
                <a:lnTo>
                  <a:pt x="5743" y="7706"/>
                </a:lnTo>
                <a:lnTo>
                  <a:pt x="5721" y="7708"/>
                </a:lnTo>
                <a:lnTo>
                  <a:pt x="5700" y="7711"/>
                </a:lnTo>
                <a:lnTo>
                  <a:pt x="5678" y="7715"/>
                </a:lnTo>
                <a:lnTo>
                  <a:pt x="5657" y="7718"/>
                </a:lnTo>
                <a:lnTo>
                  <a:pt x="5636" y="7723"/>
                </a:lnTo>
                <a:lnTo>
                  <a:pt x="5617" y="7729"/>
                </a:lnTo>
                <a:lnTo>
                  <a:pt x="5597" y="7737"/>
                </a:lnTo>
                <a:lnTo>
                  <a:pt x="5578" y="7745"/>
                </a:lnTo>
                <a:lnTo>
                  <a:pt x="5558" y="7755"/>
                </a:lnTo>
                <a:lnTo>
                  <a:pt x="5540" y="7766"/>
                </a:lnTo>
                <a:lnTo>
                  <a:pt x="5523" y="7779"/>
                </a:lnTo>
                <a:lnTo>
                  <a:pt x="5506" y="7793"/>
                </a:lnTo>
                <a:lnTo>
                  <a:pt x="5488" y="7809"/>
                </a:lnTo>
                <a:lnTo>
                  <a:pt x="5473" y="7825"/>
                </a:lnTo>
                <a:lnTo>
                  <a:pt x="5458" y="7844"/>
                </a:lnTo>
                <a:lnTo>
                  <a:pt x="5487" y="7905"/>
                </a:lnTo>
                <a:lnTo>
                  <a:pt x="5501" y="7937"/>
                </a:lnTo>
                <a:lnTo>
                  <a:pt x="5514" y="7970"/>
                </a:lnTo>
                <a:lnTo>
                  <a:pt x="5525" y="8005"/>
                </a:lnTo>
                <a:lnTo>
                  <a:pt x="5529" y="8024"/>
                </a:lnTo>
                <a:lnTo>
                  <a:pt x="5534" y="8042"/>
                </a:lnTo>
                <a:lnTo>
                  <a:pt x="5536" y="8062"/>
                </a:lnTo>
                <a:lnTo>
                  <a:pt x="5539" y="8083"/>
                </a:lnTo>
                <a:lnTo>
                  <a:pt x="5541" y="8105"/>
                </a:lnTo>
                <a:lnTo>
                  <a:pt x="5541" y="8128"/>
                </a:lnTo>
                <a:lnTo>
                  <a:pt x="5518" y="8130"/>
                </a:lnTo>
                <a:lnTo>
                  <a:pt x="5495" y="8133"/>
                </a:lnTo>
                <a:lnTo>
                  <a:pt x="5471" y="8133"/>
                </a:lnTo>
                <a:lnTo>
                  <a:pt x="5448" y="8134"/>
                </a:lnTo>
                <a:lnTo>
                  <a:pt x="5402" y="8131"/>
                </a:lnTo>
                <a:lnTo>
                  <a:pt x="5355" y="8128"/>
                </a:lnTo>
                <a:lnTo>
                  <a:pt x="5310" y="8122"/>
                </a:lnTo>
                <a:lnTo>
                  <a:pt x="5265" y="8114"/>
                </a:lnTo>
                <a:lnTo>
                  <a:pt x="5219" y="8106"/>
                </a:lnTo>
                <a:lnTo>
                  <a:pt x="5174" y="8096"/>
                </a:lnTo>
                <a:lnTo>
                  <a:pt x="5087" y="8076"/>
                </a:lnTo>
                <a:lnTo>
                  <a:pt x="5045" y="8067"/>
                </a:lnTo>
                <a:lnTo>
                  <a:pt x="5003" y="8058"/>
                </a:lnTo>
                <a:lnTo>
                  <a:pt x="4962" y="8052"/>
                </a:lnTo>
                <a:lnTo>
                  <a:pt x="4921" y="8047"/>
                </a:lnTo>
                <a:lnTo>
                  <a:pt x="4882" y="8043"/>
                </a:lnTo>
                <a:lnTo>
                  <a:pt x="4844" y="8043"/>
                </a:lnTo>
                <a:lnTo>
                  <a:pt x="4865" y="8085"/>
                </a:lnTo>
                <a:lnTo>
                  <a:pt x="4887" y="8127"/>
                </a:lnTo>
                <a:lnTo>
                  <a:pt x="4910" y="8166"/>
                </a:lnTo>
                <a:lnTo>
                  <a:pt x="4935" y="8205"/>
                </a:lnTo>
                <a:lnTo>
                  <a:pt x="4987" y="8283"/>
                </a:lnTo>
                <a:lnTo>
                  <a:pt x="5039" y="8361"/>
                </a:lnTo>
                <a:lnTo>
                  <a:pt x="5063" y="8400"/>
                </a:lnTo>
                <a:lnTo>
                  <a:pt x="5086" y="8442"/>
                </a:lnTo>
                <a:lnTo>
                  <a:pt x="5108" y="8482"/>
                </a:lnTo>
                <a:lnTo>
                  <a:pt x="5128" y="8525"/>
                </a:lnTo>
                <a:lnTo>
                  <a:pt x="5136" y="8547"/>
                </a:lnTo>
                <a:lnTo>
                  <a:pt x="5144" y="8569"/>
                </a:lnTo>
                <a:lnTo>
                  <a:pt x="5151" y="8591"/>
                </a:lnTo>
                <a:lnTo>
                  <a:pt x="5158" y="8614"/>
                </a:lnTo>
                <a:lnTo>
                  <a:pt x="5164" y="8637"/>
                </a:lnTo>
                <a:lnTo>
                  <a:pt x="5168" y="8662"/>
                </a:lnTo>
                <a:lnTo>
                  <a:pt x="5173" y="8686"/>
                </a:lnTo>
                <a:lnTo>
                  <a:pt x="5175" y="8711"/>
                </a:lnTo>
                <a:lnTo>
                  <a:pt x="5108" y="8699"/>
                </a:lnTo>
                <a:lnTo>
                  <a:pt x="5041" y="8684"/>
                </a:lnTo>
                <a:lnTo>
                  <a:pt x="4975" y="8667"/>
                </a:lnTo>
                <a:lnTo>
                  <a:pt x="4909" y="8647"/>
                </a:lnTo>
                <a:lnTo>
                  <a:pt x="4876" y="8637"/>
                </a:lnTo>
                <a:lnTo>
                  <a:pt x="4843" y="8625"/>
                </a:lnTo>
                <a:lnTo>
                  <a:pt x="4811" y="8614"/>
                </a:lnTo>
                <a:lnTo>
                  <a:pt x="4779" y="8601"/>
                </a:lnTo>
                <a:lnTo>
                  <a:pt x="4748" y="8587"/>
                </a:lnTo>
                <a:lnTo>
                  <a:pt x="4717" y="8574"/>
                </a:lnTo>
                <a:lnTo>
                  <a:pt x="4686" y="8558"/>
                </a:lnTo>
                <a:lnTo>
                  <a:pt x="4656" y="8543"/>
                </a:lnTo>
                <a:lnTo>
                  <a:pt x="4627" y="8526"/>
                </a:lnTo>
                <a:lnTo>
                  <a:pt x="4597" y="8509"/>
                </a:lnTo>
                <a:lnTo>
                  <a:pt x="4569" y="8491"/>
                </a:lnTo>
                <a:lnTo>
                  <a:pt x="4541" y="8471"/>
                </a:lnTo>
                <a:lnTo>
                  <a:pt x="4514" y="8452"/>
                </a:lnTo>
                <a:lnTo>
                  <a:pt x="4488" y="8431"/>
                </a:lnTo>
                <a:lnTo>
                  <a:pt x="4463" y="8409"/>
                </a:lnTo>
                <a:lnTo>
                  <a:pt x="4437" y="8386"/>
                </a:lnTo>
                <a:lnTo>
                  <a:pt x="4414" y="8362"/>
                </a:lnTo>
                <a:lnTo>
                  <a:pt x="4389" y="8338"/>
                </a:lnTo>
                <a:lnTo>
                  <a:pt x="4367" y="8312"/>
                </a:lnTo>
                <a:lnTo>
                  <a:pt x="4347" y="8285"/>
                </a:lnTo>
                <a:lnTo>
                  <a:pt x="4326" y="8257"/>
                </a:lnTo>
                <a:lnTo>
                  <a:pt x="4306" y="8229"/>
                </a:lnTo>
                <a:lnTo>
                  <a:pt x="4288" y="8200"/>
                </a:lnTo>
                <a:lnTo>
                  <a:pt x="4270" y="8168"/>
                </a:lnTo>
                <a:lnTo>
                  <a:pt x="4257" y="8144"/>
                </a:lnTo>
                <a:lnTo>
                  <a:pt x="4246" y="8118"/>
                </a:lnTo>
                <a:lnTo>
                  <a:pt x="4235" y="8091"/>
                </a:lnTo>
                <a:lnTo>
                  <a:pt x="4226" y="8063"/>
                </a:lnTo>
                <a:lnTo>
                  <a:pt x="4207" y="8002"/>
                </a:lnTo>
                <a:lnTo>
                  <a:pt x="4188" y="7939"/>
                </a:lnTo>
                <a:lnTo>
                  <a:pt x="4169" y="7876"/>
                </a:lnTo>
                <a:lnTo>
                  <a:pt x="4150" y="7812"/>
                </a:lnTo>
                <a:lnTo>
                  <a:pt x="4139" y="7782"/>
                </a:lnTo>
                <a:lnTo>
                  <a:pt x="4127" y="7751"/>
                </a:lnTo>
                <a:lnTo>
                  <a:pt x="4114" y="7722"/>
                </a:lnTo>
                <a:lnTo>
                  <a:pt x="4102" y="7693"/>
                </a:lnTo>
                <a:lnTo>
                  <a:pt x="4087" y="7666"/>
                </a:lnTo>
                <a:lnTo>
                  <a:pt x="4072" y="7640"/>
                </a:lnTo>
                <a:lnTo>
                  <a:pt x="4056" y="7617"/>
                </a:lnTo>
                <a:lnTo>
                  <a:pt x="4037" y="7595"/>
                </a:lnTo>
                <a:lnTo>
                  <a:pt x="4018" y="7574"/>
                </a:lnTo>
                <a:lnTo>
                  <a:pt x="4007" y="7565"/>
                </a:lnTo>
                <a:lnTo>
                  <a:pt x="3996" y="7557"/>
                </a:lnTo>
                <a:lnTo>
                  <a:pt x="3985" y="7548"/>
                </a:lnTo>
                <a:lnTo>
                  <a:pt x="3972" y="7541"/>
                </a:lnTo>
                <a:lnTo>
                  <a:pt x="3960" y="7535"/>
                </a:lnTo>
                <a:lnTo>
                  <a:pt x="3948" y="7529"/>
                </a:lnTo>
                <a:lnTo>
                  <a:pt x="3935" y="7524"/>
                </a:lnTo>
                <a:lnTo>
                  <a:pt x="3920" y="7519"/>
                </a:lnTo>
                <a:lnTo>
                  <a:pt x="3906" y="7515"/>
                </a:lnTo>
                <a:lnTo>
                  <a:pt x="3891" y="7512"/>
                </a:lnTo>
                <a:lnTo>
                  <a:pt x="3876" y="7510"/>
                </a:lnTo>
                <a:lnTo>
                  <a:pt x="3860" y="7509"/>
                </a:lnTo>
                <a:lnTo>
                  <a:pt x="3843" y="7508"/>
                </a:lnTo>
                <a:lnTo>
                  <a:pt x="3826" y="7509"/>
                </a:lnTo>
                <a:lnTo>
                  <a:pt x="3807" y="7510"/>
                </a:lnTo>
                <a:lnTo>
                  <a:pt x="3789" y="7512"/>
                </a:lnTo>
                <a:lnTo>
                  <a:pt x="3770" y="7515"/>
                </a:lnTo>
                <a:lnTo>
                  <a:pt x="3750" y="7519"/>
                </a:lnTo>
                <a:lnTo>
                  <a:pt x="3729" y="7525"/>
                </a:lnTo>
                <a:lnTo>
                  <a:pt x="3708" y="7531"/>
                </a:lnTo>
                <a:lnTo>
                  <a:pt x="3686" y="7539"/>
                </a:lnTo>
                <a:lnTo>
                  <a:pt x="3663" y="7547"/>
                </a:lnTo>
                <a:lnTo>
                  <a:pt x="3636" y="7606"/>
                </a:lnTo>
                <a:lnTo>
                  <a:pt x="3611" y="7664"/>
                </a:lnTo>
                <a:lnTo>
                  <a:pt x="3587" y="7724"/>
                </a:lnTo>
                <a:lnTo>
                  <a:pt x="3567" y="7783"/>
                </a:lnTo>
                <a:lnTo>
                  <a:pt x="3546" y="7843"/>
                </a:lnTo>
                <a:lnTo>
                  <a:pt x="3527" y="7903"/>
                </a:lnTo>
                <a:lnTo>
                  <a:pt x="3512" y="7963"/>
                </a:lnTo>
                <a:lnTo>
                  <a:pt x="3496" y="8023"/>
                </a:lnTo>
                <a:lnTo>
                  <a:pt x="3482" y="8083"/>
                </a:lnTo>
                <a:lnTo>
                  <a:pt x="3470" y="8142"/>
                </a:lnTo>
                <a:lnTo>
                  <a:pt x="3459" y="8204"/>
                </a:lnTo>
                <a:lnTo>
                  <a:pt x="3449" y="8263"/>
                </a:lnTo>
                <a:lnTo>
                  <a:pt x="3441" y="8325"/>
                </a:lnTo>
                <a:lnTo>
                  <a:pt x="3433" y="8386"/>
                </a:lnTo>
                <a:lnTo>
                  <a:pt x="3428" y="8447"/>
                </a:lnTo>
                <a:lnTo>
                  <a:pt x="3422" y="8507"/>
                </a:lnTo>
                <a:lnTo>
                  <a:pt x="3419" y="8568"/>
                </a:lnTo>
                <a:lnTo>
                  <a:pt x="3416" y="8630"/>
                </a:lnTo>
                <a:lnTo>
                  <a:pt x="3414" y="8691"/>
                </a:lnTo>
                <a:lnTo>
                  <a:pt x="3413" y="8752"/>
                </a:lnTo>
                <a:lnTo>
                  <a:pt x="3411" y="8815"/>
                </a:lnTo>
                <a:lnTo>
                  <a:pt x="3411" y="8876"/>
                </a:lnTo>
                <a:lnTo>
                  <a:pt x="3414" y="8999"/>
                </a:lnTo>
                <a:lnTo>
                  <a:pt x="3419" y="9124"/>
                </a:lnTo>
                <a:lnTo>
                  <a:pt x="3425" y="9249"/>
                </a:lnTo>
                <a:lnTo>
                  <a:pt x="3432" y="9375"/>
                </a:lnTo>
                <a:lnTo>
                  <a:pt x="3441" y="9499"/>
                </a:lnTo>
                <a:lnTo>
                  <a:pt x="3422" y="9502"/>
                </a:lnTo>
                <a:lnTo>
                  <a:pt x="3404" y="9504"/>
                </a:lnTo>
                <a:lnTo>
                  <a:pt x="3387" y="9505"/>
                </a:lnTo>
                <a:lnTo>
                  <a:pt x="3370" y="9505"/>
                </a:lnTo>
                <a:lnTo>
                  <a:pt x="3354" y="9505"/>
                </a:lnTo>
                <a:lnTo>
                  <a:pt x="3339" y="9503"/>
                </a:lnTo>
                <a:lnTo>
                  <a:pt x="3325" y="9500"/>
                </a:lnTo>
                <a:lnTo>
                  <a:pt x="3310" y="9498"/>
                </a:lnTo>
                <a:lnTo>
                  <a:pt x="3296" y="9494"/>
                </a:lnTo>
                <a:lnTo>
                  <a:pt x="3284" y="9489"/>
                </a:lnTo>
                <a:lnTo>
                  <a:pt x="3272" y="9485"/>
                </a:lnTo>
                <a:lnTo>
                  <a:pt x="3260" y="9478"/>
                </a:lnTo>
                <a:lnTo>
                  <a:pt x="3249" y="9471"/>
                </a:lnTo>
                <a:lnTo>
                  <a:pt x="3239" y="9464"/>
                </a:lnTo>
                <a:lnTo>
                  <a:pt x="3229" y="9455"/>
                </a:lnTo>
                <a:lnTo>
                  <a:pt x="3219" y="9447"/>
                </a:lnTo>
                <a:lnTo>
                  <a:pt x="3211" y="9437"/>
                </a:lnTo>
                <a:lnTo>
                  <a:pt x="3202" y="9426"/>
                </a:lnTo>
                <a:lnTo>
                  <a:pt x="3194" y="9415"/>
                </a:lnTo>
                <a:lnTo>
                  <a:pt x="3186" y="9404"/>
                </a:lnTo>
                <a:lnTo>
                  <a:pt x="3174" y="9378"/>
                </a:lnTo>
                <a:lnTo>
                  <a:pt x="3162" y="9351"/>
                </a:lnTo>
                <a:lnTo>
                  <a:pt x="3153" y="9321"/>
                </a:lnTo>
                <a:lnTo>
                  <a:pt x="3145" y="9289"/>
                </a:lnTo>
                <a:lnTo>
                  <a:pt x="3139" y="9255"/>
                </a:lnTo>
                <a:lnTo>
                  <a:pt x="3135" y="9218"/>
                </a:lnTo>
                <a:lnTo>
                  <a:pt x="3133" y="9180"/>
                </a:lnTo>
                <a:lnTo>
                  <a:pt x="3130" y="9141"/>
                </a:lnTo>
                <a:lnTo>
                  <a:pt x="3130" y="9100"/>
                </a:lnTo>
                <a:lnTo>
                  <a:pt x="3131" y="9056"/>
                </a:lnTo>
                <a:lnTo>
                  <a:pt x="3135" y="9012"/>
                </a:lnTo>
                <a:lnTo>
                  <a:pt x="3139" y="8965"/>
                </a:lnTo>
                <a:lnTo>
                  <a:pt x="3144" y="8919"/>
                </a:lnTo>
                <a:lnTo>
                  <a:pt x="3148" y="8870"/>
                </a:lnTo>
                <a:lnTo>
                  <a:pt x="3156" y="8820"/>
                </a:lnTo>
                <a:lnTo>
                  <a:pt x="3163" y="8769"/>
                </a:lnTo>
                <a:lnTo>
                  <a:pt x="3180" y="8667"/>
                </a:lnTo>
                <a:lnTo>
                  <a:pt x="3201" y="8560"/>
                </a:lnTo>
                <a:lnTo>
                  <a:pt x="3223" y="8453"/>
                </a:lnTo>
                <a:lnTo>
                  <a:pt x="3246" y="8344"/>
                </a:lnTo>
                <a:lnTo>
                  <a:pt x="3271" y="8235"/>
                </a:lnTo>
                <a:lnTo>
                  <a:pt x="3320" y="8020"/>
                </a:lnTo>
                <a:lnTo>
                  <a:pt x="3343" y="7916"/>
                </a:lnTo>
                <a:lnTo>
                  <a:pt x="3364" y="7815"/>
                </a:lnTo>
                <a:lnTo>
                  <a:pt x="3383" y="7718"/>
                </a:lnTo>
                <a:lnTo>
                  <a:pt x="3400" y="7625"/>
                </a:lnTo>
                <a:lnTo>
                  <a:pt x="3414" y="7540"/>
                </a:lnTo>
                <a:lnTo>
                  <a:pt x="3419" y="7498"/>
                </a:lnTo>
                <a:lnTo>
                  <a:pt x="3422" y="7459"/>
                </a:lnTo>
                <a:lnTo>
                  <a:pt x="3426" y="7422"/>
                </a:lnTo>
                <a:lnTo>
                  <a:pt x="3427" y="7387"/>
                </a:lnTo>
                <a:lnTo>
                  <a:pt x="3427" y="7353"/>
                </a:lnTo>
                <a:lnTo>
                  <a:pt x="3427" y="7322"/>
                </a:lnTo>
                <a:lnTo>
                  <a:pt x="3425" y="7293"/>
                </a:lnTo>
                <a:lnTo>
                  <a:pt x="3420" y="7267"/>
                </a:lnTo>
                <a:lnTo>
                  <a:pt x="3415" y="7243"/>
                </a:lnTo>
                <a:lnTo>
                  <a:pt x="3408" y="7221"/>
                </a:lnTo>
                <a:lnTo>
                  <a:pt x="3399" y="7202"/>
                </a:lnTo>
                <a:lnTo>
                  <a:pt x="3394" y="7194"/>
                </a:lnTo>
                <a:lnTo>
                  <a:pt x="3388" y="7185"/>
                </a:lnTo>
                <a:lnTo>
                  <a:pt x="3382" y="7179"/>
                </a:lnTo>
                <a:lnTo>
                  <a:pt x="3376" y="7173"/>
                </a:lnTo>
                <a:lnTo>
                  <a:pt x="3369" y="7167"/>
                </a:lnTo>
                <a:lnTo>
                  <a:pt x="3361" y="7162"/>
                </a:lnTo>
                <a:lnTo>
                  <a:pt x="3345" y="7161"/>
                </a:lnTo>
                <a:lnTo>
                  <a:pt x="3331" y="7162"/>
                </a:lnTo>
                <a:lnTo>
                  <a:pt x="3316" y="7164"/>
                </a:lnTo>
                <a:lnTo>
                  <a:pt x="3301" y="7167"/>
                </a:lnTo>
                <a:lnTo>
                  <a:pt x="3287" y="7172"/>
                </a:lnTo>
                <a:lnTo>
                  <a:pt x="3273" y="7178"/>
                </a:lnTo>
                <a:lnTo>
                  <a:pt x="3260" y="7184"/>
                </a:lnTo>
                <a:lnTo>
                  <a:pt x="3248" y="7193"/>
                </a:lnTo>
                <a:lnTo>
                  <a:pt x="3234" y="7201"/>
                </a:lnTo>
                <a:lnTo>
                  <a:pt x="3222" y="7210"/>
                </a:lnTo>
                <a:lnTo>
                  <a:pt x="3197" y="7230"/>
                </a:lnTo>
                <a:lnTo>
                  <a:pt x="3174" y="7254"/>
                </a:lnTo>
                <a:lnTo>
                  <a:pt x="3151" y="7278"/>
                </a:lnTo>
                <a:lnTo>
                  <a:pt x="3107" y="7331"/>
                </a:lnTo>
                <a:lnTo>
                  <a:pt x="3085" y="7356"/>
                </a:lnTo>
                <a:lnTo>
                  <a:pt x="3063" y="7382"/>
                </a:lnTo>
                <a:lnTo>
                  <a:pt x="3041" y="7405"/>
                </a:lnTo>
                <a:lnTo>
                  <a:pt x="3019" y="7426"/>
                </a:lnTo>
                <a:lnTo>
                  <a:pt x="2996" y="7446"/>
                </a:lnTo>
                <a:lnTo>
                  <a:pt x="2985" y="7453"/>
                </a:lnTo>
                <a:lnTo>
                  <a:pt x="2972" y="7460"/>
                </a:lnTo>
                <a:lnTo>
                  <a:pt x="2935" y="7480"/>
                </a:lnTo>
                <a:lnTo>
                  <a:pt x="2892" y="7498"/>
                </a:lnTo>
                <a:lnTo>
                  <a:pt x="2845" y="7515"/>
                </a:lnTo>
                <a:lnTo>
                  <a:pt x="2795" y="7531"/>
                </a:lnTo>
                <a:lnTo>
                  <a:pt x="2743" y="7546"/>
                </a:lnTo>
                <a:lnTo>
                  <a:pt x="2688" y="7559"/>
                </a:lnTo>
                <a:lnTo>
                  <a:pt x="2631" y="7570"/>
                </a:lnTo>
                <a:lnTo>
                  <a:pt x="2574" y="7580"/>
                </a:lnTo>
                <a:lnTo>
                  <a:pt x="2516" y="7587"/>
                </a:lnTo>
                <a:lnTo>
                  <a:pt x="2459" y="7591"/>
                </a:lnTo>
                <a:lnTo>
                  <a:pt x="2432" y="7592"/>
                </a:lnTo>
                <a:lnTo>
                  <a:pt x="2404" y="7592"/>
                </a:lnTo>
                <a:lnTo>
                  <a:pt x="2377" y="7592"/>
                </a:lnTo>
                <a:lnTo>
                  <a:pt x="2350" y="7591"/>
                </a:lnTo>
                <a:lnTo>
                  <a:pt x="2324" y="7589"/>
                </a:lnTo>
                <a:lnTo>
                  <a:pt x="2300" y="7586"/>
                </a:lnTo>
                <a:lnTo>
                  <a:pt x="2276" y="7583"/>
                </a:lnTo>
                <a:lnTo>
                  <a:pt x="2252" y="7578"/>
                </a:lnTo>
                <a:lnTo>
                  <a:pt x="2229" y="7572"/>
                </a:lnTo>
                <a:lnTo>
                  <a:pt x="2208" y="7565"/>
                </a:lnTo>
                <a:lnTo>
                  <a:pt x="2188" y="7557"/>
                </a:lnTo>
                <a:lnTo>
                  <a:pt x="2169" y="7548"/>
                </a:lnTo>
                <a:lnTo>
                  <a:pt x="2135" y="7530"/>
                </a:lnTo>
                <a:lnTo>
                  <a:pt x="2102" y="7510"/>
                </a:lnTo>
                <a:lnTo>
                  <a:pt x="2070" y="7488"/>
                </a:lnTo>
                <a:lnTo>
                  <a:pt x="2037" y="7465"/>
                </a:lnTo>
                <a:lnTo>
                  <a:pt x="1974" y="7418"/>
                </a:lnTo>
                <a:lnTo>
                  <a:pt x="1910" y="7369"/>
                </a:lnTo>
                <a:lnTo>
                  <a:pt x="1878" y="7344"/>
                </a:lnTo>
                <a:lnTo>
                  <a:pt x="1846" y="7321"/>
                </a:lnTo>
                <a:lnTo>
                  <a:pt x="1815" y="7299"/>
                </a:lnTo>
                <a:lnTo>
                  <a:pt x="1782" y="7278"/>
                </a:lnTo>
                <a:lnTo>
                  <a:pt x="1747" y="7260"/>
                </a:lnTo>
                <a:lnTo>
                  <a:pt x="1713" y="7241"/>
                </a:lnTo>
                <a:lnTo>
                  <a:pt x="1679" y="7227"/>
                </a:lnTo>
                <a:lnTo>
                  <a:pt x="1661" y="7221"/>
                </a:lnTo>
                <a:lnTo>
                  <a:pt x="1644" y="7215"/>
                </a:lnTo>
                <a:lnTo>
                  <a:pt x="1624" y="7208"/>
                </a:lnTo>
                <a:lnTo>
                  <a:pt x="1607" y="7202"/>
                </a:lnTo>
                <a:lnTo>
                  <a:pt x="1592" y="7195"/>
                </a:lnTo>
                <a:lnTo>
                  <a:pt x="1579" y="7188"/>
                </a:lnTo>
                <a:lnTo>
                  <a:pt x="1567" y="7179"/>
                </a:lnTo>
                <a:lnTo>
                  <a:pt x="1556" y="7171"/>
                </a:lnTo>
                <a:lnTo>
                  <a:pt x="1547" y="7162"/>
                </a:lnTo>
                <a:lnTo>
                  <a:pt x="1538" y="7152"/>
                </a:lnTo>
                <a:lnTo>
                  <a:pt x="1532" y="7142"/>
                </a:lnTo>
                <a:lnTo>
                  <a:pt x="1526" y="7133"/>
                </a:lnTo>
                <a:lnTo>
                  <a:pt x="1520" y="7123"/>
                </a:lnTo>
                <a:lnTo>
                  <a:pt x="1516" y="7112"/>
                </a:lnTo>
                <a:lnTo>
                  <a:pt x="1508" y="7090"/>
                </a:lnTo>
                <a:lnTo>
                  <a:pt x="1502" y="7068"/>
                </a:lnTo>
                <a:lnTo>
                  <a:pt x="1496" y="7043"/>
                </a:lnTo>
                <a:lnTo>
                  <a:pt x="1487" y="7020"/>
                </a:lnTo>
                <a:lnTo>
                  <a:pt x="1478" y="6996"/>
                </a:lnTo>
                <a:lnTo>
                  <a:pt x="1472" y="6984"/>
                </a:lnTo>
                <a:lnTo>
                  <a:pt x="1466" y="6971"/>
                </a:lnTo>
                <a:lnTo>
                  <a:pt x="1459" y="6959"/>
                </a:lnTo>
                <a:lnTo>
                  <a:pt x="1449" y="6947"/>
                </a:lnTo>
                <a:lnTo>
                  <a:pt x="1439" y="6935"/>
                </a:lnTo>
                <a:lnTo>
                  <a:pt x="1428" y="6922"/>
                </a:lnTo>
                <a:lnTo>
                  <a:pt x="1415" y="6910"/>
                </a:lnTo>
                <a:lnTo>
                  <a:pt x="1401" y="6898"/>
                </a:lnTo>
                <a:lnTo>
                  <a:pt x="1384" y="6887"/>
                </a:lnTo>
                <a:lnTo>
                  <a:pt x="1366" y="6875"/>
                </a:lnTo>
                <a:lnTo>
                  <a:pt x="1351" y="6865"/>
                </a:lnTo>
                <a:lnTo>
                  <a:pt x="1335" y="6854"/>
                </a:lnTo>
                <a:lnTo>
                  <a:pt x="1320" y="6842"/>
                </a:lnTo>
                <a:lnTo>
                  <a:pt x="1304" y="6828"/>
                </a:lnTo>
                <a:lnTo>
                  <a:pt x="1272" y="6799"/>
                </a:lnTo>
                <a:lnTo>
                  <a:pt x="1240" y="6766"/>
                </a:lnTo>
                <a:lnTo>
                  <a:pt x="1208" y="6732"/>
                </a:lnTo>
                <a:lnTo>
                  <a:pt x="1178" y="6694"/>
                </a:lnTo>
                <a:lnTo>
                  <a:pt x="1147" y="6655"/>
                </a:lnTo>
                <a:lnTo>
                  <a:pt x="1117" y="6614"/>
                </a:lnTo>
                <a:lnTo>
                  <a:pt x="1087" y="6574"/>
                </a:lnTo>
                <a:lnTo>
                  <a:pt x="1059" y="6533"/>
                </a:lnTo>
                <a:lnTo>
                  <a:pt x="1004" y="6449"/>
                </a:lnTo>
                <a:lnTo>
                  <a:pt x="909" y="6301"/>
                </a:lnTo>
                <a:lnTo>
                  <a:pt x="893" y="6279"/>
                </a:lnTo>
                <a:lnTo>
                  <a:pt x="877" y="6261"/>
                </a:lnTo>
                <a:lnTo>
                  <a:pt x="859" y="6244"/>
                </a:lnTo>
                <a:lnTo>
                  <a:pt x="840" y="6228"/>
                </a:lnTo>
                <a:lnTo>
                  <a:pt x="822" y="6213"/>
                </a:lnTo>
                <a:lnTo>
                  <a:pt x="802" y="6200"/>
                </a:lnTo>
                <a:lnTo>
                  <a:pt x="763" y="6174"/>
                </a:lnTo>
                <a:lnTo>
                  <a:pt x="745" y="6161"/>
                </a:lnTo>
                <a:lnTo>
                  <a:pt x="725" y="6147"/>
                </a:lnTo>
                <a:lnTo>
                  <a:pt x="708" y="6133"/>
                </a:lnTo>
                <a:lnTo>
                  <a:pt x="691" y="6116"/>
                </a:lnTo>
                <a:lnTo>
                  <a:pt x="675" y="6099"/>
                </a:lnTo>
                <a:lnTo>
                  <a:pt x="661" y="6078"/>
                </a:lnTo>
                <a:lnTo>
                  <a:pt x="648" y="6056"/>
                </a:lnTo>
                <a:lnTo>
                  <a:pt x="642" y="6042"/>
                </a:lnTo>
                <a:lnTo>
                  <a:pt x="637" y="6030"/>
                </a:lnTo>
                <a:lnTo>
                  <a:pt x="615" y="5971"/>
                </a:lnTo>
                <a:lnTo>
                  <a:pt x="603" y="5937"/>
                </a:lnTo>
                <a:lnTo>
                  <a:pt x="588" y="5902"/>
                </a:lnTo>
                <a:lnTo>
                  <a:pt x="573" y="5868"/>
                </a:lnTo>
                <a:lnTo>
                  <a:pt x="557" y="5835"/>
                </a:lnTo>
                <a:lnTo>
                  <a:pt x="548" y="5820"/>
                </a:lnTo>
                <a:lnTo>
                  <a:pt x="538" y="5806"/>
                </a:lnTo>
                <a:lnTo>
                  <a:pt x="530" y="5794"/>
                </a:lnTo>
                <a:lnTo>
                  <a:pt x="521" y="5783"/>
                </a:lnTo>
                <a:lnTo>
                  <a:pt x="507" y="5769"/>
                </a:lnTo>
                <a:lnTo>
                  <a:pt x="491" y="5755"/>
                </a:lnTo>
                <a:lnTo>
                  <a:pt x="475" y="5742"/>
                </a:lnTo>
                <a:lnTo>
                  <a:pt x="458" y="5729"/>
                </a:lnTo>
                <a:lnTo>
                  <a:pt x="425" y="5705"/>
                </a:lnTo>
                <a:lnTo>
                  <a:pt x="389" y="5683"/>
                </a:lnTo>
                <a:lnTo>
                  <a:pt x="355" y="5660"/>
                </a:lnTo>
                <a:lnTo>
                  <a:pt x="321" y="5636"/>
                </a:lnTo>
                <a:lnTo>
                  <a:pt x="305" y="5623"/>
                </a:lnTo>
                <a:lnTo>
                  <a:pt x="289" y="5610"/>
                </a:lnTo>
                <a:lnTo>
                  <a:pt x="274" y="5595"/>
                </a:lnTo>
                <a:lnTo>
                  <a:pt x="261" y="5580"/>
                </a:lnTo>
                <a:lnTo>
                  <a:pt x="245" y="5561"/>
                </a:lnTo>
                <a:lnTo>
                  <a:pt x="232" y="5540"/>
                </a:lnTo>
                <a:lnTo>
                  <a:pt x="221" y="5520"/>
                </a:lnTo>
                <a:lnTo>
                  <a:pt x="211" y="5498"/>
                </a:lnTo>
                <a:lnTo>
                  <a:pt x="203" y="5478"/>
                </a:lnTo>
                <a:lnTo>
                  <a:pt x="196" y="5456"/>
                </a:lnTo>
                <a:lnTo>
                  <a:pt x="185" y="5413"/>
                </a:lnTo>
                <a:lnTo>
                  <a:pt x="173" y="5368"/>
                </a:lnTo>
                <a:lnTo>
                  <a:pt x="167" y="5346"/>
                </a:lnTo>
                <a:lnTo>
                  <a:pt x="159" y="5324"/>
                </a:lnTo>
                <a:lnTo>
                  <a:pt x="151" y="5302"/>
                </a:lnTo>
                <a:lnTo>
                  <a:pt x="141" y="5278"/>
                </a:lnTo>
                <a:lnTo>
                  <a:pt x="130" y="5256"/>
                </a:lnTo>
                <a:lnTo>
                  <a:pt x="115" y="5234"/>
                </a:lnTo>
                <a:lnTo>
                  <a:pt x="104" y="5216"/>
                </a:lnTo>
                <a:lnTo>
                  <a:pt x="91" y="5190"/>
                </a:lnTo>
                <a:lnTo>
                  <a:pt x="76" y="5159"/>
                </a:lnTo>
                <a:lnTo>
                  <a:pt x="60" y="5123"/>
                </a:lnTo>
                <a:lnTo>
                  <a:pt x="46" y="5084"/>
                </a:lnTo>
                <a:lnTo>
                  <a:pt x="32" y="5042"/>
                </a:lnTo>
                <a:lnTo>
                  <a:pt x="20" y="4998"/>
                </a:lnTo>
                <a:lnTo>
                  <a:pt x="10" y="4954"/>
                </a:lnTo>
                <a:lnTo>
                  <a:pt x="7" y="4932"/>
                </a:lnTo>
                <a:lnTo>
                  <a:pt x="3" y="4910"/>
                </a:lnTo>
                <a:lnTo>
                  <a:pt x="0" y="4890"/>
                </a:lnTo>
                <a:lnTo>
                  <a:pt x="0" y="4868"/>
                </a:lnTo>
                <a:lnTo>
                  <a:pt x="0" y="4848"/>
                </a:lnTo>
                <a:lnTo>
                  <a:pt x="2" y="4828"/>
                </a:lnTo>
                <a:lnTo>
                  <a:pt x="4" y="4809"/>
                </a:lnTo>
                <a:lnTo>
                  <a:pt x="8" y="4792"/>
                </a:lnTo>
                <a:lnTo>
                  <a:pt x="14" y="4775"/>
                </a:lnTo>
                <a:lnTo>
                  <a:pt x="21" y="4759"/>
                </a:lnTo>
                <a:lnTo>
                  <a:pt x="30" y="4745"/>
                </a:lnTo>
                <a:lnTo>
                  <a:pt x="40" y="4733"/>
                </a:lnTo>
                <a:lnTo>
                  <a:pt x="52" y="4722"/>
                </a:lnTo>
                <a:lnTo>
                  <a:pt x="66" y="4712"/>
                </a:lnTo>
                <a:lnTo>
                  <a:pt x="82" y="4705"/>
                </a:lnTo>
                <a:lnTo>
                  <a:pt x="101" y="4699"/>
                </a:lnTo>
                <a:lnTo>
                  <a:pt x="157" y="4755"/>
                </a:lnTo>
                <a:lnTo>
                  <a:pt x="216" y="4810"/>
                </a:lnTo>
                <a:lnTo>
                  <a:pt x="276" y="4863"/>
                </a:lnTo>
                <a:lnTo>
                  <a:pt x="337" y="4913"/>
                </a:lnTo>
                <a:lnTo>
                  <a:pt x="356" y="4919"/>
                </a:lnTo>
                <a:lnTo>
                  <a:pt x="376" y="4923"/>
                </a:lnTo>
                <a:lnTo>
                  <a:pt x="395" y="4925"/>
                </a:lnTo>
                <a:lnTo>
                  <a:pt x="416" y="4926"/>
                </a:lnTo>
                <a:lnTo>
                  <a:pt x="459" y="4926"/>
                </a:lnTo>
                <a:lnTo>
                  <a:pt x="502" y="4926"/>
                </a:lnTo>
                <a:lnTo>
                  <a:pt x="522" y="4926"/>
                </a:lnTo>
                <a:lnTo>
                  <a:pt x="543" y="4929"/>
                </a:lnTo>
                <a:lnTo>
                  <a:pt x="564" y="4931"/>
                </a:lnTo>
                <a:lnTo>
                  <a:pt x="584" y="4936"/>
                </a:lnTo>
                <a:lnTo>
                  <a:pt x="603" y="4942"/>
                </a:lnTo>
                <a:lnTo>
                  <a:pt x="621" y="4951"/>
                </a:lnTo>
                <a:lnTo>
                  <a:pt x="630" y="4957"/>
                </a:lnTo>
                <a:lnTo>
                  <a:pt x="639" y="4963"/>
                </a:lnTo>
                <a:lnTo>
                  <a:pt x="646" y="4970"/>
                </a:lnTo>
                <a:lnTo>
                  <a:pt x="655" y="4978"/>
                </a:lnTo>
                <a:lnTo>
                  <a:pt x="684" y="4969"/>
                </a:lnTo>
                <a:lnTo>
                  <a:pt x="718" y="4960"/>
                </a:lnTo>
                <a:lnTo>
                  <a:pt x="758" y="4952"/>
                </a:lnTo>
                <a:lnTo>
                  <a:pt x="804" y="4943"/>
                </a:lnTo>
                <a:lnTo>
                  <a:pt x="851" y="4935"/>
                </a:lnTo>
                <a:lnTo>
                  <a:pt x="903" y="4927"/>
                </a:lnTo>
                <a:lnTo>
                  <a:pt x="954" y="4920"/>
                </a:lnTo>
                <a:lnTo>
                  <a:pt x="1007" y="4915"/>
                </a:lnTo>
                <a:lnTo>
                  <a:pt x="1059" y="4912"/>
                </a:lnTo>
                <a:lnTo>
                  <a:pt x="1111" y="4909"/>
                </a:lnTo>
                <a:lnTo>
                  <a:pt x="1159" y="4909"/>
                </a:lnTo>
                <a:lnTo>
                  <a:pt x="1206" y="4912"/>
                </a:lnTo>
                <a:lnTo>
                  <a:pt x="1228" y="4914"/>
                </a:lnTo>
                <a:lnTo>
                  <a:pt x="1249" y="4916"/>
                </a:lnTo>
                <a:lnTo>
                  <a:pt x="1268" y="4920"/>
                </a:lnTo>
                <a:lnTo>
                  <a:pt x="1287" y="4924"/>
                </a:lnTo>
                <a:lnTo>
                  <a:pt x="1304" y="4930"/>
                </a:lnTo>
                <a:lnTo>
                  <a:pt x="1318" y="4935"/>
                </a:lnTo>
                <a:lnTo>
                  <a:pt x="1332" y="4942"/>
                </a:lnTo>
                <a:lnTo>
                  <a:pt x="1344" y="4949"/>
                </a:lnTo>
                <a:lnTo>
                  <a:pt x="1366" y="4956"/>
                </a:lnTo>
                <a:lnTo>
                  <a:pt x="1387" y="4958"/>
                </a:lnTo>
                <a:lnTo>
                  <a:pt x="1408" y="4958"/>
                </a:lnTo>
                <a:lnTo>
                  <a:pt x="1428" y="4956"/>
                </a:lnTo>
                <a:lnTo>
                  <a:pt x="1449" y="4953"/>
                </a:lnTo>
                <a:lnTo>
                  <a:pt x="1469" y="4948"/>
                </a:lnTo>
                <a:lnTo>
                  <a:pt x="1488" y="4942"/>
                </a:lnTo>
                <a:lnTo>
                  <a:pt x="1508" y="4935"/>
                </a:lnTo>
                <a:lnTo>
                  <a:pt x="1547" y="4921"/>
                </a:lnTo>
                <a:lnTo>
                  <a:pt x="1567" y="4914"/>
                </a:lnTo>
                <a:lnTo>
                  <a:pt x="1587" y="4908"/>
                </a:lnTo>
                <a:lnTo>
                  <a:pt x="1607" y="4902"/>
                </a:lnTo>
                <a:lnTo>
                  <a:pt x="1628" y="4898"/>
                </a:lnTo>
                <a:lnTo>
                  <a:pt x="1648" y="4896"/>
                </a:lnTo>
                <a:lnTo>
                  <a:pt x="1670" y="4896"/>
                </a:lnTo>
                <a:lnTo>
                  <a:pt x="1691" y="4897"/>
                </a:lnTo>
                <a:lnTo>
                  <a:pt x="1713" y="4902"/>
                </a:lnTo>
                <a:lnTo>
                  <a:pt x="1733" y="4907"/>
                </a:lnTo>
                <a:lnTo>
                  <a:pt x="1752" y="4915"/>
                </a:lnTo>
                <a:lnTo>
                  <a:pt x="1772" y="4924"/>
                </a:lnTo>
                <a:lnTo>
                  <a:pt x="1790" y="4934"/>
                </a:lnTo>
                <a:lnTo>
                  <a:pt x="1827" y="4954"/>
                </a:lnTo>
                <a:lnTo>
                  <a:pt x="1864" y="4976"/>
                </a:lnTo>
                <a:lnTo>
                  <a:pt x="1883" y="4986"/>
                </a:lnTo>
                <a:lnTo>
                  <a:pt x="1901" y="4996"/>
                </a:lnTo>
                <a:lnTo>
                  <a:pt x="1921" y="5005"/>
                </a:lnTo>
                <a:lnTo>
                  <a:pt x="1941" y="5011"/>
                </a:lnTo>
                <a:lnTo>
                  <a:pt x="1961" y="5016"/>
                </a:lnTo>
                <a:lnTo>
                  <a:pt x="1982" y="5019"/>
                </a:lnTo>
                <a:lnTo>
                  <a:pt x="2069" y="5024"/>
                </a:lnTo>
                <a:lnTo>
                  <a:pt x="2156" y="5029"/>
                </a:lnTo>
                <a:lnTo>
                  <a:pt x="2241" y="5036"/>
                </a:lnTo>
                <a:lnTo>
                  <a:pt x="2284" y="5040"/>
                </a:lnTo>
                <a:lnTo>
                  <a:pt x="2327" y="5046"/>
                </a:lnTo>
                <a:lnTo>
                  <a:pt x="2370" y="5052"/>
                </a:lnTo>
                <a:lnTo>
                  <a:pt x="2411" y="5060"/>
                </a:lnTo>
                <a:lnTo>
                  <a:pt x="2454" y="5068"/>
                </a:lnTo>
                <a:lnTo>
                  <a:pt x="2496" y="5078"/>
                </a:lnTo>
                <a:lnTo>
                  <a:pt x="2537" y="5090"/>
                </a:lnTo>
                <a:lnTo>
                  <a:pt x="2579" y="5102"/>
                </a:lnTo>
                <a:lnTo>
                  <a:pt x="2619" y="5117"/>
                </a:lnTo>
                <a:lnTo>
                  <a:pt x="2661" y="5134"/>
                </a:lnTo>
                <a:lnTo>
                  <a:pt x="2854" y="5314"/>
                </a:lnTo>
                <a:lnTo>
                  <a:pt x="2880" y="5311"/>
                </a:lnTo>
                <a:lnTo>
                  <a:pt x="2904" y="5313"/>
                </a:lnTo>
                <a:lnTo>
                  <a:pt x="2930" y="5314"/>
                </a:lnTo>
                <a:lnTo>
                  <a:pt x="2953" y="5319"/>
                </a:lnTo>
                <a:lnTo>
                  <a:pt x="2977" y="5325"/>
                </a:lnTo>
                <a:lnTo>
                  <a:pt x="2999" y="5333"/>
                </a:lnTo>
                <a:lnTo>
                  <a:pt x="3021" y="5343"/>
                </a:lnTo>
                <a:lnTo>
                  <a:pt x="3043" y="5355"/>
                </a:lnTo>
                <a:lnTo>
                  <a:pt x="3064" y="5368"/>
                </a:lnTo>
                <a:lnTo>
                  <a:pt x="3084" y="5382"/>
                </a:lnTo>
                <a:lnTo>
                  <a:pt x="3102" y="5399"/>
                </a:lnTo>
                <a:lnTo>
                  <a:pt x="3119" y="5416"/>
                </a:lnTo>
                <a:lnTo>
                  <a:pt x="3136" y="5435"/>
                </a:lnTo>
                <a:lnTo>
                  <a:pt x="3151" y="5454"/>
                </a:lnTo>
                <a:lnTo>
                  <a:pt x="3166" y="5474"/>
                </a:lnTo>
                <a:lnTo>
                  <a:pt x="3178" y="5495"/>
                </a:lnTo>
                <a:lnTo>
                  <a:pt x="3179" y="5506"/>
                </a:lnTo>
                <a:lnTo>
                  <a:pt x="3181" y="5517"/>
                </a:lnTo>
                <a:lnTo>
                  <a:pt x="3186" y="5529"/>
                </a:lnTo>
                <a:lnTo>
                  <a:pt x="3191" y="5544"/>
                </a:lnTo>
                <a:lnTo>
                  <a:pt x="3199" y="5558"/>
                </a:lnTo>
                <a:lnTo>
                  <a:pt x="3208" y="5574"/>
                </a:lnTo>
                <a:lnTo>
                  <a:pt x="3229" y="5608"/>
                </a:lnTo>
                <a:lnTo>
                  <a:pt x="3255" y="5645"/>
                </a:lnTo>
                <a:lnTo>
                  <a:pt x="3284" y="5683"/>
                </a:lnTo>
                <a:lnTo>
                  <a:pt x="3315" y="5722"/>
                </a:lnTo>
                <a:lnTo>
                  <a:pt x="3349" y="5760"/>
                </a:lnTo>
                <a:lnTo>
                  <a:pt x="3382" y="5798"/>
                </a:lnTo>
                <a:lnTo>
                  <a:pt x="3416" y="5833"/>
                </a:lnTo>
                <a:lnTo>
                  <a:pt x="3448" y="5865"/>
                </a:lnTo>
                <a:lnTo>
                  <a:pt x="3480" y="5893"/>
                </a:lnTo>
                <a:lnTo>
                  <a:pt x="3507" y="5918"/>
                </a:lnTo>
                <a:lnTo>
                  <a:pt x="3531" y="5935"/>
                </a:lnTo>
                <a:lnTo>
                  <a:pt x="3542" y="5942"/>
                </a:lnTo>
                <a:lnTo>
                  <a:pt x="3551" y="5947"/>
                </a:lnTo>
                <a:lnTo>
                  <a:pt x="3558" y="5949"/>
                </a:lnTo>
                <a:lnTo>
                  <a:pt x="3565" y="5951"/>
                </a:lnTo>
                <a:lnTo>
                  <a:pt x="3574" y="5962"/>
                </a:lnTo>
                <a:lnTo>
                  <a:pt x="3582" y="5975"/>
                </a:lnTo>
                <a:lnTo>
                  <a:pt x="3591" y="5987"/>
                </a:lnTo>
                <a:lnTo>
                  <a:pt x="3598" y="6001"/>
                </a:lnTo>
                <a:lnTo>
                  <a:pt x="3612" y="6029"/>
                </a:lnTo>
                <a:lnTo>
                  <a:pt x="3624" y="6058"/>
                </a:lnTo>
                <a:lnTo>
                  <a:pt x="3634" y="6090"/>
                </a:lnTo>
                <a:lnTo>
                  <a:pt x="3641" y="6122"/>
                </a:lnTo>
                <a:lnTo>
                  <a:pt x="3649" y="6155"/>
                </a:lnTo>
                <a:lnTo>
                  <a:pt x="3655" y="6189"/>
                </a:lnTo>
                <a:lnTo>
                  <a:pt x="3664" y="6257"/>
                </a:lnTo>
                <a:lnTo>
                  <a:pt x="3672" y="6325"/>
                </a:lnTo>
                <a:lnTo>
                  <a:pt x="3680" y="6391"/>
                </a:lnTo>
                <a:lnTo>
                  <a:pt x="3685" y="6422"/>
                </a:lnTo>
                <a:lnTo>
                  <a:pt x="3691" y="6453"/>
                </a:lnTo>
                <a:lnTo>
                  <a:pt x="3694" y="6466"/>
                </a:lnTo>
                <a:lnTo>
                  <a:pt x="3694" y="6482"/>
                </a:lnTo>
                <a:lnTo>
                  <a:pt x="3694" y="6499"/>
                </a:lnTo>
                <a:lnTo>
                  <a:pt x="3693" y="6518"/>
                </a:lnTo>
                <a:lnTo>
                  <a:pt x="3688" y="6557"/>
                </a:lnTo>
                <a:lnTo>
                  <a:pt x="3679" y="6600"/>
                </a:lnTo>
                <a:lnTo>
                  <a:pt x="3669" y="6644"/>
                </a:lnTo>
                <a:lnTo>
                  <a:pt x="3658" y="6690"/>
                </a:lnTo>
                <a:lnTo>
                  <a:pt x="3635" y="6784"/>
                </a:lnTo>
                <a:lnTo>
                  <a:pt x="3624" y="6830"/>
                </a:lnTo>
                <a:lnTo>
                  <a:pt x="3615" y="6874"/>
                </a:lnTo>
                <a:lnTo>
                  <a:pt x="3609" y="6914"/>
                </a:lnTo>
                <a:lnTo>
                  <a:pt x="3608" y="6932"/>
                </a:lnTo>
                <a:lnTo>
                  <a:pt x="3607" y="6951"/>
                </a:lnTo>
                <a:lnTo>
                  <a:pt x="3608" y="6966"/>
                </a:lnTo>
                <a:lnTo>
                  <a:pt x="3609" y="6982"/>
                </a:lnTo>
                <a:lnTo>
                  <a:pt x="3612" y="6996"/>
                </a:lnTo>
                <a:lnTo>
                  <a:pt x="3617" y="7008"/>
                </a:lnTo>
                <a:lnTo>
                  <a:pt x="3622" y="7018"/>
                </a:lnTo>
                <a:lnTo>
                  <a:pt x="3629" y="7026"/>
                </a:lnTo>
                <a:lnTo>
                  <a:pt x="3639" y="7034"/>
                </a:lnTo>
                <a:lnTo>
                  <a:pt x="3649" y="7039"/>
                </a:lnTo>
                <a:lnTo>
                  <a:pt x="3649" y="7025"/>
                </a:lnTo>
                <a:lnTo>
                  <a:pt x="3650" y="7012"/>
                </a:lnTo>
                <a:lnTo>
                  <a:pt x="3651" y="6996"/>
                </a:lnTo>
                <a:lnTo>
                  <a:pt x="3653" y="6981"/>
                </a:lnTo>
                <a:lnTo>
                  <a:pt x="3661" y="6947"/>
                </a:lnTo>
                <a:lnTo>
                  <a:pt x="3671" y="6911"/>
                </a:lnTo>
                <a:lnTo>
                  <a:pt x="3683" y="6874"/>
                </a:lnTo>
                <a:lnTo>
                  <a:pt x="3697" y="6834"/>
                </a:lnTo>
                <a:lnTo>
                  <a:pt x="3713" y="6794"/>
                </a:lnTo>
                <a:lnTo>
                  <a:pt x="3730" y="6754"/>
                </a:lnTo>
                <a:lnTo>
                  <a:pt x="3768" y="6672"/>
                </a:lnTo>
                <a:lnTo>
                  <a:pt x="3806" y="6592"/>
                </a:lnTo>
                <a:lnTo>
                  <a:pt x="3875" y="6457"/>
                </a:lnTo>
                <a:lnTo>
                  <a:pt x="3872" y="6398"/>
                </a:lnTo>
                <a:lnTo>
                  <a:pt x="3867" y="6344"/>
                </a:lnTo>
                <a:lnTo>
                  <a:pt x="3862" y="6297"/>
                </a:lnTo>
                <a:lnTo>
                  <a:pt x="3855" y="6255"/>
                </a:lnTo>
                <a:lnTo>
                  <a:pt x="3848" y="6216"/>
                </a:lnTo>
                <a:lnTo>
                  <a:pt x="3837" y="6180"/>
                </a:lnTo>
                <a:lnTo>
                  <a:pt x="3826" y="6146"/>
                </a:lnTo>
                <a:lnTo>
                  <a:pt x="3812" y="6114"/>
                </a:lnTo>
                <a:lnTo>
                  <a:pt x="3798" y="6083"/>
                </a:lnTo>
                <a:lnTo>
                  <a:pt x="3782" y="6051"/>
                </a:lnTo>
                <a:lnTo>
                  <a:pt x="3745" y="5982"/>
                </a:lnTo>
                <a:lnTo>
                  <a:pt x="3701" y="5903"/>
                </a:lnTo>
                <a:lnTo>
                  <a:pt x="3677" y="5857"/>
                </a:lnTo>
                <a:lnTo>
                  <a:pt x="3651" y="5805"/>
                </a:lnTo>
                <a:lnTo>
                  <a:pt x="3624" y="5750"/>
                </a:lnTo>
                <a:lnTo>
                  <a:pt x="3598" y="5695"/>
                </a:lnTo>
                <a:lnTo>
                  <a:pt x="3574" y="5641"/>
                </a:lnTo>
                <a:lnTo>
                  <a:pt x="3551" y="5589"/>
                </a:lnTo>
                <a:lnTo>
                  <a:pt x="3529" y="5536"/>
                </a:lnTo>
                <a:lnTo>
                  <a:pt x="3509" y="5485"/>
                </a:lnTo>
                <a:lnTo>
                  <a:pt x="3490" y="5434"/>
                </a:lnTo>
                <a:lnTo>
                  <a:pt x="3472" y="5383"/>
                </a:lnTo>
                <a:lnTo>
                  <a:pt x="3455" y="5335"/>
                </a:lnTo>
                <a:lnTo>
                  <a:pt x="3441" y="5284"/>
                </a:lnTo>
                <a:lnTo>
                  <a:pt x="3426" y="5236"/>
                </a:lnTo>
                <a:lnTo>
                  <a:pt x="3414" y="5187"/>
                </a:lnTo>
                <a:lnTo>
                  <a:pt x="3403" y="5138"/>
                </a:lnTo>
                <a:lnTo>
                  <a:pt x="3392" y="5090"/>
                </a:lnTo>
                <a:lnTo>
                  <a:pt x="3383" y="5041"/>
                </a:lnTo>
                <a:lnTo>
                  <a:pt x="3376" y="4992"/>
                </a:lnTo>
                <a:lnTo>
                  <a:pt x="3369" y="4945"/>
                </a:lnTo>
                <a:lnTo>
                  <a:pt x="3364" y="4896"/>
                </a:lnTo>
                <a:lnTo>
                  <a:pt x="3359" y="4847"/>
                </a:lnTo>
                <a:lnTo>
                  <a:pt x="3356" y="4797"/>
                </a:lnTo>
                <a:lnTo>
                  <a:pt x="3355" y="4747"/>
                </a:lnTo>
                <a:lnTo>
                  <a:pt x="3354" y="4696"/>
                </a:lnTo>
                <a:lnTo>
                  <a:pt x="3355" y="4646"/>
                </a:lnTo>
                <a:lnTo>
                  <a:pt x="3356" y="4595"/>
                </a:lnTo>
                <a:lnTo>
                  <a:pt x="3359" y="4542"/>
                </a:lnTo>
                <a:lnTo>
                  <a:pt x="3364" y="4490"/>
                </a:lnTo>
                <a:lnTo>
                  <a:pt x="3369" y="4436"/>
                </a:lnTo>
                <a:lnTo>
                  <a:pt x="3375" y="4381"/>
                </a:lnTo>
                <a:lnTo>
                  <a:pt x="3382" y="4326"/>
                </a:lnTo>
                <a:lnTo>
                  <a:pt x="3391" y="4270"/>
                </a:lnTo>
                <a:lnTo>
                  <a:pt x="3400" y="4211"/>
                </a:lnTo>
                <a:lnTo>
                  <a:pt x="3411" y="4152"/>
                </a:lnTo>
                <a:lnTo>
                  <a:pt x="3443" y="3979"/>
                </a:lnTo>
                <a:lnTo>
                  <a:pt x="3461" y="3882"/>
                </a:lnTo>
                <a:lnTo>
                  <a:pt x="3472" y="3832"/>
                </a:lnTo>
                <a:lnTo>
                  <a:pt x="3483" y="3782"/>
                </a:lnTo>
                <a:lnTo>
                  <a:pt x="3496" y="3733"/>
                </a:lnTo>
                <a:lnTo>
                  <a:pt x="3509" y="3684"/>
                </a:lnTo>
                <a:lnTo>
                  <a:pt x="3523" y="3638"/>
                </a:lnTo>
                <a:lnTo>
                  <a:pt x="3537" y="3593"/>
                </a:lnTo>
                <a:lnTo>
                  <a:pt x="3554" y="3550"/>
                </a:lnTo>
                <a:lnTo>
                  <a:pt x="3571" y="3510"/>
                </a:lnTo>
                <a:lnTo>
                  <a:pt x="3590" y="3473"/>
                </a:lnTo>
                <a:lnTo>
                  <a:pt x="3600" y="3456"/>
                </a:lnTo>
                <a:lnTo>
                  <a:pt x="3609" y="3440"/>
                </a:lnTo>
                <a:lnTo>
                  <a:pt x="3631" y="3404"/>
                </a:lnTo>
                <a:lnTo>
                  <a:pt x="3651" y="3370"/>
                </a:lnTo>
                <a:lnTo>
                  <a:pt x="3667" y="3337"/>
                </a:lnTo>
                <a:lnTo>
                  <a:pt x="3680" y="3304"/>
                </a:lnTo>
                <a:lnTo>
                  <a:pt x="3693" y="3271"/>
                </a:lnTo>
                <a:lnTo>
                  <a:pt x="3702" y="3239"/>
                </a:lnTo>
                <a:lnTo>
                  <a:pt x="3711" y="3208"/>
                </a:lnTo>
                <a:lnTo>
                  <a:pt x="3718" y="3176"/>
                </a:lnTo>
                <a:lnTo>
                  <a:pt x="3732" y="3113"/>
                </a:lnTo>
                <a:lnTo>
                  <a:pt x="3746" y="3050"/>
                </a:lnTo>
                <a:lnTo>
                  <a:pt x="3755" y="3018"/>
                </a:lnTo>
                <a:lnTo>
                  <a:pt x="3763" y="2985"/>
                </a:lnTo>
                <a:lnTo>
                  <a:pt x="3774" y="2952"/>
                </a:lnTo>
                <a:lnTo>
                  <a:pt x="3787" y="2919"/>
                </a:lnTo>
                <a:lnTo>
                  <a:pt x="3798" y="2893"/>
                </a:lnTo>
                <a:lnTo>
                  <a:pt x="3810" y="2869"/>
                </a:lnTo>
                <a:lnTo>
                  <a:pt x="3823" y="2845"/>
                </a:lnTo>
                <a:lnTo>
                  <a:pt x="3837" y="2823"/>
                </a:lnTo>
                <a:lnTo>
                  <a:pt x="3866" y="2779"/>
                </a:lnTo>
                <a:lnTo>
                  <a:pt x="3895" y="2736"/>
                </a:lnTo>
                <a:lnTo>
                  <a:pt x="3924" y="2693"/>
                </a:lnTo>
                <a:lnTo>
                  <a:pt x="3937" y="2670"/>
                </a:lnTo>
                <a:lnTo>
                  <a:pt x="3949" y="2646"/>
                </a:lnTo>
                <a:lnTo>
                  <a:pt x="3960" y="2623"/>
                </a:lnTo>
                <a:lnTo>
                  <a:pt x="3970" y="2598"/>
                </a:lnTo>
                <a:lnTo>
                  <a:pt x="3979" y="2571"/>
                </a:lnTo>
                <a:lnTo>
                  <a:pt x="3986" y="2543"/>
                </a:lnTo>
                <a:lnTo>
                  <a:pt x="3990" y="2517"/>
                </a:lnTo>
                <a:lnTo>
                  <a:pt x="3993" y="2492"/>
                </a:lnTo>
                <a:lnTo>
                  <a:pt x="3998" y="2445"/>
                </a:lnTo>
                <a:lnTo>
                  <a:pt x="4003" y="2398"/>
                </a:lnTo>
                <a:lnTo>
                  <a:pt x="4007" y="2353"/>
                </a:lnTo>
                <a:lnTo>
                  <a:pt x="4010" y="2331"/>
                </a:lnTo>
                <a:lnTo>
                  <a:pt x="4014" y="2310"/>
                </a:lnTo>
                <a:lnTo>
                  <a:pt x="4019" y="2288"/>
                </a:lnTo>
                <a:lnTo>
                  <a:pt x="4025" y="2266"/>
                </a:lnTo>
                <a:lnTo>
                  <a:pt x="4032" y="2246"/>
                </a:lnTo>
                <a:lnTo>
                  <a:pt x="4042" y="2225"/>
                </a:lnTo>
                <a:lnTo>
                  <a:pt x="4053" y="2203"/>
                </a:lnTo>
                <a:lnTo>
                  <a:pt x="4067" y="2182"/>
                </a:lnTo>
                <a:lnTo>
                  <a:pt x="4083" y="2161"/>
                </a:lnTo>
                <a:lnTo>
                  <a:pt x="4098" y="2140"/>
                </a:lnTo>
                <a:lnTo>
                  <a:pt x="4134" y="2099"/>
                </a:lnTo>
                <a:lnTo>
                  <a:pt x="4172" y="2055"/>
                </a:lnTo>
                <a:lnTo>
                  <a:pt x="4211" y="2011"/>
                </a:lnTo>
                <a:lnTo>
                  <a:pt x="4230" y="1988"/>
                </a:lnTo>
                <a:lnTo>
                  <a:pt x="4249" y="1963"/>
                </a:lnTo>
                <a:lnTo>
                  <a:pt x="4266" y="1939"/>
                </a:lnTo>
                <a:lnTo>
                  <a:pt x="4283" y="1913"/>
                </a:lnTo>
                <a:lnTo>
                  <a:pt x="4298" y="1887"/>
                </a:lnTo>
                <a:lnTo>
                  <a:pt x="4311" y="1860"/>
                </a:lnTo>
                <a:lnTo>
                  <a:pt x="4323" y="1832"/>
                </a:lnTo>
                <a:lnTo>
                  <a:pt x="4333" y="1803"/>
                </a:lnTo>
                <a:lnTo>
                  <a:pt x="4326" y="1804"/>
                </a:lnTo>
                <a:lnTo>
                  <a:pt x="4318" y="1805"/>
                </a:lnTo>
                <a:lnTo>
                  <a:pt x="4314" y="1807"/>
                </a:lnTo>
                <a:lnTo>
                  <a:pt x="4310" y="1810"/>
                </a:lnTo>
                <a:lnTo>
                  <a:pt x="4307" y="1813"/>
                </a:lnTo>
                <a:lnTo>
                  <a:pt x="4305" y="1816"/>
                </a:lnTo>
                <a:lnTo>
                  <a:pt x="4303" y="1824"/>
                </a:lnTo>
                <a:lnTo>
                  <a:pt x="4301" y="1831"/>
                </a:lnTo>
                <a:lnTo>
                  <a:pt x="4299" y="1834"/>
                </a:lnTo>
                <a:lnTo>
                  <a:pt x="4298" y="1837"/>
                </a:lnTo>
                <a:lnTo>
                  <a:pt x="4295" y="1838"/>
                </a:lnTo>
                <a:lnTo>
                  <a:pt x="4290" y="1840"/>
                </a:lnTo>
                <a:lnTo>
                  <a:pt x="4285" y="1841"/>
                </a:lnTo>
                <a:lnTo>
                  <a:pt x="4279" y="1840"/>
                </a:lnTo>
                <a:lnTo>
                  <a:pt x="4307" y="1779"/>
                </a:lnTo>
                <a:lnTo>
                  <a:pt x="4337" y="1715"/>
                </a:lnTo>
                <a:lnTo>
                  <a:pt x="4369" y="1651"/>
                </a:lnTo>
                <a:lnTo>
                  <a:pt x="4403" y="1585"/>
                </a:lnTo>
                <a:lnTo>
                  <a:pt x="4437" y="1521"/>
                </a:lnTo>
                <a:lnTo>
                  <a:pt x="4474" y="1455"/>
                </a:lnTo>
                <a:lnTo>
                  <a:pt x="4512" y="1389"/>
                </a:lnTo>
                <a:lnTo>
                  <a:pt x="4550" y="1324"/>
                </a:lnTo>
                <a:lnTo>
                  <a:pt x="4590" y="1259"/>
                </a:lnTo>
                <a:lnTo>
                  <a:pt x="4630" y="1196"/>
                </a:lnTo>
                <a:lnTo>
                  <a:pt x="4672" y="1133"/>
                </a:lnTo>
                <a:lnTo>
                  <a:pt x="4715" y="1073"/>
                </a:lnTo>
                <a:lnTo>
                  <a:pt x="4757" y="1015"/>
                </a:lnTo>
                <a:lnTo>
                  <a:pt x="4801" y="958"/>
                </a:lnTo>
                <a:lnTo>
                  <a:pt x="4844" y="906"/>
                </a:lnTo>
                <a:lnTo>
                  <a:pt x="4889" y="856"/>
                </a:lnTo>
                <a:lnTo>
                  <a:pt x="4908" y="847"/>
                </a:lnTo>
                <a:lnTo>
                  <a:pt x="4925" y="839"/>
                </a:lnTo>
                <a:lnTo>
                  <a:pt x="4959" y="820"/>
                </a:lnTo>
                <a:lnTo>
                  <a:pt x="4992" y="799"/>
                </a:lnTo>
                <a:lnTo>
                  <a:pt x="5023" y="776"/>
                </a:lnTo>
                <a:lnTo>
                  <a:pt x="5052" y="752"/>
                </a:lnTo>
                <a:lnTo>
                  <a:pt x="5080" y="726"/>
                </a:lnTo>
                <a:lnTo>
                  <a:pt x="5107" y="698"/>
                </a:lnTo>
                <a:lnTo>
                  <a:pt x="5134" y="670"/>
                </a:lnTo>
                <a:lnTo>
                  <a:pt x="5158" y="641"/>
                </a:lnTo>
                <a:lnTo>
                  <a:pt x="5183" y="611"/>
                </a:lnTo>
                <a:lnTo>
                  <a:pt x="5230" y="549"/>
                </a:lnTo>
                <a:lnTo>
                  <a:pt x="5278" y="488"/>
                </a:lnTo>
                <a:lnTo>
                  <a:pt x="5326" y="428"/>
                </a:lnTo>
                <a:lnTo>
                  <a:pt x="5344" y="405"/>
                </a:lnTo>
                <a:lnTo>
                  <a:pt x="5360" y="379"/>
                </a:lnTo>
                <a:lnTo>
                  <a:pt x="5377" y="352"/>
                </a:lnTo>
                <a:lnTo>
                  <a:pt x="5392" y="323"/>
                </a:lnTo>
                <a:lnTo>
                  <a:pt x="5424" y="262"/>
                </a:lnTo>
                <a:lnTo>
                  <a:pt x="5455" y="198"/>
                </a:lnTo>
                <a:lnTo>
                  <a:pt x="5471" y="167"/>
                </a:lnTo>
                <a:lnTo>
                  <a:pt x="5488" y="137"/>
                </a:lnTo>
                <a:lnTo>
                  <a:pt x="5506" y="109"/>
                </a:lnTo>
                <a:lnTo>
                  <a:pt x="5525" y="82"/>
                </a:lnTo>
                <a:lnTo>
                  <a:pt x="5545" y="57"/>
                </a:lnTo>
                <a:lnTo>
                  <a:pt x="5554" y="45"/>
                </a:lnTo>
                <a:lnTo>
                  <a:pt x="5565" y="34"/>
                </a:lnTo>
                <a:lnTo>
                  <a:pt x="5576" y="24"/>
                </a:lnTo>
                <a:lnTo>
                  <a:pt x="5587" y="16"/>
                </a:lnTo>
                <a:lnTo>
                  <a:pt x="5600" y="7"/>
                </a:lnTo>
                <a:lnTo>
                  <a:pt x="5612" y="0"/>
                </a:lnTo>
                <a:lnTo>
                  <a:pt x="5628" y="12"/>
                </a:lnTo>
                <a:lnTo>
                  <a:pt x="5642" y="27"/>
                </a:lnTo>
                <a:lnTo>
                  <a:pt x="5657" y="43"/>
                </a:lnTo>
                <a:lnTo>
                  <a:pt x="5671" y="59"/>
                </a:lnTo>
                <a:lnTo>
                  <a:pt x="5684" y="77"/>
                </a:lnTo>
                <a:lnTo>
                  <a:pt x="5696" y="95"/>
                </a:lnTo>
                <a:lnTo>
                  <a:pt x="5708" y="115"/>
                </a:lnTo>
                <a:lnTo>
                  <a:pt x="5719" y="134"/>
                </a:lnTo>
                <a:lnTo>
                  <a:pt x="5730" y="155"/>
                </a:lnTo>
                <a:lnTo>
                  <a:pt x="5740" y="177"/>
                </a:lnTo>
                <a:lnTo>
                  <a:pt x="5760" y="222"/>
                </a:lnTo>
                <a:lnTo>
                  <a:pt x="5777" y="269"/>
                </a:lnTo>
                <a:lnTo>
                  <a:pt x="5794" y="318"/>
                </a:lnTo>
                <a:lnTo>
                  <a:pt x="5826" y="414"/>
                </a:lnTo>
                <a:lnTo>
                  <a:pt x="5842" y="463"/>
                </a:lnTo>
                <a:lnTo>
                  <a:pt x="5858" y="510"/>
                </a:lnTo>
                <a:lnTo>
                  <a:pt x="5875" y="555"/>
                </a:lnTo>
                <a:lnTo>
                  <a:pt x="5892" y="598"/>
                </a:lnTo>
                <a:lnTo>
                  <a:pt x="5910" y="637"/>
                </a:lnTo>
                <a:lnTo>
                  <a:pt x="5921" y="656"/>
                </a:lnTo>
                <a:lnTo>
                  <a:pt x="5931" y="674"/>
                </a:lnTo>
                <a:lnTo>
                  <a:pt x="5953" y="709"/>
                </a:lnTo>
                <a:lnTo>
                  <a:pt x="5974" y="746"/>
                </a:lnTo>
                <a:lnTo>
                  <a:pt x="5996" y="785"/>
                </a:lnTo>
                <a:lnTo>
                  <a:pt x="6017" y="824"/>
                </a:lnTo>
                <a:lnTo>
                  <a:pt x="6058" y="905"/>
                </a:lnTo>
                <a:lnTo>
                  <a:pt x="6098" y="989"/>
                </a:lnTo>
                <a:lnTo>
                  <a:pt x="6138" y="1074"/>
                </a:lnTo>
                <a:lnTo>
                  <a:pt x="6175" y="1159"/>
                </a:lnTo>
                <a:lnTo>
                  <a:pt x="6248" y="1320"/>
                </a:lnTo>
                <a:lnTo>
                  <a:pt x="6275" y="1379"/>
                </a:lnTo>
                <a:lnTo>
                  <a:pt x="6308" y="1458"/>
                </a:lnTo>
                <a:lnTo>
                  <a:pt x="6326" y="1504"/>
                </a:lnTo>
                <a:lnTo>
                  <a:pt x="6344" y="1550"/>
                </a:lnTo>
                <a:lnTo>
                  <a:pt x="6361" y="1598"/>
                </a:lnTo>
                <a:lnTo>
                  <a:pt x="6376" y="1645"/>
                </a:lnTo>
                <a:lnTo>
                  <a:pt x="6391" y="1692"/>
                </a:lnTo>
                <a:lnTo>
                  <a:pt x="6400" y="1736"/>
                </a:lnTo>
                <a:lnTo>
                  <a:pt x="6405" y="1757"/>
                </a:lnTo>
                <a:lnTo>
                  <a:pt x="6408" y="1776"/>
                </a:lnTo>
                <a:lnTo>
                  <a:pt x="6410" y="1794"/>
                </a:lnTo>
                <a:lnTo>
                  <a:pt x="6411" y="1813"/>
                </a:lnTo>
                <a:lnTo>
                  <a:pt x="6411" y="1829"/>
                </a:lnTo>
                <a:lnTo>
                  <a:pt x="6410" y="1843"/>
                </a:lnTo>
                <a:lnTo>
                  <a:pt x="6407" y="1856"/>
                </a:lnTo>
                <a:lnTo>
                  <a:pt x="6403" y="1867"/>
                </a:lnTo>
                <a:lnTo>
                  <a:pt x="6397" y="1876"/>
                </a:lnTo>
                <a:lnTo>
                  <a:pt x="6389" y="1884"/>
                </a:lnTo>
                <a:lnTo>
                  <a:pt x="6381" y="1889"/>
                </a:lnTo>
                <a:lnTo>
                  <a:pt x="6370" y="1891"/>
                </a:lnTo>
                <a:lnTo>
                  <a:pt x="6388" y="1917"/>
                </a:lnTo>
                <a:lnTo>
                  <a:pt x="6405" y="1941"/>
                </a:lnTo>
                <a:lnTo>
                  <a:pt x="6421" y="1964"/>
                </a:lnTo>
                <a:lnTo>
                  <a:pt x="6436" y="1988"/>
                </a:lnTo>
                <a:lnTo>
                  <a:pt x="6449" y="2010"/>
                </a:lnTo>
                <a:lnTo>
                  <a:pt x="6462" y="2032"/>
                </a:lnTo>
                <a:lnTo>
                  <a:pt x="6471" y="2052"/>
                </a:lnTo>
                <a:lnTo>
                  <a:pt x="6481" y="2073"/>
                </a:lnTo>
                <a:lnTo>
                  <a:pt x="6490" y="2094"/>
                </a:lnTo>
                <a:lnTo>
                  <a:pt x="6496" y="2114"/>
                </a:lnTo>
                <a:lnTo>
                  <a:pt x="6502" y="2133"/>
                </a:lnTo>
                <a:lnTo>
                  <a:pt x="6508" y="2153"/>
                </a:lnTo>
                <a:lnTo>
                  <a:pt x="6512" y="2172"/>
                </a:lnTo>
                <a:lnTo>
                  <a:pt x="6515" y="2192"/>
                </a:lnTo>
                <a:lnTo>
                  <a:pt x="6520" y="2231"/>
                </a:lnTo>
                <a:lnTo>
                  <a:pt x="6523" y="2270"/>
                </a:lnTo>
                <a:lnTo>
                  <a:pt x="6524" y="2310"/>
                </a:lnTo>
                <a:lnTo>
                  <a:pt x="6524" y="2353"/>
                </a:lnTo>
                <a:lnTo>
                  <a:pt x="6521" y="2398"/>
                </a:lnTo>
                <a:lnTo>
                  <a:pt x="6519" y="2496"/>
                </a:lnTo>
                <a:lnTo>
                  <a:pt x="6518" y="2551"/>
                </a:lnTo>
                <a:lnTo>
                  <a:pt x="6518" y="2610"/>
                </a:lnTo>
                <a:lnTo>
                  <a:pt x="6519" y="2637"/>
                </a:lnTo>
                <a:lnTo>
                  <a:pt x="6523" y="2661"/>
                </a:lnTo>
                <a:lnTo>
                  <a:pt x="6529" y="2684"/>
                </a:lnTo>
                <a:lnTo>
                  <a:pt x="6537" y="2704"/>
                </a:lnTo>
                <a:lnTo>
                  <a:pt x="6546" y="2724"/>
                </a:lnTo>
                <a:lnTo>
                  <a:pt x="6558" y="2741"/>
                </a:lnTo>
                <a:lnTo>
                  <a:pt x="6570" y="2757"/>
                </a:lnTo>
                <a:lnTo>
                  <a:pt x="6584" y="2771"/>
                </a:lnTo>
                <a:lnTo>
                  <a:pt x="6600" y="2785"/>
                </a:lnTo>
                <a:lnTo>
                  <a:pt x="6616" y="2798"/>
                </a:lnTo>
                <a:lnTo>
                  <a:pt x="6651" y="2823"/>
                </a:lnTo>
                <a:lnTo>
                  <a:pt x="6689" y="2848"/>
                </a:lnTo>
                <a:lnTo>
                  <a:pt x="6728" y="2876"/>
                </a:lnTo>
                <a:lnTo>
                  <a:pt x="6738" y="2898"/>
                </a:lnTo>
                <a:lnTo>
                  <a:pt x="6746" y="2920"/>
                </a:lnTo>
                <a:lnTo>
                  <a:pt x="6753" y="2942"/>
                </a:lnTo>
                <a:lnTo>
                  <a:pt x="6757" y="2964"/>
                </a:lnTo>
                <a:lnTo>
                  <a:pt x="6761" y="2986"/>
                </a:lnTo>
                <a:lnTo>
                  <a:pt x="6764" y="3008"/>
                </a:lnTo>
                <a:lnTo>
                  <a:pt x="6765" y="3030"/>
                </a:lnTo>
                <a:lnTo>
                  <a:pt x="6765" y="3052"/>
                </a:lnTo>
                <a:lnTo>
                  <a:pt x="6764" y="3074"/>
                </a:lnTo>
                <a:lnTo>
                  <a:pt x="6761" y="3096"/>
                </a:lnTo>
                <a:lnTo>
                  <a:pt x="6755" y="3140"/>
                </a:lnTo>
                <a:lnTo>
                  <a:pt x="6746" y="3184"/>
                </a:lnTo>
                <a:lnTo>
                  <a:pt x="6737" y="3228"/>
                </a:lnTo>
                <a:lnTo>
                  <a:pt x="6715" y="3316"/>
                </a:lnTo>
                <a:lnTo>
                  <a:pt x="6705" y="3360"/>
                </a:lnTo>
                <a:lnTo>
                  <a:pt x="6696" y="3404"/>
                </a:lnTo>
                <a:lnTo>
                  <a:pt x="6693" y="3426"/>
                </a:lnTo>
                <a:lnTo>
                  <a:pt x="6690" y="3448"/>
                </a:lnTo>
                <a:lnTo>
                  <a:pt x="6689" y="3470"/>
                </a:lnTo>
                <a:lnTo>
                  <a:pt x="6688" y="3494"/>
                </a:lnTo>
                <a:lnTo>
                  <a:pt x="6688" y="3516"/>
                </a:lnTo>
                <a:lnTo>
                  <a:pt x="6689" y="3538"/>
                </a:lnTo>
                <a:lnTo>
                  <a:pt x="6693" y="3561"/>
                </a:lnTo>
                <a:lnTo>
                  <a:pt x="6696" y="3583"/>
                </a:lnTo>
                <a:lnTo>
                  <a:pt x="6701" y="3611"/>
                </a:lnTo>
                <a:lnTo>
                  <a:pt x="6705" y="3638"/>
                </a:lnTo>
                <a:lnTo>
                  <a:pt x="6707" y="3664"/>
                </a:lnTo>
                <a:lnTo>
                  <a:pt x="6709" y="3689"/>
                </a:lnTo>
                <a:lnTo>
                  <a:pt x="6710" y="3714"/>
                </a:lnTo>
                <a:lnTo>
                  <a:pt x="6710" y="3737"/>
                </a:lnTo>
                <a:lnTo>
                  <a:pt x="6710" y="3760"/>
                </a:lnTo>
                <a:lnTo>
                  <a:pt x="6707" y="3783"/>
                </a:lnTo>
                <a:lnTo>
                  <a:pt x="6704" y="3826"/>
                </a:lnTo>
                <a:lnTo>
                  <a:pt x="6696" y="3869"/>
                </a:lnTo>
                <a:lnTo>
                  <a:pt x="6689" y="3909"/>
                </a:lnTo>
                <a:lnTo>
                  <a:pt x="6679" y="3950"/>
                </a:lnTo>
                <a:lnTo>
                  <a:pt x="6661" y="4031"/>
                </a:lnTo>
                <a:lnTo>
                  <a:pt x="6652" y="4073"/>
                </a:lnTo>
                <a:lnTo>
                  <a:pt x="6645" y="4116"/>
                </a:lnTo>
                <a:lnTo>
                  <a:pt x="6639" y="4160"/>
                </a:lnTo>
                <a:lnTo>
                  <a:pt x="6635" y="4206"/>
                </a:lnTo>
                <a:lnTo>
                  <a:pt x="6634" y="4231"/>
                </a:lnTo>
                <a:lnTo>
                  <a:pt x="6634" y="4256"/>
                </a:lnTo>
                <a:lnTo>
                  <a:pt x="6634" y="4282"/>
                </a:lnTo>
                <a:lnTo>
                  <a:pt x="6636" y="4309"/>
                </a:lnTo>
                <a:lnTo>
                  <a:pt x="6638" y="4337"/>
                </a:lnTo>
                <a:lnTo>
                  <a:pt x="6638" y="4364"/>
                </a:lnTo>
                <a:lnTo>
                  <a:pt x="6636" y="4388"/>
                </a:lnTo>
                <a:lnTo>
                  <a:pt x="6635" y="4413"/>
                </a:lnTo>
                <a:lnTo>
                  <a:pt x="6633" y="4436"/>
                </a:lnTo>
                <a:lnTo>
                  <a:pt x="6629" y="4459"/>
                </a:lnTo>
                <a:lnTo>
                  <a:pt x="6624" y="4480"/>
                </a:lnTo>
                <a:lnTo>
                  <a:pt x="6618" y="4501"/>
                </a:lnTo>
                <a:lnTo>
                  <a:pt x="6612" y="4522"/>
                </a:lnTo>
                <a:lnTo>
                  <a:pt x="6605" y="4541"/>
                </a:lnTo>
                <a:lnTo>
                  <a:pt x="6597" y="4560"/>
                </a:lnTo>
                <a:lnTo>
                  <a:pt x="6589" y="4578"/>
                </a:lnTo>
                <a:lnTo>
                  <a:pt x="6570" y="4613"/>
                </a:lnTo>
                <a:lnTo>
                  <a:pt x="6551" y="4649"/>
                </a:lnTo>
                <a:lnTo>
                  <a:pt x="6529" y="4683"/>
                </a:lnTo>
                <a:lnTo>
                  <a:pt x="6506" y="4718"/>
                </a:lnTo>
                <a:lnTo>
                  <a:pt x="6482" y="4754"/>
                </a:lnTo>
                <a:lnTo>
                  <a:pt x="6459" y="4791"/>
                </a:lnTo>
                <a:lnTo>
                  <a:pt x="6436" y="4830"/>
                </a:lnTo>
                <a:lnTo>
                  <a:pt x="6413" y="4871"/>
                </a:lnTo>
                <a:lnTo>
                  <a:pt x="6392" y="4916"/>
                </a:lnTo>
                <a:lnTo>
                  <a:pt x="6381" y="4941"/>
                </a:lnTo>
                <a:lnTo>
                  <a:pt x="6371" y="4967"/>
                </a:lnTo>
                <a:lnTo>
                  <a:pt x="6363" y="4994"/>
                </a:lnTo>
                <a:lnTo>
                  <a:pt x="6356" y="5019"/>
                </a:lnTo>
                <a:lnTo>
                  <a:pt x="6353" y="5045"/>
                </a:lnTo>
                <a:lnTo>
                  <a:pt x="6350" y="5069"/>
                </a:lnTo>
                <a:lnTo>
                  <a:pt x="6349" y="5094"/>
                </a:lnTo>
                <a:lnTo>
                  <a:pt x="6348" y="5118"/>
                </a:lnTo>
                <a:lnTo>
                  <a:pt x="6347" y="5165"/>
                </a:lnTo>
                <a:lnTo>
                  <a:pt x="6345" y="5188"/>
                </a:lnTo>
                <a:lnTo>
                  <a:pt x="6342" y="5210"/>
                </a:lnTo>
                <a:lnTo>
                  <a:pt x="6337" y="5232"/>
                </a:lnTo>
                <a:lnTo>
                  <a:pt x="6331" y="5254"/>
                </a:lnTo>
                <a:lnTo>
                  <a:pt x="6321" y="5277"/>
                </a:lnTo>
                <a:lnTo>
                  <a:pt x="6315" y="5288"/>
                </a:lnTo>
                <a:lnTo>
                  <a:pt x="6308" y="5299"/>
                </a:lnTo>
                <a:lnTo>
                  <a:pt x="6300" y="5310"/>
                </a:lnTo>
                <a:lnTo>
                  <a:pt x="6292" y="5321"/>
                </a:lnTo>
                <a:lnTo>
                  <a:pt x="6282" y="5332"/>
                </a:lnTo>
                <a:lnTo>
                  <a:pt x="6271" y="5343"/>
                </a:lnTo>
                <a:lnTo>
                  <a:pt x="6200" y="5412"/>
                </a:lnTo>
                <a:lnTo>
                  <a:pt x="6169" y="5445"/>
                </a:lnTo>
                <a:lnTo>
                  <a:pt x="6140" y="5476"/>
                </a:lnTo>
                <a:lnTo>
                  <a:pt x="6127" y="5493"/>
                </a:lnTo>
                <a:lnTo>
                  <a:pt x="6113" y="5512"/>
                </a:lnTo>
                <a:lnTo>
                  <a:pt x="6101" y="5530"/>
                </a:lnTo>
                <a:lnTo>
                  <a:pt x="6089" y="5550"/>
                </a:lnTo>
                <a:lnTo>
                  <a:pt x="6078" y="5569"/>
                </a:lnTo>
                <a:lnTo>
                  <a:pt x="6067" y="5591"/>
                </a:lnTo>
                <a:lnTo>
                  <a:pt x="6057" y="5616"/>
                </a:lnTo>
                <a:lnTo>
                  <a:pt x="6048" y="5640"/>
                </a:lnTo>
                <a:lnTo>
                  <a:pt x="6041" y="5660"/>
                </a:lnTo>
                <a:lnTo>
                  <a:pt x="6031" y="5679"/>
                </a:lnTo>
                <a:lnTo>
                  <a:pt x="6019" y="5700"/>
                </a:lnTo>
                <a:lnTo>
                  <a:pt x="6006" y="5722"/>
                </a:lnTo>
                <a:lnTo>
                  <a:pt x="5990" y="5744"/>
                </a:lnTo>
                <a:lnTo>
                  <a:pt x="5973" y="5767"/>
                </a:lnTo>
                <a:lnTo>
                  <a:pt x="5953" y="5792"/>
                </a:lnTo>
                <a:lnTo>
                  <a:pt x="5933" y="5816"/>
                </a:lnTo>
                <a:lnTo>
                  <a:pt x="5888" y="5866"/>
                </a:lnTo>
                <a:lnTo>
                  <a:pt x="5838" y="5918"/>
                </a:lnTo>
                <a:lnTo>
                  <a:pt x="5784" y="5968"/>
                </a:lnTo>
                <a:lnTo>
                  <a:pt x="5729" y="6019"/>
                </a:lnTo>
                <a:lnTo>
                  <a:pt x="5672" y="6068"/>
                </a:lnTo>
                <a:lnTo>
                  <a:pt x="5614" y="6114"/>
                </a:lnTo>
                <a:lnTo>
                  <a:pt x="5558" y="6158"/>
                </a:lnTo>
                <a:lnTo>
                  <a:pt x="5502" y="6198"/>
                </a:lnTo>
                <a:lnTo>
                  <a:pt x="5449" y="6233"/>
                </a:lnTo>
                <a:lnTo>
                  <a:pt x="5400" y="6262"/>
                </a:lnTo>
                <a:lnTo>
                  <a:pt x="5378" y="6276"/>
                </a:lnTo>
                <a:lnTo>
                  <a:pt x="5356" y="6287"/>
                </a:lnTo>
                <a:lnTo>
                  <a:pt x="5337" y="6295"/>
                </a:lnTo>
                <a:lnTo>
                  <a:pt x="5318" y="6303"/>
                </a:lnTo>
                <a:lnTo>
                  <a:pt x="5257" y="6325"/>
                </a:lnTo>
                <a:lnTo>
                  <a:pt x="5196" y="6345"/>
                </a:lnTo>
                <a:lnTo>
                  <a:pt x="5135" y="6364"/>
                </a:lnTo>
                <a:lnTo>
                  <a:pt x="5073" y="6381"/>
                </a:lnTo>
                <a:lnTo>
                  <a:pt x="5010" y="6396"/>
                </a:lnTo>
                <a:lnTo>
                  <a:pt x="4948" y="6409"/>
                </a:lnTo>
                <a:lnTo>
                  <a:pt x="4886" y="6420"/>
                </a:lnTo>
                <a:lnTo>
                  <a:pt x="4822" y="6429"/>
                </a:lnTo>
                <a:lnTo>
                  <a:pt x="4759" y="6435"/>
                </a:lnTo>
                <a:lnTo>
                  <a:pt x="4696" y="6438"/>
                </a:lnTo>
                <a:lnTo>
                  <a:pt x="4633" y="6441"/>
                </a:lnTo>
                <a:lnTo>
                  <a:pt x="4569" y="6440"/>
                </a:lnTo>
                <a:lnTo>
                  <a:pt x="4507" y="6435"/>
                </a:lnTo>
                <a:lnTo>
                  <a:pt x="4475" y="6432"/>
                </a:lnTo>
                <a:lnTo>
                  <a:pt x="4443" y="6429"/>
                </a:lnTo>
                <a:lnTo>
                  <a:pt x="4413" y="6424"/>
                </a:lnTo>
                <a:lnTo>
                  <a:pt x="4381" y="6418"/>
                </a:lnTo>
                <a:lnTo>
                  <a:pt x="4350" y="6411"/>
                </a:lnTo>
                <a:lnTo>
                  <a:pt x="4320" y="6405"/>
                </a:lnTo>
                <a:lnTo>
                  <a:pt x="4306" y="6403"/>
                </a:lnTo>
                <a:lnTo>
                  <a:pt x="4293" y="6402"/>
                </a:lnTo>
                <a:lnTo>
                  <a:pt x="4281" y="6400"/>
                </a:lnTo>
                <a:lnTo>
                  <a:pt x="4267" y="6402"/>
                </a:lnTo>
                <a:lnTo>
                  <a:pt x="4255" y="6403"/>
                </a:lnTo>
                <a:lnTo>
                  <a:pt x="4243" y="6407"/>
                </a:lnTo>
                <a:lnTo>
                  <a:pt x="4232" y="6410"/>
                </a:lnTo>
                <a:lnTo>
                  <a:pt x="4219" y="6415"/>
                </a:lnTo>
                <a:lnTo>
                  <a:pt x="4208" y="6420"/>
                </a:lnTo>
                <a:lnTo>
                  <a:pt x="4197" y="6426"/>
                </a:lnTo>
                <a:lnTo>
                  <a:pt x="4186" y="6435"/>
                </a:lnTo>
                <a:lnTo>
                  <a:pt x="4175" y="6442"/>
                </a:lnTo>
                <a:lnTo>
                  <a:pt x="4155" y="6462"/>
                </a:lnTo>
                <a:lnTo>
                  <a:pt x="4135" y="6484"/>
                </a:lnTo>
                <a:lnTo>
                  <a:pt x="4116" y="6508"/>
                </a:lnTo>
                <a:lnTo>
                  <a:pt x="4097" y="6535"/>
                </a:lnTo>
                <a:lnTo>
                  <a:pt x="4079" y="6564"/>
                </a:lnTo>
                <a:lnTo>
                  <a:pt x="4062" y="6596"/>
                </a:lnTo>
                <a:lnTo>
                  <a:pt x="4045" y="6629"/>
                </a:lnTo>
                <a:lnTo>
                  <a:pt x="4029" y="6665"/>
                </a:lnTo>
                <a:lnTo>
                  <a:pt x="4013" y="6701"/>
                </a:lnTo>
                <a:lnTo>
                  <a:pt x="3997" y="6738"/>
                </a:lnTo>
                <a:lnTo>
                  <a:pt x="3968" y="6816"/>
                </a:lnTo>
                <a:lnTo>
                  <a:pt x="3938" y="6894"/>
                </a:lnTo>
                <a:lnTo>
                  <a:pt x="3910" y="6974"/>
                </a:lnTo>
                <a:lnTo>
                  <a:pt x="3882" y="7051"/>
                </a:lnTo>
                <a:lnTo>
                  <a:pt x="3854" y="7123"/>
                </a:lnTo>
                <a:lnTo>
                  <a:pt x="3839" y="7157"/>
                </a:lnTo>
                <a:lnTo>
                  <a:pt x="3825" y="7190"/>
                </a:lnTo>
                <a:lnTo>
                  <a:pt x="3810" y="7221"/>
                </a:lnTo>
                <a:lnTo>
                  <a:pt x="3795" y="7249"/>
                </a:lnTo>
                <a:lnTo>
                  <a:pt x="3781" y="7276"/>
                </a:lnTo>
                <a:lnTo>
                  <a:pt x="3765" y="7299"/>
                </a:lnTo>
                <a:lnTo>
                  <a:pt x="3794" y="7298"/>
                </a:lnTo>
                <a:lnTo>
                  <a:pt x="3823" y="7298"/>
                </a:lnTo>
                <a:lnTo>
                  <a:pt x="3850" y="7300"/>
                </a:lnTo>
                <a:lnTo>
                  <a:pt x="3877" y="7304"/>
                </a:lnTo>
                <a:lnTo>
                  <a:pt x="3904" y="7309"/>
                </a:lnTo>
                <a:lnTo>
                  <a:pt x="3930" y="7315"/>
                </a:lnTo>
                <a:lnTo>
                  <a:pt x="3955" y="7323"/>
                </a:lnTo>
                <a:lnTo>
                  <a:pt x="3980" y="7332"/>
                </a:lnTo>
                <a:lnTo>
                  <a:pt x="4004" y="7342"/>
                </a:lnTo>
                <a:lnTo>
                  <a:pt x="4027" y="7353"/>
                </a:lnTo>
                <a:lnTo>
                  <a:pt x="4051" y="7365"/>
                </a:lnTo>
                <a:lnTo>
                  <a:pt x="4075" y="7378"/>
                </a:lnTo>
                <a:lnTo>
                  <a:pt x="4098" y="7393"/>
                </a:lnTo>
                <a:lnTo>
                  <a:pt x="4120" y="7409"/>
                </a:lnTo>
                <a:lnTo>
                  <a:pt x="4167" y="7442"/>
                </a:lnTo>
                <a:lnTo>
                  <a:pt x="4184" y="7453"/>
                </a:lnTo>
                <a:lnTo>
                  <a:pt x="4200" y="7463"/>
                </a:lnTo>
                <a:lnTo>
                  <a:pt x="4216" y="7470"/>
                </a:lnTo>
                <a:lnTo>
                  <a:pt x="4232" y="7476"/>
                </a:lnTo>
                <a:lnTo>
                  <a:pt x="4246" y="7480"/>
                </a:lnTo>
                <a:lnTo>
                  <a:pt x="4260" y="7482"/>
                </a:lnTo>
                <a:lnTo>
                  <a:pt x="4274" y="7482"/>
                </a:lnTo>
                <a:lnTo>
                  <a:pt x="4288" y="7481"/>
                </a:lnTo>
                <a:lnTo>
                  <a:pt x="4301" y="7479"/>
                </a:lnTo>
                <a:lnTo>
                  <a:pt x="4314" y="7475"/>
                </a:lnTo>
                <a:lnTo>
                  <a:pt x="4327" y="7470"/>
                </a:lnTo>
                <a:lnTo>
                  <a:pt x="4339" y="7465"/>
                </a:lnTo>
                <a:lnTo>
                  <a:pt x="4351" y="7458"/>
                </a:lnTo>
                <a:lnTo>
                  <a:pt x="4365" y="7451"/>
                </a:lnTo>
                <a:lnTo>
                  <a:pt x="4389" y="7433"/>
                </a:lnTo>
                <a:lnTo>
                  <a:pt x="4441" y="7394"/>
                </a:lnTo>
                <a:lnTo>
                  <a:pt x="4469" y="7374"/>
                </a:lnTo>
                <a:lnTo>
                  <a:pt x="4498" y="7354"/>
                </a:lnTo>
                <a:lnTo>
                  <a:pt x="4513" y="7344"/>
                </a:lnTo>
                <a:lnTo>
                  <a:pt x="4529" y="7336"/>
                </a:lnTo>
                <a:lnTo>
                  <a:pt x="4545" y="7327"/>
                </a:lnTo>
                <a:lnTo>
                  <a:pt x="4562" y="7320"/>
                </a:lnTo>
                <a:lnTo>
                  <a:pt x="4579" y="7314"/>
                </a:lnTo>
                <a:lnTo>
                  <a:pt x="4597" y="7308"/>
                </a:lnTo>
                <a:lnTo>
                  <a:pt x="4617" y="7303"/>
                </a:lnTo>
                <a:lnTo>
                  <a:pt x="4636" y="7299"/>
                </a:lnTo>
                <a:lnTo>
                  <a:pt x="4656" y="7297"/>
                </a:lnTo>
                <a:lnTo>
                  <a:pt x="4675" y="7295"/>
                </a:lnTo>
                <a:lnTo>
                  <a:pt x="4694" y="7294"/>
                </a:lnTo>
                <a:lnTo>
                  <a:pt x="4713" y="7294"/>
                </a:lnTo>
                <a:lnTo>
                  <a:pt x="4732" y="7295"/>
                </a:lnTo>
                <a:lnTo>
                  <a:pt x="4750" y="7297"/>
                </a:lnTo>
                <a:lnTo>
                  <a:pt x="4785" y="7301"/>
                </a:lnTo>
                <a:lnTo>
                  <a:pt x="4821" y="7310"/>
                </a:lnTo>
                <a:lnTo>
                  <a:pt x="4855" y="7320"/>
                </a:lnTo>
                <a:lnTo>
                  <a:pt x="4889" y="7332"/>
                </a:lnTo>
                <a:lnTo>
                  <a:pt x="4921" y="7347"/>
                </a:lnTo>
                <a:lnTo>
                  <a:pt x="4954" y="7363"/>
                </a:lnTo>
                <a:lnTo>
                  <a:pt x="4985" y="7380"/>
                </a:lnTo>
                <a:lnTo>
                  <a:pt x="5017" y="7397"/>
                </a:lnTo>
                <a:lnTo>
                  <a:pt x="5046" y="7416"/>
                </a:lnTo>
                <a:lnTo>
                  <a:pt x="5106" y="7455"/>
                </a:lnTo>
                <a:lnTo>
                  <a:pt x="5163" y="7493"/>
                </a:lnTo>
                <a:lnTo>
                  <a:pt x="5219" y="7530"/>
                </a:lnTo>
                <a:lnTo>
                  <a:pt x="5248" y="7547"/>
                </a:lnTo>
                <a:lnTo>
                  <a:pt x="5276" y="7562"/>
                </a:lnTo>
                <a:lnTo>
                  <a:pt x="5303" y="7575"/>
                </a:lnTo>
                <a:lnTo>
                  <a:pt x="5331" y="7587"/>
                </a:lnTo>
                <a:lnTo>
                  <a:pt x="5358" y="7597"/>
                </a:lnTo>
                <a:lnTo>
                  <a:pt x="5386" y="7605"/>
                </a:lnTo>
                <a:lnTo>
                  <a:pt x="5413" y="7609"/>
                </a:lnTo>
                <a:lnTo>
                  <a:pt x="5427" y="7611"/>
                </a:lnTo>
                <a:lnTo>
                  <a:pt x="5441" y="7611"/>
                </a:lnTo>
                <a:lnTo>
                  <a:pt x="5455" y="7611"/>
                </a:lnTo>
                <a:lnTo>
                  <a:pt x="5469" y="7609"/>
                </a:lnTo>
                <a:lnTo>
                  <a:pt x="5484" y="7608"/>
                </a:lnTo>
                <a:lnTo>
                  <a:pt x="5497" y="7605"/>
                </a:lnTo>
                <a:lnTo>
                  <a:pt x="5512" y="7601"/>
                </a:lnTo>
                <a:lnTo>
                  <a:pt x="5526" y="7596"/>
                </a:lnTo>
                <a:lnTo>
                  <a:pt x="5540" y="7590"/>
                </a:lnTo>
                <a:lnTo>
                  <a:pt x="5554" y="7584"/>
                </a:lnTo>
                <a:lnTo>
                  <a:pt x="5569" y="7575"/>
                </a:lnTo>
                <a:lnTo>
                  <a:pt x="5584" y="7567"/>
                </a:lnTo>
                <a:lnTo>
                  <a:pt x="5598" y="7557"/>
                </a:lnTo>
                <a:lnTo>
                  <a:pt x="5613" y="7546"/>
                </a:lnTo>
                <a:lnTo>
                  <a:pt x="5639" y="7524"/>
                </a:lnTo>
                <a:lnTo>
                  <a:pt x="5661" y="7501"/>
                </a:lnTo>
                <a:lnTo>
                  <a:pt x="5682" y="7476"/>
                </a:lnTo>
                <a:lnTo>
                  <a:pt x="5700" y="7451"/>
                </a:lnTo>
                <a:lnTo>
                  <a:pt x="5717" y="7422"/>
                </a:lnTo>
                <a:lnTo>
                  <a:pt x="5732" y="7393"/>
                </a:lnTo>
                <a:lnTo>
                  <a:pt x="5746" y="7363"/>
                </a:lnTo>
                <a:lnTo>
                  <a:pt x="5759" y="7332"/>
                </a:lnTo>
                <a:lnTo>
                  <a:pt x="5770" y="7299"/>
                </a:lnTo>
                <a:lnTo>
                  <a:pt x="5779" y="7266"/>
                </a:lnTo>
                <a:lnTo>
                  <a:pt x="5789" y="7232"/>
                </a:lnTo>
                <a:lnTo>
                  <a:pt x="5798" y="7196"/>
                </a:lnTo>
                <a:lnTo>
                  <a:pt x="5812" y="7124"/>
                </a:lnTo>
                <a:lnTo>
                  <a:pt x="5825" y="7051"/>
                </a:lnTo>
                <a:lnTo>
                  <a:pt x="5849" y="6900"/>
                </a:lnTo>
                <a:lnTo>
                  <a:pt x="5863" y="6826"/>
                </a:lnTo>
                <a:lnTo>
                  <a:pt x="5871" y="6789"/>
                </a:lnTo>
                <a:lnTo>
                  <a:pt x="5878" y="6754"/>
                </a:lnTo>
                <a:lnTo>
                  <a:pt x="5888" y="6717"/>
                </a:lnTo>
                <a:lnTo>
                  <a:pt x="5898" y="6683"/>
                </a:lnTo>
                <a:lnTo>
                  <a:pt x="5909" y="6649"/>
                </a:lnTo>
                <a:lnTo>
                  <a:pt x="5922" y="6614"/>
                </a:lnTo>
                <a:lnTo>
                  <a:pt x="5936" y="6581"/>
                </a:lnTo>
                <a:lnTo>
                  <a:pt x="5951" y="6551"/>
                </a:lnTo>
                <a:lnTo>
                  <a:pt x="5968" y="6520"/>
                </a:lnTo>
                <a:lnTo>
                  <a:pt x="5987" y="6491"/>
                </a:lnTo>
                <a:lnTo>
                  <a:pt x="6008" y="6462"/>
                </a:lnTo>
                <a:lnTo>
                  <a:pt x="6029" y="6433"/>
                </a:lnTo>
                <a:lnTo>
                  <a:pt x="6052" y="6407"/>
                </a:lnTo>
                <a:lnTo>
                  <a:pt x="6075" y="6381"/>
                </a:lnTo>
                <a:lnTo>
                  <a:pt x="6100" y="6356"/>
                </a:lnTo>
                <a:lnTo>
                  <a:pt x="6124" y="6332"/>
                </a:lnTo>
                <a:lnTo>
                  <a:pt x="6150" y="6310"/>
                </a:lnTo>
                <a:lnTo>
                  <a:pt x="6177" y="6289"/>
                </a:lnTo>
                <a:lnTo>
                  <a:pt x="6204" y="6270"/>
                </a:lnTo>
                <a:lnTo>
                  <a:pt x="6231" y="6250"/>
                </a:lnTo>
                <a:lnTo>
                  <a:pt x="6260" y="6233"/>
                </a:lnTo>
                <a:lnTo>
                  <a:pt x="6288" y="6216"/>
                </a:lnTo>
                <a:lnTo>
                  <a:pt x="6317" y="6200"/>
                </a:lnTo>
                <a:lnTo>
                  <a:pt x="6348" y="6187"/>
                </a:lnTo>
                <a:lnTo>
                  <a:pt x="6378" y="6173"/>
                </a:lnTo>
                <a:lnTo>
                  <a:pt x="6409" y="6161"/>
                </a:lnTo>
                <a:lnTo>
                  <a:pt x="6441" y="6150"/>
                </a:lnTo>
                <a:lnTo>
                  <a:pt x="6473" y="6140"/>
                </a:lnTo>
                <a:lnTo>
                  <a:pt x="6504" y="6130"/>
                </a:lnTo>
                <a:lnTo>
                  <a:pt x="6536" y="6123"/>
                </a:lnTo>
                <a:lnTo>
                  <a:pt x="6569" y="6117"/>
                </a:lnTo>
                <a:lnTo>
                  <a:pt x="6603" y="6111"/>
                </a:lnTo>
                <a:lnTo>
                  <a:pt x="6636" y="6106"/>
                </a:lnTo>
                <a:lnTo>
                  <a:pt x="6671" y="6102"/>
                </a:lnTo>
                <a:lnTo>
                  <a:pt x="6704" y="6100"/>
                </a:lnTo>
                <a:lnTo>
                  <a:pt x="6738" y="6099"/>
                </a:lnTo>
                <a:lnTo>
                  <a:pt x="6773" y="6099"/>
                </a:lnTo>
                <a:lnTo>
                  <a:pt x="6808" y="6100"/>
                </a:lnTo>
                <a:lnTo>
                  <a:pt x="6842" y="6101"/>
                </a:lnTo>
                <a:lnTo>
                  <a:pt x="6877" y="6105"/>
                </a:lnTo>
                <a:lnTo>
                  <a:pt x="6911" y="6108"/>
                </a:lnTo>
                <a:lnTo>
                  <a:pt x="6947" y="6113"/>
                </a:lnTo>
                <a:lnTo>
                  <a:pt x="6957" y="6143"/>
                </a:lnTo>
                <a:lnTo>
                  <a:pt x="6965" y="6173"/>
                </a:lnTo>
                <a:lnTo>
                  <a:pt x="6973" y="6204"/>
                </a:lnTo>
                <a:lnTo>
                  <a:pt x="6979" y="6233"/>
                </a:lnTo>
                <a:lnTo>
                  <a:pt x="6984" y="6262"/>
                </a:lnTo>
                <a:lnTo>
                  <a:pt x="6987" y="6293"/>
                </a:lnTo>
                <a:lnTo>
                  <a:pt x="6988" y="6322"/>
                </a:lnTo>
                <a:lnTo>
                  <a:pt x="6990" y="6352"/>
                </a:lnTo>
                <a:lnTo>
                  <a:pt x="6990" y="6381"/>
                </a:lnTo>
                <a:lnTo>
                  <a:pt x="6988" y="6410"/>
                </a:lnTo>
                <a:lnTo>
                  <a:pt x="6986" y="6440"/>
                </a:lnTo>
                <a:lnTo>
                  <a:pt x="6984" y="6468"/>
                </a:lnTo>
                <a:lnTo>
                  <a:pt x="6979" y="6497"/>
                </a:lnTo>
                <a:lnTo>
                  <a:pt x="6974" y="6525"/>
                </a:lnTo>
                <a:lnTo>
                  <a:pt x="6966" y="6553"/>
                </a:lnTo>
                <a:lnTo>
                  <a:pt x="6959" y="6581"/>
                </a:lnTo>
                <a:lnTo>
                  <a:pt x="6951" y="6610"/>
                </a:lnTo>
                <a:lnTo>
                  <a:pt x="6942" y="6638"/>
                </a:lnTo>
                <a:lnTo>
                  <a:pt x="6931" y="6665"/>
                </a:lnTo>
                <a:lnTo>
                  <a:pt x="6920" y="6691"/>
                </a:lnTo>
                <a:lnTo>
                  <a:pt x="6908" y="6718"/>
                </a:lnTo>
                <a:lnTo>
                  <a:pt x="6896" y="6745"/>
                </a:lnTo>
                <a:lnTo>
                  <a:pt x="6881" y="6772"/>
                </a:lnTo>
                <a:lnTo>
                  <a:pt x="6867" y="6798"/>
                </a:lnTo>
                <a:lnTo>
                  <a:pt x="6852" y="6825"/>
                </a:lnTo>
                <a:lnTo>
                  <a:pt x="6836" y="6850"/>
                </a:lnTo>
                <a:lnTo>
                  <a:pt x="6819" y="6875"/>
                </a:lnTo>
                <a:lnTo>
                  <a:pt x="6801" y="6900"/>
                </a:lnTo>
                <a:lnTo>
                  <a:pt x="6765" y="6949"/>
                </a:lnTo>
                <a:lnTo>
                  <a:pt x="6726" y="6997"/>
                </a:lnTo>
                <a:lnTo>
                  <a:pt x="6684" y="7043"/>
                </a:lnTo>
                <a:lnTo>
                  <a:pt x="6641" y="7089"/>
                </a:lnTo>
                <a:lnTo>
                  <a:pt x="6596" y="7131"/>
                </a:lnTo>
                <a:lnTo>
                  <a:pt x="6548" y="7173"/>
                </a:lnTo>
                <a:lnTo>
                  <a:pt x="6501" y="7213"/>
                </a:lnTo>
                <a:lnTo>
                  <a:pt x="6451" y="7251"/>
                </a:lnTo>
                <a:lnTo>
                  <a:pt x="6400" y="7288"/>
                </a:lnTo>
                <a:lnTo>
                  <a:pt x="6349" y="7322"/>
                </a:lnTo>
                <a:lnTo>
                  <a:pt x="6298" y="7354"/>
                </a:lnTo>
                <a:lnTo>
                  <a:pt x="6245" y="7385"/>
                </a:lnTo>
                <a:lnTo>
                  <a:pt x="6193" y="7413"/>
                </a:lnTo>
                <a:lnTo>
                  <a:pt x="6140" y="7438"/>
                </a:lnTo>
                <a:lnTo>
                  <a:pt x="6087" y="7463"/>
                </a:lnTo>
                <a:lnTo>
                  <a:pt x="6035" y="7484"/>
                </a:lnTo>
                <a:lnTo>
                  <a:pt x="5984" y="7503"/>
                </a:lnTo>
                <a:lnTo>
                  <a:pt x="5932" y="7519"/>
                </a:lnTo>
                <a:lnTo>
                  <a:pt x="5966" y="7526"/>
                </a:lnTo>
                <a:lnTo>
                  <a:pt x="6001" y="7534"/>
                </a:lnTo>
                <a:lnTo>
                  <a:pt x="6037" y="7541"/>
                </a:lnTo>
                <a:lnTo>
                  <a:pt x="6074" y="7546"/>
                </a:lnTo>
                <a:lnTo>
                  <a:pt x="6112" y="7552"/>
                </a:lnTo>
                <a:lnTo>
                  <a:pt x="6151" y="7556"/>
                </a:lnTo>
                <a:lnTo>
                  <a:pt x="6190" y="7559"/>
                </a:lnTo>
                <a:lnTo>
                  <a:pt x="6231" y="7563"/>
                </a:lnTo>
                <a:lnTo>
                  <a:pt x="6272" y="7565"/>
                </a:lnTo>
                <a:lnTo>
                  <a:pt x="6312" y="7567"/>
                </a:lnTo>
                <a:lnTo>
                  <a:pt x="6354" y="7568"/>
                </a:lnTo>
                <a:lnTo>
                  <a:pt x="6396" y="7568"/>
                </a:lnTo>
                <a:lnTo>
                  <a:pt x="6438" y="7567"/>
                </a:lnTo>
                <a:lnTo>
                  <a:pt x="6480" y="7565"/>
                </a:lnTo>
                <a:lnTo>
                  <a:pt x="6521" y="7563"/>
                </a:lnTo>
                <a:lnTo>
                  <a:pt x="6563" y="7561"/>
                </a:lnTo>
                <a:lnTo>
                  <a:pt x="6605" y="7557"/>
                </a:lnTo>
                <a:lnTo>
                  <a:pt x="6646" y="7552"/>
                </a:lnTo>
                <a:lnTo>
                  <a:pt x="6688" y="7547"/>
                </a:lnTo>
                <a:lnTo>
                  <a:pt x="6728" y="7541"/>
                </a:lnTo>
                <a:lnTo>
                  <a:pt x="6767" y="7534"/>
                </a:lnTo>
                <a:lnTo>
                  <a:pt x="6806" y="7525"/>
                </a:lnTo>
                <a:lnTo>
                  <a:pt x="6844" y="7517"/>
                </a:lnTo>
                <a:lnTo>
                  <a:pt x="6882" y="7508"/>
                </a:lnTo>
                <a:lnTo>
                  <a:pt x="6919" y="7497"/>
                </a:lnTo>
                <a:lnTo>
                  <a:pt x="6953" y="7486"/>
                </a:lnTo>
                <a:lnTo>
                  <a:pt x="6987" y="7474"/>
                </a:lnTo>
                <a:lnTo>
                  <a:pt x="7020" y="7462"/>
                </a:lnTo>
                <a:lnTo>
                  <a:pt x="7052" y="7448"/>
                </a:lnTo>
                <a:lnTo>
                  <a:pt x="7081" y="7433"/>
                </a:lnTo>
                <a:lnTo>
                  <a:pt x="7110" y="7418"/>
                </a:lnTo>
                <a:lnTo>
                  <a:pt x="7136" y="7402"/>
                </a:lnTo>
                <a:lnTo>
                  <a:pt x="7123" y="7347"/>
                </a:lnTo>
                <a:lnTo>
                  <a:pt x="7110" y="7292"/>
                </a:lnTo>
                <a:lnTo>
                  <a:pt x="7099" y="7237"/>
                </a:lnTo>
                <a:lnTo>
                  <a:pt x="7090" y="7183"/>
                </a:lnTo>
                <a:lnTo>
                  <a:pt x="7083" y="7128"/>
                </a:lnTo>
                <a:lnTo>
                  <a:pt x="7077" y="7073"/>
                </a:lnTo>
                <a:lnTo>
                  <a:pt x="7073" y="7019"/>
                </a:lnTo>
                <a:lnTo>
                  <a:pt x="7070" y="6964"/>
                </a:lnTo>
                <a:lnTo>
                  <a:pt x="7069" y="6910"/>
                </a:lnTo>
                <a:lnTo>
                  <a:pt x="7070" y="6855"/>
                </a:lnTo>
                <a:lnTo>
                  <a:pt x="7073" y="6801"/>
                </a:lnTo>
                <a:lnTo>
                  <a:pt x="7078" y="6749"/>
                </a:lnTo>
                <a:lnTo>
                  <a:pt x="7085" y="6695"/>
                </a:lnTo>
                <a:lnTo>
                  <a:pt x="7094" y="6643"/>
                </a:lnTo>
                <a:lnTo>
                  <a:pt x="7103" y="6590"/>
                </a:lnTo>
                <a:lnTo>
                  <a:pt x="7116" y="6537"/>
                </a:lnTo>
                <a:lnTo>
                  <a:pt x="7129" y="6486"/>
                </a:lnTo>
                <a:lnTo>
                  <a:pt x="7145" y="6435"/>
                </a:lnTo>
                <a:lnTo>
                  <a:pt x="7162" y="6383"/>
                </a:lnTo>
                <a:lnTo>
                  <a:pt x="7182" y="6333"/>
                </a:lnTo>
                <a:lnTo>
                  <a:pt x="7204" y="6283"/>
                </a:lnTo>
                <a:lnTo>
                  <a:pt x="7227" y="6234"/>
                </a:lnTo>
                <a:lnTo>
                  <a:pt x="7253" y="6187"/>
                </a:lnTo>
                <a:lnTo>
                  <a:pt x="7279" y="6139"/>
                </a:lnTo>
                <a:lnTo>
                  <a:pt x="7309" y="6091"/>
                </a:lnTo>
                <a:lnTo>
                  <a:pt x="7341" y="6045"/>
                </a:lnTo>
                <a:lnTo>
                  <a:pt x="7374" y="6000"/>
                </a:lnTo>
                <a:lnTo>
                  <a:pt x="7409" y="5956"/>
                </a:lnTo>
                <a:lnTo>
                  <a:pt x="7446" y="5912"/>
                </a:lnTo>
                <a:lnTo>
                  <a:pt x="7485" y="5869"/>
                </a:lnTo>
                <a:lnTo>
                  <a:pt x="7526" y="5826"/>
                </a:lnTo>
                <a:lnTo>
                  <a:pt x="7569" y="5786"/>
                </a:lnTo>
                <a:lnTo>
                  <a:pt x="7644" y="5717"/>
                </a:lnTo>
                <a:lnTo>
                  <a:pt x="7718" y="5654"/>
                </a:lnTo>
                <a:lnTo>
                  <a:pt x="7755" y="5622"/>
                </a:lnTo>
                <a:lnTo>
                  <a:pt x="7793" y="5592"/>
                </a:lnTo>
                <a:lnTo>
                  <a:pt x="7831" y="5563"/>
                </a:lnTo>
                <a:lnTo>
                  <a:pt x="7869" y="5534"/>
                </a:lnTo>
                <a:lnTo>
                  <a:pt x="7908" y="5507"/>
                </a:lnTo>
                <a:lnTo>
                  <a:pt x="7947" y="5480"/>
                </a:lnTo>
                <a:lnTo>
                  <a:pt x="7986" y="5454"/>
                </a:lnTo>
                <a:lnTo>
                  <a:pt x="8028" y="5430"/>
                </a:lnTo>
                <a:lnTo>
                  <a:pt x="8069" y="5405"/>
                </a:lnTo>
                <a:lnTo>
                  <a:pt x="8112" y="5383"/>
                </a:lnTo>
                <a:lnTo>
                  <a:pt x="8156" y="5361"/>
                </a:lnTo>
                <a:lnTo>
                  <a:pt x="8201" y="5341"/>
                </a:lnTo>
                <a:lnTo>
                  <a:pt x="8303" y="5295"/>
                </a:lnTo>
                <a:lnTo>
                  <a:pt x="8403" y="5251"/>
                </a:lnTo>
                <a:lnTo>
                  <a:pt x="8603" y="5165"/>
                </a:lnTo>
                <a:lnTo>
                  <a:pt x="8704" y="5122"/>
                </a:lnTo>
                <a:lnTo>
                  <a:pt x="8803" y="5077"/>
                </a:lnTo>
                <a:lnTo>
                  <a:pt x="8852" y="5053"/>
                </a:lnTo>
                <a:lnTo>
                  <a:pt x="8901" y="5029"/>
                </a:lnTo>
                <a:lnTo>
                  <a:pt x="8948" y="5003"/>
                </a:lnTo>
                <a:lnTo>
                  <a:pt x="8997" y="4978"/>
                </a:lnTo>
                <a:lnTo>
                  <a:pt x="9012" y="4969"/>
                </a:lnTo>
                <a:lnTo>
                  <a:pt x="9029" y="4962"/>
                </a:lnTo>
                <a:lnTo>
                  <a:pt x="9068" y="4946"/>
                </a:lnTo>
                <a:lnTo>
                  <a:pt x="9111" y="4931"/>
                </a:lnTo>
                <a:lnTo>
                  <a:pt x="9158" y="4916"/>
                </a:lnTo>
                <a:lnTo>
                  <a:pt x="9210" y="4903"/>
                </a:lnTo>
                <a:lnTo>
                  <a:pt x="9264" y="4891"/>
                </a:lnTo>
                <a:lnTo>
                  <a:pt x="9320" y="4879"/>
                </a:lnTo>
                <a:lnTo>
                  <a:pt x="9376" y="4868"/>
                </a:lnTo>
                <a:lnTo>
                  <a:pt x="9434" y="4857"/>
                </a:lnTo>
                <a:lnTo>
                  <a:pt x="9490" y="4847"/>
                </a:lnTo>
                <a:lnTo>
                  <a:pt x="9599" y="4830"/>
                </a:lnTo>
                <a:lnTo>
                  <a:pt x="9696" y="4817"/>
                </a:lnTo>
                <a:lnTo>
                  <a:pt x="9777" y="4808"/>
                </a:lnTo>
                <a:lnTo>
                  <a:pt x="9806" y="4804"/>
                </a:lnTo>
                <a:lnTo>
                  <a:pt x="9837" y="4803"/>
                </a:lnTo>
                <a:lnTo>
                  <a:pt x="9897" y="4800"/>
                </a:lnTo>
                <a:lnTo>
                  <a:pt x="9959" y="4800"/>
                </a:lnTo>
                <a:lnTo>
                  <a:pt x="10022" y="4802"/>
                </a:lnTo>
                <a:lnTo>
                  <a:pt x="10085" y="4805"/>
                </a:lnTo>
                <a:lnTo>
                  <a:pt x="10149" y="4810"/>
                </a:lnTo>
                <a:lnTo>
                  <a:pt x="10278" y="4822"/>
                </a:lnTo>
                <a:lnTo>
                  <a:pt x="10407" y="4833"/>
                </a:lnTo>
                <a:lnTo>
                  <a:pt x="10472" y="4837"/>
                </a:lnTo>
                <a:lnTo>
                  <a:pt x="10535" y="4841"/>
                </a:lnTo>
                <a:lnTo>
                  <a:pt x="10599" y="4842"/>
                </a:lnTo>
                <a:lnTo>
                  <a:pt x="10661" y="4841"/>
                </a:lnTo>
                <a:lnTo>
                  <a:pt x="10693" y="4839"/>
                </a:lnTo>
                <a:lnTo>
                  <a:pt x="10723" y="4837"/>
                </a:lnTo>
                <a:lnTo>
                  <a:pt x="10754" y="4833"/>
                </a:lnTo>
                <a:lnTo>
                  <a:pt x="10783" y="4830"/>
                </a:lnTo>
                <a:lnTo>
                  <a:pt x="10799" y="4828"/>
                </a:lnTo>
                <a:lnTo>
                  <a:pt x="10813" y="4826"/>
                </a:lnTo>
                <a:lnTo>
                  <a:pt x="10841" y="4819"/>
                </a:lnTo>
                <a:lnTo>
                  <a:pt x="10868" y="4810"/>
                </a:lnTo>
                <a:lnTo>
                  <a:pt x="10892" y="4800"/>
                </a:lnTo>
                <a:lnTo>
                  <a:pt x="10917" y="4789"/>
                </a:lnTo>
                <a:lnTo>
                  <a:pt x="10941" y="4777"/>
                </a:lnTo>
                <a:lnTo>
                  <a:pt x="10987" y="4754"/>
                </a:lnTo>
                <a:lnTo>
                  <a:pt x="11012" y="4743"/>
                </a:lnTo>
                <a:lnTo>
                  <a:pt x="11035" y="4733"/>
                </a:lnTo>
                <a:lnTo>
                  <a:pt x="11060" y="4726"/>
                </a:lnTo>
                <a:lnTo>
                  <a:pt x="11085" y="4720"/>
                </a:lnTo>
                <a:lnTo>
                  <a:pt x="11099" y="4717"/>
                </a:lnTo>
                <a:lnTo>
                  <a:pt x="11112" y="4716"/>
                </a:lnTo>
                <a:lnTo>
                  <a:pt x="11126" y="4716"/>
                </a:lnTo>
                <a:lnTo>
                  <a:pt x="11140" y="4716"/>
                </a:lnTo>
                <a:lnTo>
                  <a:pt x="11155" y="4717"/>
                </a:lnTo>
                <a:lnTo>
                  <a:pt x="11170" y="4720"/>
                </a:lnTo>
                <a:lnTo>
                  <a:pt x="11185" y="4722"/>
                </a:lnTo>
                <a:lnTo>
                  <a:pt x="11201" y="4727"/>
                </a:lnTo>
                <a:lnTo>
                  <a:pt x="11227" y="4733"/>
                </a:lnTo>
                <a:lnTo>
                  <a:pt x="11253" y="4738"/>
                </a:lnTo>
                <a:lnTo>
                  <a:pt x="11277" y="4742"/>
                </a:lnTo>
                <a:lnTo>
                  <a:pt x="11300" y="4742"/>
                </a:lnTo>
                <a:lnTo>
                  <a:pt x="11322" y="4742"/>
                </a:lnTo>
                <a:lnTo>
                  <a:pt x="11344" y="4739"/>
                </a:lnTo>
                <a:lnTo>
                  <a:pt x="11365" y="4734"/>
                </a:lnTo>
                <a:lnTo>
                  <a:pt x="11386" y="4729"/>
                </a:lnTo>
                <a:lnTo>
                  <a:pt x="11408" y="4723"/>
                </a:lnTo>
                <a:lnTo>
                  <a:pt x="11429" y="4716"/>
                </a:lnTo>
                <a:lnTo>
                  <a:pt x="11470" y="4699"/>
                </a:lnTo>
                <a:lnTo>
                  <a:pt x="11561" y="4657"/>
                </a:lnTo>
                <a:lnTo>
                  <a:pt x="11588" y="4648"/>
                </a:lnTo>
                <a:lnTo>
                  <a:pt x="11615" y="4639"/>
                </a:lnTo>
                <a:lnTo>
                  <a:pt x="11643" y="4633"/>
                </a:lnTo>
                <a:lnTo>
                  <a:pt x="11670" y="4629"/>
                </a:lnTo>
                <a:lnTo>
                  <a:pt x="11696" y="4626"/>
                </a:lnTo>
                <a:lnTo>
                  <a:pt x="11723" y="4624"/>
                </a:lnTo>
                <a:lnTo>
                  <a:pt x="11778" y="4623"/>
                </a:lnTo>
                <a:lnTo>
                  <a:pt x="11833" y="4623"/>
                </a:lnTo>
                <a:lnTo>
                  <a:pt x="11862" y="4623"/>
                </a:lnTo>
                <a:lnTo>
                  <a:pt x="11888" y="4622"/>
                </a:lnTo>
                <a:lnTo>
                  <a:pt x="11917" y="4619"/>
                </a:lnTo>
                <a:lnTo>
                  <a:pt x="11943" y="4616"/>
                </a:lnTo>
                <a:lnTo>
                  <a:pt x="11972" y="4611"/>
                </a:lnTo>
                <a:lnTo>
                  <a:pt x="11998" y="4605"/>
                </a:lnTo>
                <a:lnTo>
                  <a:pt x="12034" y="4591"/>
                </a:lnTo>
                <a:lnTo>
                  <a:pt x="12069" y="4577"/>
                </a:lnTo>
                <a:lnTo>
                  <a:pt x="12140" y="4545"/>
                </a:lnTo>
                <a:lnTo>
                  <a:pt x="12212" y="4513"/>
                </a:lnTo>
                <a:lnTo>
                  <a:pt x="12285" y="4480"/>
                </a:lnTo>
                <a:lnTo>
                  <a:pt x="12321" y="4464"/>
                </a:lnTo>
                <a:lnTo>
                  <a:pt x="12358" y="4450"/>
                </a:lnTo>
                <a:lnTo>
                  <a:pt x="12396" y="4435"/>
                </a:lnTo>
                <a:lnTo>
                  <a:pt x="12432" y="4423"/>
                </a:lnTo>
                <a:lnTo>
                  <a:pt x="12469" y="4412"/>
                </a:lnTo>
                <a:lnTo>
                  <a:pt x="12506" y="4401"/>
                </a:lnTo>
                <a:lnTo>
                  <a:pt x="12544" y="4393"/>
                </a:lnTo>
                <a:lnTo>
                  <a:pt x="12580" y="4387"/>
                </a:lnTo>
                <a:lnTo>
                  <a:pt x="12587" y="4390"/>
                </a:lnTo>
                <a:lnTo>
                  <a:pt x="12590" y="4395"/>
                </a:lnTo>
                <a:lnTo>
                  <a:pt x="12594" y="4399"/>
                </a:lnTo>
                <a:lnTo>
                  <a:pt x="12596" y="4406"/>
                </a:lnTo>
                <a:lnTo>
                  <a:pt x="12599" y="4412"/>
                </a:lnTo>
                <a:lnTo>
                  <a:pt x="12600" y="4419"/>
                </a:lnTo>
                <a:lnTo>
                  <a:pt x="12600" y="4428"/>
                </a:lnTo>
                <a:lnTo>
                  <a:pt x="12600" y="4436"/>
                </a:lnTo>
                <a:lnTo>
                  <a:pt x="12596" y="4456"/>
                </a:lnTo>
                <a:lnTo>
                  <a:pt x="12591" y="4479"/>
                </a:lnTo>
                <a:lnTo>
                  <a:pt x="12583" y="4505"/>
                </a:lnTo>
                <a:lnTo>
                  <a:pt x="12572" y="4534"/>
                </a:lnTo>
                <a:lnTo>
                  <a:pt x="12558" y="4564"/>
                </a:lnTo>
                <a:lnTo>
                  <a:pt x="12542" y="4599"/>
                </a:lnTo>
                <a:lnTo>
                  <a:pt x="12523" y="4635"/>
                </a:lnTo>
                <a:lnTo>
                  <a:pt x="12502" y="4673"/>
                </a:lnTo>
                <a:lnTo>
                  <a:pt x="12480" y="4714"/>
                </a:lnTo>
                <a:lnTo>
                  <a:pt x="12454" y="4756"/>
                </a:lnTo>
                <a:lnTo>
                  <a:pt x="12398" y="4848"/>
                </a:lnTo>
                <a:lnTo>
                  <a:pt x="12336" y="4947"/>
                </a:lnTo>
                <a:lnTo>
                  <a:pt x="12266" y="5052"/>
                </a:lnTo>
                <a:lnTo>
                  <a:pt x="12190" y="5162"/>
                </a:lnTo>
                <a:lnTo>
                  <a:pt x="12110" y="5278"/>
                </a:lnTo>
                <a:lnTo>
                  <a:pt x="12025" y="5397"/>
                </a:lnTo>
                <a:lnTo>
                  <a:pt x="11937" y="5519"/>
                </a:lnTo>
                <a:lnTo>
                  <a:pt x="11847" y="5643"/>
                </a:lnTo>
                <a:lnTo>
                  <a:pt x="11754" y="5769"/>
                </a:lnTo>
                <a:lnTo>
                  <a:pt x="11566" y="6019"/>
                </a:lnTo>
                <a:lnTo>
                  <a:pt x="11379" y="6266"/>
                </a:lnTo>
                <a:lnTo>
                  <a:pt x="11199" y="6501"/>
                </a:lnTo>
                <a:lnTo>
                  <a:pt x="11031" y="6717"/>
                </a:lnTo>
                <a:lnTo>
                  <a:pt x="10885" y="6909"/>
                </a:lnTo>
                <a:lnTo>
                  <a:pt x="10761" y="7068"/>
                </a:lnTo>
                <a:lnTo>
                  <a:pt x="10671" y="7190"/>
                </a:lnTo>
                <a:lnTo>
                  <a:pt x="10639" y="7234"/>
                </a:lnTo>
                <a:lnTo>
                  <a:pt x="10617" y="7266"/>
                </a:lnTo>
                <a:lnTo>
                  <a:pt x="10602" y="7287"/>
                </a:lnTo>
                <a:lnTo>
                  <a:pt x="10588" y="7306"/>
                </a:lnTo>
                <a:lnTo>
                  <a:pt x="10572" y="7325"/>
                </a:lnTo>
                <a:lnTo>
                  <a:pt x="10556" y="7343"/>
                </a:lnTo>
                <a:lnTo>
                  <a:pt x="10539" y="7360"/>
                </a:lnTo>
                <a:lnTo>
                  <a:pt x="10522" y="7377"/>
                </a:lnTo>
                <a:lnTo>
                  <a:pt x="10503" y="7393"/>
                </a:lnTo>
                <a:lnTo>
                  <a:pt x="10484" y="7409"/>
                </a:lnTo>
                <a:lnTo>
                  <a:pt x="10445" y="7440"/>
                </a:lnTo>
                <a:lnTo>
                  <a:pt x="10404" y="7468"/>
                </a:lnTo>
                <a:lnTo>
                  <a:pt x="10361" y="7496"/>
                </a:lnTo>
                <a:lnTo>
                  <a:pt x="10319" y="7523"/>
                </a:lnTo>
                <a:lnTo>
                  <a:pt x="10232" y="7578"/>
                </a:lnTo>
                <a:lnTo>
                  <a:pt x="10188" y="7605"/>
                </a:lnTo>
                <a:lnTo>
                  <a:pt x="10145" y="7634"/>
                </a:lnTo>
                <a:lnTo>
                  <a:pt x="10105" y="7663"/>
                </a:lnTo>
                <a:lnTo>
                  <a:pt x="10064" y="7696"/>
                </a:lnTo>
                <a:lnTo>
                  <a:pt x="10045" y="7712"/>
                </a:lnTo>
                <a:lnTo>
                  <a:pt x="10027" y="7730"/>
                </a:lnTo>
                <a:lnTo>
                  <a:pt x="10008" y="7748"/>
                </a:lnTo>
                <a:lnTo>
                  <a:pt x="9991" y="7767"/>
                </a:lnTo>
                <a:lnTo>
                  <a:pt x="9969" y="7789"/>
                </a:lnTo>
                <a:lnTo>
                  <a:pt x="9947" y="7809"/>
                </a:lnTo>
                <a:lnTo>
                  <a:pt x="9924" y="7825"/>
                </a:lnTo>
                <a:lnTo>
                  <a:pt x="9902" y="7839"/>
                </a:lnTo>
                <a:lnTo>
                  <a:pt x="9877" y="7851"/>
                </a:lnTo>
                <a:lnTo>
                  <a:pt x="9854" y="7862"/>
                </a:lnTo>
                <a:lnTo>
                  <a:pt x="9830" y="7871"/>
                </a:lnTo>
                <a:lnTo>
                  <a:pt x="9805" y="7880"/>
                </a:lnTo>
                <a:lnTo>
                  <a:pt x="9755" y="7893"/>
                </a:lnTo>
                <a:lnTo>
                  <a:pt x="9703" y="7906"/>
                </a:lnTo>
                <a:lnTo>
                  <a:pt x="9676" y="7915"/>
                </a:lnTo>
                <a:lnTo>
                  <a:pt x="9649" y="7924"/>
                </a:lnTo>
                <a:lnTo>
                  <a:pt x="9622" y="7933"/>
                </a:lnTo>
                <a:lnTo>
                  <a:pt x="9595" y="7944"/>
                </a:lnTo>
                <a:lnTo>
                  <a:pt x="9556" y="7964"/>
                </a:lnTo>
                <a:lnTo>
                  <a:pt x="9520" y="7985"/>
                </a:lnTo>
                <a:lnTo>
                  <a:pt x="9485" y="8007"/>
                </a:lnTo>
                <a:lnTo>
                  <a:pt x="9451" y="8029"/>
                </a:lnTo>
                <a:lnTo>
                  <a:pt x="9385" y="8073"/>
                </a:lnTo>
                <a:lnTo>
                  <a:pt x="9352" y="8095"/>
                </a:lnTo>
                <a:lnTo>
                  <a:pt x="9320" y="8114"/>
                </a:lnTo>
                <a:lnTo>
                  <a:pt x="9287" y="8134"/>
                </a:lnTo>
                <a:lnTo>
                  <a:pt x="9253" y="8151"/>
                </a:lnTo>
                <a:lnTo>
                  <a:pt x="9217" y="8166"/>
                </a:lnTo>
                <a:lnTo>
                  <a:pt x="9199" y="8173"/>
                </a:lnTo>
                <a:lnTo>
                  <a:pt x="9181" y="8178"/>
                </a:lnTo>
                <a:lnTo>
                  <a:pt x="9161" y="8184"/>
                </a:lnTo>
                <a:lnTo>
                  <a:pt x="9141" y="8189"/>
                </a:lnTo>
                <a:lnTo>
                  <a:pt x="9122" y="8193"/>
                </a:lnTo>
                <a:lnTo>
                  <a:pt x="9101" y="8195"/>
                </a:lnTo>
                <a:lnTo>
                  <a:pt x="9080" y="8197"/>
                </a:lnTo>
                <a:lnTo>
                  <a:pt x="9058" y="8199"/>
                </a:lnTo>
                <a:lnTo>
                  <a:pt x="9035" y="8199"/>
                </a:lnTo>
                <a:lnTo>
                  <a:pt x="9012" y="8197"/>
                </a:lnTo>
                <a:lnTo>
                  <a:pt x="8995" y="8197"/>
                </a:lnTo>
                <a:lnTo>
                  <a:pt x="8978" y="8197"/>
                </a:lnTo>
                <a:lnTo>
                  <a:pt x="8945" y="8200"/>
                </a:lnTo>
                <a:lnTo>
                  <a:pt x="8913" y="8205"/>
                </a:lnTo>
                <a:lnTo>
                  <a:pt x="8880" y="8211"/>
                </a:lnTo>
                <a:lnTo>
                  <a:pt x="8848" y="8219"/>
                </a:lnTo>
                <a:lnTo>
                  <a:pt x="8817" y="8229"/>
                </a:lnTo>
                <a:lnTo>
                  <a:pt x="8755" y="8251"/>
                </a:lnTo>
                <a:lnTo>
                  <a:pt x="8693" y="8272"/>
                </a:lnTo>
                <a:lnTo>
                  <a:pt x="8662" y="8281"/>
                </a:lnTo>
                <a:lnTo>
                  <a:pt x="8630" y="8289"/>
                </a:lnTo>
                <a:lnTo>
                  <a:pt x="8599" y="8294"/>
                </a:lnTo>
                <a:lnTo>
                  <a:pt x="8566" y="8298"/>
                </a:lnTo>
                <a:lnTo>
                  <a:pt x="8548" y="8299"/>
                </a:lnTo>
                <a:lnTo>
                  <a:pt x="8533" y="8299"/>
                </a:lnTo>
                <a:lnTo>
                  <a:pt x="8515" y="8299"/>
                </a:lnTo>
                <a:lnTo>
                  <a:pt x="8498" y="8296"/>
                </a:lnTo>
                <a:lnTo>
                  <a:pt x="8425" y="8288"/>
                </a:lnTo>
                <a:lnTo>
                  <a:pt x="8348" y="8277"/>
                </a:lnTo>
                <a:lnTo>
                  <a:pt x="8267" y="8263"/>
                </a:lnTo>
                <a:lnTo>
                  <a:pt x="8185" y="8249"/>
                </a:lnTo>
                <a:lnTo>
                  <a:pt x="8103" y="8232"/>
                </a:lnTo>
                <a:lnTo>
                  <a:pt x="8024" y="8215"/>
                </a:lnTo>
                <a:lnTo>
                  <a:pt x="7948" y="8196"/>
                </a:lnTo>
                <a:lnTo>
                  <a:pt x="7877" y="8177"/>
                </a:lnTo>
                <a:lnTo>
                  <a:pt x="7841" y="8164"/>
                </a:lnTo>
                <a:lnTo>
                  <a:pt x="7806" y="8151"/>
                </a:lnTo>
                <a:lnTo>
                  <a:pt x="7776" y="8136"/>
                </a:lnTo>
                <a:lnTo>
                  <a:pt x="7746" y="8120"/>
                </a:lnTo>
                <a:lnTo>
                  <a:pt x="7718" y="8103"/>
                </a:lnTo>
                <a:lnTo>
                  <a:pt x="7693" y="8086"/>
                </a:lnTo>
                <a:lnTo>
                  <a:pt x="7643" y="8051"/>
                </a:lnTo>
                <a:lnTo>
                  <a:pt x="7618" y="8034"/>
                </a:lnTo>
                <a:lnTo>
                  <a:pt x="7592" y="8018"/>
                </a:lnTo>
                <a:lnTo>
                  <a:pt x="7567" y="8002"/>
                </a:lnTo>
                <a:lnTo>
                  <a:pt x="7539" y="7988"/>
                </a:lnTo>
                <a:lnTo>
                  <a:pt x="7509" y="7976"/>
                </a:lnTo>
                <a:lnTo>
                  <a:pt x="7479" y="7965"/>
                </a:lnTo>
                <a:lnTo>
                  <a:pt x="7462" y="7961"/>
                </a:lnTo>
                <a:lnTo>
                  <a:pt x="7444" y="7957"/>
                </a:lnTo>
                <a:lnTo>
                  <a:pt x="7426" y="7954"/>
                </a:lnTo>
                <a:lnTo>
                  <a:pt x="7407" y="7952"/>
                </a:lnTo>
                <a:lnTo>
                  <a:pt x="7391" y="7949"/>
                </a:lnTo>
                <a:lnTo>
                  <a:pt x="7376" y="7947"/>
                </a:lnTo>
                <a:lnTo>
                  <a:pt x="7361" y="7942"/>
                </a:lnTo>
                <a:lnTo>
                  <a:pt x="7347" y="7938"/>
                </a:lnTo>
                <a:lnTo>
                  <a:pt x="7333" y="7932"/>
                </a:lnTo>
                <a:lnTo>
                  <a:pt x="7320" y="7927"/>
                </a:lnTo>
                <a:lnTo>
                  <a:pt x="7308" y="7920"/>
                </a:lnTo>
                <a:lnTo>
                  <a:pt x="7297" y="7913"/>
                </a:lnTo>
                <a:lnTo>
                  <a:pt x="7284" y="7905"/>
                </a:lnTo>
                <a:lnTo>
                  <a:pt x="7275" y="7897"/>
                </a:lnTo>
                <a:lnTo>
                  <a:pt x="7264" y="7887"/>
                </a:lnTo>
                <a:lnTo>
                  <a:pt x="7254" y="7877"/>
                </a:lnTo>
                <a:lnTo>
                  <a:pt x="7235" y="7856"/>
                </a:lnTo>
                <a:lnTo>
                  <a:pt x="7220" y="7834"/>
                </a:lnTo>
                <a:lnTo>
                  <a:pt x="7206" y="7810"/>
                </a:lnTo>
                <a:lnTo>
                  <a:pt x="7194" y="7784"/>
                </a:lnTo>
                <a:lnTo>
                  <a:pt x="7183" y="7759"/>
                </a:lnTo>
                <a:lnTo>
                  <a:pt x="7174" y="7730"/>
                </a:lnTo>
                <a:lnTo>
                  <a:pt x="7167" y="7702"/>
                </a:lnTo>
                <a:lnTo>
                  <a:pt x="7161" y="7674"/>
                </a:lnTo>
                <a:lnTo>
                  <a:pt x="7157" y="7645"/>
                </a:lnTo>
                <a:lnTo>
                  <a:pt x="7155" y="761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 noChangeAspect="1"/>
          </p:cNvSpPr>
          <p:nvPr/>
        </p:nvSpPr>
        <p:spPr bwMode="auto">
          <a:xfrm>
            <a:off x="4203112" y="2744747"/>
            <a:ext cx="823200" cy="1440000"/>
          </a:xfrm>
          <a:custGeom>
            <a:avLst/>
            <a:gdLst>
              <a:gd name="T0" fmla="*/ 410028 w 3542"/>
              <a:gd name="T1" fmla="*/ 1700244 h 6187"/>
              <a:gd name="T2" fmla="*/ 219482 w 3542"/>
              <a:gd name="T3" fmla="*/ 1672533 h 6187"/>
              <a:gd name="T4" fmla="*/ 206861 w 3542"/>
              <a:gd name="T5" fmla="*/ 1500722 h 6187"/>
              <a:gd name="T6" fmla="*/ 321989 w 3542"/>
              <a:gd name="T7" fmla="*/ 1408351 h 6187"/>
              <a:gd name="T8" fmla="*/ 402333 w 3542"/>
              <a:gd name="T9" fmla="*/ 1481940 h 6187"/>
              <a:gd name="T10" fmla="*/ 446352 w 3542"/>
              <a:gd name="T11" fmla="*/ 1570001 h 6187"/>
              <a:gd name="T12" fmla="*/ 294593 w 3542"/>
              <a:gd name="T13" fmla="*/ 1220530 h 6187"/>
              <a:gd name="T14" fmla="*/ 309368 w 3542"/>
              <a:gd name="T15" fmla="*/ 1107837 h 6187"/>
              <a:gd name="T16" fmla="*/ 172384 w 3542"/>
              <a:gd name="T17" fmla="*/ 1058881 h 6187"/>
              <a:gd name="T18" fmla="*/ 2463 w 3542"/>
              <a:gd name="T19" fmla="*/ 1153099 h 6187"/>
              <a:gd name="T20" fmla="*/ 95119 w 3542"/>
              <a:gd name="T21" fmla="*/ 1360934 h 6187"/>
              <a:gd name="T22" fmla="*/ 216712 w 3542"/>
              <a:gd name="T23" fmla="*/ 1364321 h 6187"/>
              <a:gd name="T24" fmla="*/ 237336 w 3542"/>
              <a:gd name="T25" fmla="*/ 1251013 h 6187"/>
              <a:gd name="T26" fmla="*/ 584260 w 3542"/>
              <a:gd name="T27" fmla="*/ 1425594 h 6187"/>
              <a:gd name="T28" fmla="*/ 349694 w 3542"/>
              <a:gd name="T29" fmla="*/ 1262713 h 6187"/>
              <a:gd name="T30" fmla="*/ 446352 w 3542"/>
              <a:gd name="T31" fmla="*/ 1395727 h 6187"/>
              <a:gd name="T32" fmla="*/ 593495 w 3542"/>
              <a:gd name="T33" fmla="*/ 1573388 h 6187"/>
              <a:gd name="T34" fmla="*/ 653521 w 3542"/>
              <a:gd name="T35" fmla="*/ 1905000 h 6187"/>
              <a:gd name="T36" fmla="*/ 687998 w 3542"/>
              <a:gd name="T37" fmla="*/ 1396035 h 6187"/>
              <a:gd name="T38" fmla="*/ 664603 w 3542"/>
              <a:gd name="T39" fmla="*/ 528055 h 6187"/>
              <a:gd name="T40" fmla="*/ 868078 w 3542"/>
              <a:gd name="T41" fmla="*/ 470169 h 6187"/>
              <a:gd name="T42" fmla="*/ 1003215 w 3542"/>
              <a:gd name="T43" fmla="*/ 304825 h 6187"/>
              <a:gd name="T44" fmla="*/ 939803 w 3542"/>
              <a:gd name="T45" fmla="*/ 230928 h 6187"/>
              <a:gd name="T46" fmla="*/ 879160 w 3542"/>
              <a:gd name="T47" fmla="*/ 322067 h 6187"/>
              <a:gd name="T48" fmla="*/ 720012 w 3542"/>
              <a:gd name="T49" fmla="*/ 392269 h 6187"/>
              <a:gd name="T50" fmla="*/ 545781 w 3542"/>
              <a:gd name="T51" fmla="*/ 450771 h 6187"/>
              <a:gd name="T52" fmla="*/ 449738 w 3542"/>
              <a:gd name="T53" fmla="*/ 267260 h 6187"/>
              <a:gd name="T54" fmla="*/ 570100 w 3542"/>
              <a:gd name="T55" fmla="*/ 77284 h 6187"/>
              <a:gd name="T56" fmla="*/ 563943 w 3542"/>
              <a:gd name="T57" fmla="*/ 13240 h 6187"/>
              <a:gd name="T58" fmla="*/ 394021 w 3542"/>
              <a:gd name="T59" fmla="*/ 122546 h 6187"/>
              <a:gd name="T60" fmla="*/ 586415 w 3542"/>
              <a:gd name="T61" fmla="*/ 970820 h 6187"/>
              <a:gd name="T62" fmla="*/ 480521 w 3542"/>
              <a:gd name="T63" fmla="*/ 822103 h 6187"/>
              <a:gd name="T64" fmla="*/ 433424 w 3542"/>
              <a:gd name="T65" fmla="*/ 416594 h 6187"/>
              <a:gd name="T66" fmla="*/ 327530 w 3542"/>
              <a:gd name="T67" fmla="*/ 429218 h 6187"/>
              <a:gd name="T68" fmla="*/ 287820 w 3542"/>
              <a:gd name="T69" fmla="*/ 696786 h 6187"/>
              <a:gd name="T70" fmla="*/ 411260 w 3542"/>
              <a:gd name="T71" fmla="*/ 882760 h 6187"/>
              <a:gd name="T72" fmla="*/ 1031536 w 3542"/>
              <a:gd name="T73" fmla="*/ 388882 h 6187"/>
              <a:gd name="T74" fmla="*/ 891781 w 3542"/>
              <a:gd name="T75" fmla="*/ 535752 h 6187"/>
              <a:gd name="T76" fmla="*/ 668913 w 3542"/>
              <a:gd name="T77" fmla="*/ 596717 h 6187"/>
              <a:gd name="T78" fmla="*/ 518384 w 3542"/>
              <a:gd name="T79" fmla="*/ 520665 h 6187"/>
              <a:gd name="T80" fmla="*/ 532237 w 3542"/>
              <a:gd name="T81" fmla="*/ 772530 h 6187"/>
              <a:gd name="T82" fmla="*/ 672915 w 3542"/>
              <a:gd name="T83" fmla="*/ 982521 h 6187"/>
              <a:gd name="T84" fmla="*/ 942265 w 3542"/>
              <a:gd name="T85" fmla="*/ 890457 h 6187"/>
              <a:gd name="T86" fmla="*/ 1071861 w 3542"/>
              <a:gd name="T87" fmla="*/ 740816 h 6187"/>
              <a:gd name="T88" fmla="*/ 1081712 w 3542"/>
              <a:gd name="T89" fmla="*/ 552379 h 6187"/>
              <a:gd name="T90" fmla="*/ 843452 w 3542"/>
              <a:gd name="T91" fmla="*/ 149949 h 6187"/>
              <a:gd name="T92" fmla="*/ 752335 w 3542"/>
              <a:gd name="T93" fmla="*/ 138865 h 6187"/>
              <a:gd name="T94" fmla="*/ 663372 w 3542"/>
              <a:gd name="T95" fmla="*/ 245091 h 6187"/>
              <a:gd name="T96" fmla="*/ 760338 w 3542"/>
              <a:gd name="T97" fmla="*/ 336231 h 6187"/>
              <a:gd name="T98" fmla="*/ 867463 w 3542"/>
              <a:gd name="T99" fmla="*/ 217688 h 6187"/>
              <a:gd name="T100" fmla="*/ 982283 w 3542"/>
              <a:gd name="T101" fmla="*/ 181971 h 6187"/>
              <a:gd name="T102" fmla="*/ 1038924 w 3542"/>
              <a:gd name="T103" fmla="*/ 142559 h 6187"/>
              <a:gd name="T104" fmla="*/ 912098 w 3542"/>
              <a:gd name="T105" fmla="*/ 28635 h 6187"/>
              <a:gd name="T106" fmla="*/ 724014 w 3542"/>
              <a:gd name="T107" fmla="*/ 18166 h 6187"/>
              <a:gd name="T108" fmla="*/ 639053 w 3542"/>
              <a:gd name="T109" fmla="*/ 73281 h 6187"/>
              <a:gd name="T110" fmla="*/ 770804 w 3542"/>
              <a:gd name="T111" fmla="*/ 64660 h 6187"/>
              <a:gd name="T112" fmla="*/ 496836 w 3542"/>
              <a:gd name="T113" fmla="*/ 276497 h 6187"/>
              <a:gd name="T114" fmla="*/ 542703 w 3542"/>
              <a:gd name="T115" fmla="*/ 347315 h 6187"/>
              <a:gd name="T116" fmla="*/ 626432 w 3542"/>
              <a:gd name="T117" fmla="*/ 208451 h 6187"/>
              <a:gd name="T118" fmla="*/ 717242 w 3542"/>
              <a:gd name="T119" fmla="*/ 100377 h 6187"/>
              <a:gd name="T120" fmla="*/ 551014 w 3542"/>
              <a:gd name="T121" fmla="*/ 190900 h 61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42" h="6187">
                <a:moveTo>
                  <a:pt x="1508" y="5232"/>
                </a:moveTo>
                <a:lnTo>
                  <a:pt x="1508" y="5232"/>
                </a:lnTo>
                <a:lnTo>
                  <a:pt x="1509" y="5255"/>
                </a:lnTo>
                <a:lnTo>
                  <a:pt x="1509" y="5277"/>
                </a:lnTo>
                <a:lnTo>
                  <a:pt x="1507" y="5299"/>
                </a:lnTo>
                <a:lnTo>
                  <a:pt x="1504" y="5321"/>
                </a:lnTo>
                <a:lnTo>
                  <a:pt x="1498" y="5342"/>
                </a:lnTo>
                <a:lnTo>
                  <a:pt x="1492" y="5362"/>
                </a:lnTo>
                <a:lnTo>
                  <a:pt x="1484" y="5382"/>
                </a:lnTo>
                <a:lnTo>
                  <a:pt x="1474" y="5401"/>
                </a:lnTo>
                <a:lnTo>
                  <a:pt x="1462" y="5418"/>
                </a:lnTo>
                <a:lnTo>
                  <a:pt x="1450" y="5436"/>
                </a:lnTo>
                <a:lnTo>
                  <a:pt x="1435" y="5451"/>
                </a:lnTo>
                <a:lnTo>
                  <a:pt x="1420" y="5467"/>
                </a:lnTo>
                <a:lnTo>
                  <a:pt x="1404" y="5480"/>
                </a:lnTo>
                <a:lnTo>
                  <a:pt x="1386" y="5493"/>
                </a:lnTo>
                <a:lnTo>
                  <a:pt x="1367" y="5504"/>
                </a:lnTo>
                <a:lnTo>
                  <a:pt x="1347" y="5514"/>
                </a:lnTo>
                <a:lnTo>
                  <a:pt x="1332" y="5522"/>
                </a:lnTo>
                <a:lnTo>
                  <a:pt x="1316" y="5527"/>
                </a:lnTo>
                <a:lnTo>
                  <a:pt x="1300" y="5533"/>
                </a:lnTo>
                <a:lnTo>
                  <a:pt x="1284" y="5537"/>
                </a:lnTo>
                <a:lnTo>
                  <a:pt x="1251" y="5545"/>
                </a:lnTo>
                <a:lnTo>
                  <a:pt x="1218" y="5550"/>
                </a:lnTo>
                <a:lnTo>
                  <a:pt x="1185" y="5553"/>
                </a:lnTo>
                <a:lnTo>
                  <a:pt x="1151" y="5553"/>
                </a:lnTo>
                <a:lnTo>
                  <a:pt x="1116" y="5553"/>
                </a:lnTo>
                <a:lnTo>
                  <a:pt x="1082" y="5550"/>
                </a:lnTo>
                <a:lnTo>
                  <a:pt x="1048" y="5546"/>
                </a:lnTo>
                <a:lnTo>
                  <a:pt x="1015" y="5540"/>
                </a:lnTo>
                <a:lnTo>
                  <a:pt x="981" y="5533"/>
                </a:lnTo>
                <a:lnTo>
                  <a:pt x="948" y="5524"/>
                </a:lnTo>
                <a:lnTo>
                  <a:pt x="916" y="5515"/>
                </a:lnTo>
                <a:lnTo>
                  <a:pt x="884" y="5504"/>
                </a:lnTo>
                <a:lnTo>
                  <a:pt x="852" y="5493"/>
                </a:lnTo>
                <a:lnTo>
                  <a:pt x="823" y="5482"/>
                </a:lnTo>
                <a:lnTo>
                  <a:pt x="793" y="5470"/>
                </a:lnTo>
                <a:lnTo>
                  <a:pt x="765" y="5457"/>
                </a:lnTo>
                <a:lnTo>
                  <a:pt x="713" y="5432"/>
                </a:lnTo>
                <a:lnTo>
                  <a:pt x="665" y="5407"/>
                </a:lnTo>
                <a:lnTo>
                  <a:pt x="625" y="5385"/>
                </a:lnTo>
                <a:lnTo>
                  <a:pt x="592" y="5365"/>
                </a:lnTo>
                <a:lnTo>
                  <a:pt x="566" y="5350"/>
                </a:lnTo>
                <a:lnTo>
                  <a:pt x="546" y="5336"/>
                </a:lnTo>
                <a:lnTo>
                  <a:pt x="545" y="5335"/>
                </a:lnTo>
                <a:lnTo>
                  <a:pt x="548" y="5309"/>
                </a:lnTo>
                <a:lnTo>
                  <a:pt x="552" y="5281"/>
                </a:lnTo>
                <a:lnTo>
                  <a:pt x="557" y="5242"/>
                </a:lnTo>
                <a:lnTo>
                  <a:pt x="566" y="5197"/>
                </a:lnTo>
                <a:lnTo>
                  <a:pt x="577" y="5144"/>
                </a:lnTo>
                <a:lnTo>
                  <a:pt x="592" y="5088"/>
                </a:lnTo>
                <a:lnTo>
                  <a:pt x="600" y="5058"/>
                </a:lnTo>
                <a:lnTo>
                  <a:pt x="609" y="5028"/>
                </a:lnTo>
                <a:lnTo>
                  <a:pt x="620" y="4998"/>
                </a:lnTo>
                <a:lnTo>
                  <a:pt x="631" y="4966"/>
                </a:lnTo>
                <a:lnTo>
                  <a:pt x="643" y="4935"/>
                </a:lnTo>
                <a:lnTo>
                  <a:pt x="658" y="4904"/>
                </a:lnTo>
                <a:lnTo>
                  <a:pt x="672" y="4874"/>
                </a:lnTo>
                <a:lnTo>
                  <a:pt x="687" y="4843"/>
                </a:lnTo>
                <a:lnTo>
                  <a:pt x="705" y="4813"/>
                </a:lnTo>
                <a:lnTo>
                  <a:pt x="723" y="4784"/>
                </a:lnTo>
                <a:lnTo>
                  <a:pt x="742" y="4756"/>
                </a:lnTo>
                <a:lnTo>
                  <a:pt x="763" y="4729"/>
                </a:lnTo>
                <a:lnTo>
                  <a:pt x="785" y="4704"/>
                </a:lnTo>
                <a:lnTo>
                  <a:pt x="809" y="4680"/>
                </a:lnTo>
                <a:lnTo>
                  <a:pt x="835" y="4658"/>
                </a:lnTo>
                <a:lnTo>
                  <a:pt x="861" y="4638"/>
                </a:lnTo>
                <a:lnTo>
                  <a:pt x="875" y="4628"/>
                </a:lnTo>
                <a:lnTo>
                  <a:pt x="890" y="4619"/>
                </a:lnTo>
                <a:lnTo>
                  <a:pt x="904" y="4611"/>
                </a:lnTo>
                <a:lnTo>
                  <a:pt x="919" y="4603"/>
                </a:lnTo>
                <a:lnTo>
                  <a:pt x="940" y="4594"/>
                </a:lnTo>
                <a:lnTo>
                  <a:pt x="961" y="4588"/>
                </a:lnTo>
                <a:lnTo>
                  <a:pt x="982" y="4582"/>
                </a:lnTo>
                <a:lnTo>
                  <a:pt x="1003" y="4578"/>
                </a:lnTo>
                <a:lnTo>
                  <a:pt x="1025" y="4575"/>
                </a:lnTo>
                <a:lnTo>
                  <a:pt x="1046" y="4574"/>
                </a:lnTo>
                <a:lnTo>
                  <a:pt x="1067" y="4575"/>
                </a:lnTo>
                <a:lnTo>
                  <a:pt x="1088" y="4579"/>
                </a:lnTo>
                <a:lnTo>
                  <a:pt x="1109" y="4583"/>
                </a:lnTo>
                <a:lnTo>
                  <a:pt x="1129" y="4590"/>
                </a:lnTo>
                <a:lnTo>
                  <a:pt x="1148" y="4597"/>
                </a:lnTo>
                <a:lnTo>
                  <a:pt x="1168" y="4606"/>
                </a:lnTo>
                <a:lnTo>
                  <a:pt x="1187" y="4617"/>
                </a:lnTo>
                <a:lnTo>
                  <a:pt x="1204" y="4630"/>
                </a:lnTo>
                <a:lnTo>
                  <a:pt x="1222" y="4645"/>
                </a:lnTo>
                <a:lnTo>
                  <a:pt x="1239" y="4660"/>
                </a:lnTo>
                <a:lnTo>
                  <a:pt x="1247" y="4670"/>
                </a:lnTo>
                <a:lnTo>
                  <a:pt x="1256" y="4680"/>
                </a:lnTo>
                <a:lnTo>
                  <a:pt x="1263" y="4690"/>
                </a:lnTo>
                <a:lnTo>
                  <a:pt x="1270" y="4700"/>
                </a:lnTo>
                <a:lnTo>
                  <a:pt x="1281" y="4721"/>
                </a:lnTo>
                <a:lnTo>
                  <a:pt x="1291" y="4744"/>
                </a:lnTo>
                <a:lnTo>
                  <a:pt x="1299" y="4766"/>
                </a:lnTo>
                <a:lnTo>
                  <a:pt x="1303" y="4790"/>
                </a:lnTo>
                <a:lnTo>
                  <a:pt x="1307" y="4813"/>
                </a:lnTo>
                <a:lnTo>
                  <a:pt x="1308" y="4836"/>
                </a:lnTo>
                <a:lnTo>
                  <a:pt x="1308" y="4859"/>
                </a:lnTo>
                <a:lnTo>
                  <a:pt x="1305" y="4882"/>
                </a:lnTo>
                <a:lnTo>
                  <a:pt x="1300" y="4905"/>
                </a:lnTo>
                <a:lnTo>
                  <a:pt x="1295" y="4926"/>
                </a:lnTo>
                <a:lnTo>
                  <a:pt x="1287" y="4947"/>
                </a:lnTo>
                <a:lnTo>
                  <a:pt x="1278" y="4966"/>
                </a:lnTo>
                <a:lnTo>
                  <a:pt x="1268" y="4985"/>
                </a:lnTo>
                <a:lnTo>
                  <a:pt x="1256" y="5001"/>
                </a:lnTo>
                <a:lnTo>
                  <a:pt x="1276" y="5002"/>
                </a:lnTo>
                <a:lnTo>
                  <a:pt x="1297" y="5006"/>
                </a:lnTo>
                <a:lnTo>
                  <a:pt x="1318" y="5011"/>
                </a:lnTo>
                <a:lnTo>
                  <a:pt x="1339" y="5019"/>
                </a:lnTo>
                <a:lnTo>
                  <a:pt x="1358" y="5029"/>
                </a:lnTo>
                <a:lnTo>
                  <a:pt x="1378" y="5040"/>
                </a:lnTo>
                <a:lnTo>
                  <a:pt x="1398" y="5052"/>
                </a:lnTo>
                <a:lnTo>
                  <a:pt x="1416" y="5066"/>
                </a:lnTo>
                <a:lnTo>
                  <a:pt x="1433" y="5083"/>
                </a:lnTo>
                <a:lnTo>
                  <a:pt x="1450" y="5099"/>
                </a:lnTo>
                <a:lnTo>
                  <a:pt x="1464" y="5119"/>
                </a:lnTo>
                <a:lnTo>
                  <a:pt x="1477" y="5139"/>
                </a:lnTo>
                <a:lnTo>
                  <a:pt x="1488" y="5161"/>
                </a:lnTo>
                <a:lnTo>
                  <a:pt x="1497" y="5183"/>
                </a:lnTo>
                <a:lnTo>
                  <a:pt x="1500" y="5195"/>
                </a:lnTo>
                <a:lnTo>
                  <a:pt x="1504" y="5207"/>
                </a:lnTo>
                <a:lnTo>
                  <a:pt x="1506" y="5220"/>
                </a:lnTo>
                <a:lnTo>
                  <a:pt x="1508" y="5232"/>
                </a:lnTo>
                <a:close/>
                <a:moveTo>
                  <a:pt x="759" y="4044"/>
                </a:moveTo>
                <a:lnTo>
                  <a:pt x="759" y="4044"/>
                </a:lnTo>
                <a:lnTo>
                  <a:pt x="781" y="4043"/>
                </a:lnTo>
                <a:lnTo>
                  <a:pt x="804" y="4041"/>
                </a:lnTo>
                <a:lnTo>
                  <a:pt x="826" y="4035"/>
                </a:lnTo>
                <a:lnTo>
                  <a:pt x="849" y="4029"/>
                </a:lnTo>
                <a:lnTo>
                  <a:pt x="872" y="4019"/>
                </a:lnTo>
                <a:lnTo>
                  <a:pt x="894" y="4008"/>
                </a:lnTo>
                <a:lnTo>
                  <a:pt x="916" y="3996"/>
                </a:lnTo>
                <a:lnTo>
                  <a:pt x="937" y="3980"/>
                </a:lnTo>
                <a:lnTo>
                  <a:pt x="957" y="3964"/>
                </a:lnTo>
                <a:lnTo>
                  <a:pt x="976" y="3946"/>
                </a:lnTo>
                <a:lnTo>
                  <a:pt x="992" y="3926"/>
                </a:lnTo>
                <a:lnTo>
                  <a:pt x="1007" y="3904"/>
                </a:lnTo>
                <a:lnTo>
                  <a:pt x="1021" y="3882"/>
                </a:lnTo>
                <a:lnTo>
                  <a:pt x="1026" y="3870"/>
                </a:lnTo>
                <a:lnTo>
                  <a:pt x="1031" y="3857"/>
                </a:lnTo>
                <a:lnTo>
                  <a:pt x="1036" y="3845"/>
                </a:lnTo>
                <a:lnTo>
                  <a:pt x="1039" y="3832"/>
                </a:lnTo>
                <a:lnTo>
                  <a:pt x="1043" y="3819"/>
                </a:lnTo>
                <a:lnTo>
                  <a:pt x="1045" y="3804"/>
                </a:lnTo>
                <a:lnTo>
                  <a:pt x="1048" y="3779"/>
                </a:lnTo>
                <a:lnTo>
                  <a:pt x="1049" y="3755"/>
                </a:lnTo>
                <a:lnTo>
                  <a:pt x="1048" y="3731"/>
                </a:lnTo>
                <a:lnTo>
                  <a:pt x="1045" y="3707"/>
                </a:lnTo>
                <a:lnTo>
                  <a:pt x="1040" y="3684"/>
                </a:lnTo>
                <a:lnTo>
                  <a:pt x="1035" y="3661"/>
                </a:lnTo>
                <a:lnTo>
                  <a:pt x="1026" y="3640"/>
                </a:lnTo>
                <a:lnTo>
                  <a:pt x="1016" y="3619"/>
                </a:lnTo>
                <a:lnTo>
                  <a:pt x="1005" y="3598"/>
                </a:lnTo>
                <a:lnTo>
                  <a:pt x="992" y="3580"/>
                </a:lnTo>
                <a:lnTo>
                  <a:pt x="978" y="3561"/>
                </a:lnTo>
                <a:lnTo>
                  <a:pt x="962" y="3545"/>
                </a:lnTo>
                <a:lnTo>
                  <a:pt x="945" y="3528"/>
                </a:lnTo>
                <a:lnTo>
                  <a:pt x="926" y="3514"/>
                </a:lnTo>
                <a:lnTo>
                  <a:pt x="906" y="3501"/>
                </a:lnTo>
                <a:lnTo>
                  <a:pt x="884" y="3488"/>
                </a:lnTo>
                <a:lnTo>
                  <a:pt x="868" y="3481"/>
                </a:lnTo>
                <a:lnTo>
                  <a:pt x="851" y="3473"/>
                </a:lnTo>
                <a:lnTo>
                  <a:pt x="834" y="3466"/>
                </a:lnTo>
                <a:lnTo>
                  <a:pt x="816" y="3460"/>
                </a:lnTo>
                <a:lnTo>
                  <a:pt x="798" y="3454"/>
                </a:lnTo>
                <a:lnTo>
                  <a:pt x="781" y="3450"/>
                </a:lnTo>
                <a:lnTo>
                  <a:pt x="745" y="3442"/>
                </a:lnTo>
                <a:lnTo>
                  <a:pt x="708" y="3438"/>
                </a:lnTo>
                <a:lnTo>
                  <a:pt x="672" y="3435"/>
                </a:lnTo>
                <a:lnTo>
                  <a:pt x="635" y="3435"/>
                </a:lnTo>
                <a:lnTo>
                  <a:pt x="597" y="3436"/>
                </a:lnTo>
                <a:lnTo>
                  <a:pt x="560" y="3439"/>
                </a:lnTo>
                <a:lnTo>
                  <a:pt x="522" y="3443"/>
                </a:lnTo>
                <a:lnTo>
                  <a:pt x="486" y="3450"/>
                </a:lnTo>
                <a:lnTo>
                  <a:pt x="450" y="3458"/>
                </a:lnTo>
                <a:lnTo>
                  <a:pt x="413" y="3465"/>
                </a:lnTo>
                <a:lnTo>
                  <a:pt x="378" y="3475"/>
                </a:lnTo>
                <a:lnTo>
                  <a:pt x="344" y="3486"/>
                </a:lnTo>
                <a:lnTo>
                  <a:pt x="310" y="3497"/>
                </a:lnTo>
                <a:lnTo>
                  <a:pt x="277" y="3509"/>
                </a:lnTo>
                <a:lnTo>
                  <a:pt x="246" y="3521"/>
                </a:lnTo>
                <a:lnTo>
                  <a:pt x="187" y="3546"/>
                </a:lnTo>
                <a:lnTo>
                  <a:pt x="134" y="3570"/>
                </a:lnTo>
                <a:lnTo>
                  <a:pt x="89" y="3593"/>
                </a:lnTo>
                <a:lnTo>
                  <a:pt x="51" y="3613"/>
                </a:lnTo>
                <a:lnTo>
                  <a:pt x="24" y="3628"/>
                </a:lnTo>
                <a:lnTo>
                  <a:pt x="1" y="3643"/>
                </a:lnTo>
                <a:lnTo>
                  <a:pt x="0" y="3644"/>
                </a:lnTo>
                <a:lnTo>
                  <a:pt x="2" y="3671"/>
                </a:lnTo>
                <a:lnTo>
                  <a:pt x="4" y="3703"/>
                </a:lnTo>
                <a:lnTo>
                  <a:pt x="8" y="3745"/>
                </a:lnTo>
                <a:lnTo>
                  <a:pt x="15" y="3795"/>
                </a:lnTo>
                <a:lnTo>
                  <a:pt x="25" y="3853"/>
                </a:lnTo>
                <a:lnTo>
                  <a:pt x="38" y="3915"/>
                </a:lnTo>
                <a:lnTo>
                  <a:pt x="46" y="3948"/>
                </a:lnTo>
                <a:lnTo>
                  <a:pt x="55" y="3981"/>
                </a:lnTo>
                <a:lnTo>
                  <a:pt x="63" y="4015"/>
                </a:lnTo>
                <a:lnTo>
                  <a:pt x="74" y="4050"/>
                </a:lnTo>
                <a:lnTo>
                  <a:pt x="87" y="4085"/>
                </a:lnTo>
                <a:lnTo>
                  <a:pt x="100" y="4119"/>
                </a:lnTo>
                <a:lnTo>
                  <a:pt x="114" y="4154"/>
                </a:lnTo>
                <a:lnTo>
                  <a:pt x="130" y="4187"/>
                </a:lnTo>
                <a:lnTo>
                  <a:pt x="147" y="4221"/>
                </a:lnTo>
                <a:lnTo>
                  <a:pt x="166" y="4253"/>
                </a:lnTo>
                <a:lnTo>
                  <a:pt x="186" y="4285"/>
                </a:lnTo>
                <a:lnTo>
                  <a:pt x="207" y="4315"/>
                </a:lnTo>
                <a:lnTo>
                  <a:pt x="230" y="4344"/>
                </a:lnTo>
                <a:lnTo>
                  <a:pt x="255" y="4371"/>
                </a:lnTo>
                <a:lnTo>
                  <a:pt x="281" y="4397"/>
                </a:lnTo>
                <a:lnTo>
                  <a:pt x="295" y="4409"/>
                </a:lnTo>
                <a:lnTo>
                  <a:pt x="309" y="4420"/>
                </a:lnTo>
                <a:lnTo>
                  <a:pt x="324" y="4431"/>
                </a:lnTo>
                <a:lnTo>
                  <a:pt x="340" y="4442"/>
                </a:lnTo>
                <a:lnTo>
                  <a:pt x="355" y="4451"/>
                </a:lnTo>
                <a:lnTo>
                  <a:pt x="372" y="4461"/>
                </a:lnTo>
                <a:lnTo>
                  <a:pt x="394" y="4472"/>
                </a:lnTo>
                <a:lnTo>
                  <a:pt x="416" y="4481"/>
                </a:lnTo>
                <a:lnTo>
                  <a:pt x="439" y="4487"/>
                </a:lnTo>
                <a:lnTo>
                  <a:pt x="461" y="4493"/>
                </a:lnTo>
                <a:lnTo>
                  <a:pt x="484" y="4497"/>
                </a:lnTo>
                <a:lnTo>
                  <a:pt x="507" y="4498"/>
                </a:lnTo>
                <a:lnTo>
                  <a:pt x="530" y="4498"/>
                </a:lnTo>
                <a:lnTo>
                  <a:pt x="553" y="4496"/>
                </a:lnTo>
                <a:lnTo>
                  <a:pt x="576" y="4493"/>
                </a:lnTo>
                <a:lnTo>
                  <a:pt x="598" y="4487"/>
                </a:lnTo>
                <a:lnTo>
                  <a:pt x="621" y="4480"/>
                </a:lnTo>
                <a:lnTo>
                  <a:pt x="642" y="4470"/>
                </a:lnTo>
                <a:lnTo>
                  <a:pt x="663" y="4459"/>
                </a:lnTo>
                <a:lnTo>
                  <a:pt x="684" y="4447"/>
                </a:lnTo>
                <a:lnTo>
                  <a:pt x="704" y="4431"/>
                </a:lnTo>
                <a:lnTo>
                  <a:pt x="723" y="4415"/>
                </a:lnTo>
                <a:lnTo>
                  <a:pt x="732" y="4405"/>
                </a:lnTo>
                <a:lnTo>
                  <a:pt x="742" y="4395"/>
                </a:lnTo>
                <a:lnTo>
                  <a:pt x="751" y="4384"/>
                </a:lnTo>
                <a:lnTo>
                  <a:pt x="759" y="4374"/>
                </a:lnTo>
                <a:lnTo>
                  <a:pt x="767" y="4362"/>
                </a:lnTo>
                <a:lnTo>
                  <a:pt x="773" y="4351"/>
                </a:lnTo>
                <a:lnTo>
                  <a:pt x="784" y="4327"/>
                </a:lnTo>
                <a:lnTo>
                  <a:pt x="793" y="4303"/>
                </a:lnTo>
                <a:lnTo>
                  <a:pt x="801" y="4277"/>
                </a:lnTo>
                <a:lnTo>
                  <a:pt x="805" y="4252"/>
                </a:lnTo>
                <a:lnTo>
                  <a:pt x="807" y="4227"/>
                </a:lnTo>
                <a:lnTo>
                  <a:pt x="807" y="4201"/>
                </a:lnTo>
                <a:lnTo>
                  <a:pt x="806" y="4176"/>
                </a:lnTo>
                <a:lnTo>
                  <a:pt x="803" y="4151"/>
                </a:lnTo>
                <a:lnTo>
                  <a:pt x="797" y="4128"/>
                </a:lnTo>
                <a:lnTo>
                  <a:pt x="790" y="4105"/>
                </a:lnTo>
                <a:lnTo>
                  <a:pt x="781" y="4083"/>
                </a:lnTo>
                <a:lnTo>
                  <a:pt x="771" y="4063"/>
                </a:lnTo>
                <a:lnTo>
                  <a:pt x="759" y="4044"/>
                </a:lnTo>
                <a:close/>
                <a:moveTo>
                  <a:pt x="2320" y="3404"/>
                </a:moveTo>
                <a:lnTo>
                  <a:pt x="1982" y="3404"/>
                </a:lnTo>
                <a:lnTo>
                  <a:pt x="1978" y="3439"/>
                </a:lnTo>
                <a:lnTo>
                  <a:pt x="1968" y="3515"/>
                </a:lnTo>
                <a:lnTo>
                  <a:pt x="1956" y="3629"/>
                </a:lnTo>
                <a:lnTo>
                  <a:pt x="1949" y="3701"/>
                </a:lnTo>
                <a:lnTo>
                  <a:pt x="1943" y="3779"/>
                </a:lnTo>
                <a:lnTo>
                  <a:pt x="1937" y="3866"/>
                </a:lnTo>
                <a:lnTo>
                  <a:pt x="1932" y="3959"/>
                </a:lnTo>
                <a:lnTo>
                  <a:pt x="1926" y="4061"/>
                </a:lnTo>
                <a:lnTo>
                  <a:pt x="1923" y="4169"/>
                </a:lnTo>
                <a:lnTo>
                  <a:pt x="1921" y="4283"/>
                </a:lnTo>
                <a:lnTo>
                  <a:pt x="1920" y="4403"/>
                </a:lnTo>
                <a:lnTo>
                  <a:pt x="1920" y="4529"/>
                </a:lnTo>
                <a:lnTo>
                  <a:pt x="1923" y="4659"/>
                </a:lnTo>
                <a:lnTo>
                  <a:pt x="1898" y="4630"/>
                </a:lnTo>
                <a:lnTo>
                  <a:pt x="1872" y="4603"/>
                </a:lnTo>
                <a:lnTo>
                  <a:pt x="1847" y="4575"/>
                </a:lnTo>
                <a:lnTo>
                  <a:pt x="1821" y="4549"/>
                </a:lnTo>
                <a:lnTo>
                  <a:pt x="1794" y="4524"/>
                </a:lnTo>
                <a:lnTo>
                  <a:pt x="1767" y="4498"/>
                </a:lnTo>
                <a:lnTo>
                  <a:pt x="1739" y="4474"/>
                </a:lnTo>
                <a:lnTo>
                  <a:pt x="1712" y="4451"/>
                </a:lnTo>
                <a:lnTo>
                  <a:pt x="1656" y="4406"/>
                </a:lnTo>
                <a:lnTo>
                  <a:pt x="1599" y="4364"/>
                </a:lnTo>
                <a:lnTo>
                  <a:pt x="1543" y="4325"/>
                </a:lnTo>
                <a:lnTo>
                  <a:pt x="1488" y="4288"/>
                </a:lnTo>
                <a:lnTo>
                  <a:pt x="1434" y="4255"/>
                </a:lnTo>
                <a:lnTo>
                  <a:pt x="1383" y="4224"/>
                </a:lnTo>
                <a:lnTo>
                  <a:pt x="1333" y="4197"/>
                </a:lnTo>
                <a:lnTo>
                  <a:pt x="1286" y="4172"/>
                </a:lnTo>
                <a:lnTo>
                  <a:pt x="1243" y="4150"/>
                </a:lnTo>
                <a:lnTo>
                  <a:pt x="1203" y="4131"/>
                </a:lnTo>
                <a:lnTo>
                  <a:pt x="1167" y="4114"/>
                </a:lnTo>
                <a:lnTo>
                  <a:pt x="1136" y="4101"/>
                </a:lnTo>
                <a:lnTo>
                  <a:pt x="1112" y="4125"/>
                </a:lnTo>
                <a:lnTo>
                  <a:pt x="1086" y="4149"/>
                </a:lnTo>
                <a:lnTo>
                  <a:pt x="1058" y="4169"/>
                </a:lnTo>
                <a:lnTo>
                  <a:pt x="1031" y="4188"/>
                </a:lnTo>
                <a:lnTo>
                  <a:pt x="1031" y="4215"/>
                </a:lnTo>
                <a:lnTo>
                  <a:pt x="1029" y="4242"/>
                </a:lnTo>
                <a:lnTo>
                  <a:pt x="1027" y="4270"/>
                </a:lnTo>
                <a:lnTo>
                  <a:pt x="1024" y="4296"/>
                </a:lnTo>
                <a:lnTo>
                  <a:pt x="1059" y="4311"/>
                </a:lnTo>
                <a:lnTo>
                  <a:pt x="1105" y="4333"/>
                </a:lnTo>
                <a:lnTo>
                  <a:pt x="1163" y="4361"/>
                </a:lnTo>
                <a:lnTo>
                  <a:pt x="1226" y="4394"/>
                </a:lnTo>
                <a:lnTo>
                  <a:pt x="1262" y="4414"/>
                </a:lnTo>
                <a:lnTo>
                  <a:pt x="1298" y="4435"/>
                </a:lnTo>
                <a:lnTo>
                  <a:pt x="1334" y="4457"/>
                </a:lnTo>
                <a:lnTo>
                  <a:pt x="1373" y="4481"/>
                </a:lnTo>
                <a:lnTo>
                  <a:pt x="1411" y="4506"/>
                </a:lnTo>
                <a:lnTo>
                  <a:pt x="1450" y="4533"/>
                </a:lnTo>
                <a:lnTo>
                  <a:pt x="1489" y="4560"/>
                </a:lnTo>
                <a:lnTo>
                  <a:pt x="1528" y="4591"/>
                </a:lnTo>
                <a:lnTo>
                  <a:pt x="1566" y="4622"/>
                </a:lnTo>
                <a:lnTo>
                  <a:pt x="1605" y="4655"/>
                </a:lnTo>
                <a:lnTo>
                  <a:pt x="1642" y="4689"/>
                </a:lnTo>
                <a:lnTo>
                  <a:pt x="1679" y="4724"/>
                </a:lnTo>
                <a:lnTo>
                  <a:pt x="1714" y="4761"/>
                </a:lnTo>
                <a:lnTo>
                  <a:pt x="1748" y="4800"/>
                </a:lnTo>
                <a:lnTo>
                  <a:pt x="1781" y="4839"/>
                </a:lnTo>
                <a:lnTo>
                  <a:pt x="1812" y="4881"/>
                </a:lnTo>
                <a:lnTo>
                  <a:pt x="1826" y="4902"/>
                </a:lnTo>
                <a:lnTo>
                  <a:pt x="1839" y="4924"/>
                </a:lnTo>
                <a:lnTo>
                  <a:pt x="1854" y="4946"/>
                </a:lnTo>
                <a:lnTo>
                  <a:pt x="1866" y="4968"/>
                </a:lnTo>
                <a:lnTo>
                  <a:pt x="1878" y="4991"/>
                </a:lnTo>
                <a:lnTo>
                  <a:pt x="1890" y="5014"/>
                </a:lnTo>
                <a:lnTo>
                  <a:pt x="1901" y="5037"/>
                </a:lnTo>
                <a:lnTo>
                  <a:pt x="1911" y="5061"/>
                </a:lnTo>
                <a:lnTo>
                  <a:pt x="1920" y="5085"/>
                </a:lnTo>
                <a:lnTo>
                  <a:pt x="1928" y="5110"/>
                </a:lnTo>
                <a:lnTo>
                  <a:pt x="1936" y="5134"/>
                </a:lnTo>
                <a:lnTo>
                  <a:pt x="1943" y="5160"/>
                </a:lnTo>
                <a:lnTo>
                  <a:pt x="1949" y="5185"/>
                </a:lnTo>
                <a:lnTo>
                  <a:pt x="1955" y="5211"/>
                </a:lnTo>
                <a:lnTo>
                  <a:pt x="1959" y="5237"/>
                </a:lnTo>
                <a:lnTo>
                  <a:pt x="1962" y="5264"/>
                </a:lnTo>
                <a:lnTo>
                  <a:pt x="1976" y="5388"/>
                </a:lnTo>
                <a:lnTo>
                  <a:pt x="1988" y="5504"/>
                </a:lnTo>
                <a:lnTo>
                  <a:pt x="2002" y="5611"/>
                </a:lnTo>
                <a:lnTo>
                  <a:pt x="2009" y="5663"/>
                </a:lnTo>
                <a:lnTo>
                  <a:pt x="2018" y="5716"/>
                </a:lnTo>
                <a:lnTo>
                  <a:pt x="2026" y="5769"/>
                </a:lnTo>
                <a:lnTo>
                  <a:pt x="2036" y="5822"/>
                </a:lnTo>
                <a:lnTo>
                  <a:pt x="2047" y="5877"/>
                </a:lnTo>
                <a:lnTo>
                  <a:pt x="2059" y="5933"/>
                </a:lnTo>
                <a:lnTo>
                  <a:pt x="2073" y="5992"/>
                </a:lnTo>
                <a:lnTo>
                  <a:pt x="2088" y="6054"/>
                </a:lnTo>
                <a:lnTo>
                  <a:pt x="2104" y="6119"/>
                </a:lnTo>
                <a:lnTo>
                  <a:pt x="2123" y="6187"/>
                </a:lnTo>
                <a:lnTo>
                  <a:pt x="2447" y="6098"/>
                </a:lnTo>
                <a:lnTo>
                  <a:pt x="2429" y="6033"/>
                </a:lnTo>
                <a:lnTo>
                  <a:pt x="2412" y="5968"/>
                </a:lnTo>
                <a:lnTo>
                  <a:pt x="2397" y="5903"/>
                </a:lnTo>
                <a:lnTo>
                  <a:pt x="2382" y="5839"/>
                </a:lnTo>
                <a:lnTo>
                  <a:pt x="2368" y="5776"/>
                </a:lnTo>
                <a:lnTo>
                  <a:pt x="2355" y="5712"/>
                </a:lnTo>
                <a:lnTo>
                  <a:pt x="2343" y="5648"/>
                </a:lnTo>
                <a:lnTo>
                  <a:pt x="2331" y="5584"/>
                </a:lnTo>
                <a:lnTo>
                  <a:pt x="2320" y="5522"/>
                </a:lnTo>
                <a:lnTo>
                  <a:pt x="2310" y="5460"/>
                </a:lnTo>
                <a:lnTo>
                  <a:pt x="2293" y="5336"/>
                </a:lnTo>
                <a:lnTo>
                  <a:pt x="2277" y="5213"/>
                </a:lnTo>
                <a:lnTo>
                  <a:pt x="2265" y="5095"/>
                </a:lnTo>
                <a:lnTo>
                  <a:pt x="2255" y="4977"/>
                </a:lnTo>
                <a:lnTo>
                  <a:pt x="2247" y="4861"/>
                </a:lnTo>
                <a:lnTo>
                  <a:pt x="2241" y="4749"/>
                </a:lnTo>
                <a:lnTo>
                  <a:pt x="2238" y="4640"/>
                </a:lnTo>
                <a:lnTo>
                  <a:pt x="2235" y="4534"/>
                </a:lnTo>
                <a:lnTo>
                  <a:pt x="2235" y="4431"/>
                </a:lnTo>
                <a:lnTo>
                  <a:pt x="2236" y="4332"/>
                </a:lnTo>
                <a:lnTo>
                  <a:pt x="2239" y="4237"/>
                </a:lnTo>
                <a:lnTo>
                  <a:pt x="2242" y="4145"/>
                </a:lnTo>
                <a:lnTo>
                  <a:pt x="2247" y="4058"/>
                </a:lnTo>
                <a:lnTo>
                  <a:pt x="2252" y="3975"/>
                </a:lnTo>
                <a:lnTo>
                  <a:pt x="2258" y="3897"/>
                </a:lnTo>
                <a:lnTo>
                  <a:pt x="2265" y="3824"/>
                </a:lnTo>
                <a:lnTo>
                  <a:pt x="2272" y="3756"/>
                </a:lnTo>
                <a:lnTo>
                  <a:pt x="2278" y="3693"/>
                </a:lnTo>
                <a:lnTo>
                  <a:pt x="2285" y="3636"/>
                </a:lnTo>
                <a:lnTo>
                  <a:pt x="2298" y="3539"/>
                </a:lnTo>
                <a:lnTo>
                  <a:pt x="2309" y="3466"/>
                </a:lnTo>
                <a:lnTo>
                  <a:pt x="2320" y="3404"/>
                </a:lnTo>
                <a:close/>
                <a:moveTo>
                  <a:pt x="2047" y="1713"/>
                </a:moveTo>
                <a:lnTo>
                  <a:pt x="2047" y="1713"/>
                </a:lnTo>
                <a:lnTo>
                  <a:pt x="2085" y="1715"/>
                </a:lnTo>
                <a:lnTo>
                  <a:pt x="2122" y="1715"/>
                </a:lnTo>
                <a:lnTo>
                  <a:pt x="2159" y="1715"/>
                </a:lnTo>
                <a:lnTo>
                  <a:pt x="2196" y="1714"/>
                </a:lnTo>
                <a:lnTo>
                  <a:pt x="2232" y="1712"/>
                </a:lnTo>
                <a:lnTo>
                  <a:pt x="2268" y="1708"/>
                </a:lnTo>
                <a:lnTo>
                  <a:pt x="2305" y="1705"/>
                </a:lnTo>
                <a:lnTo>
                  <a:pt x="2340" y="1700"/>
                </a:lnTo>
                <a:lnTo>
                  <a:pt x="2375" y="1694"/>
                </a:lnTo>
                <a:lnTo>
                  <a:pt x="2410" y="1688"/>
                </a:lnTo>
                <a:lnTo>
                  <a:pt x="2444" y="1680"/>
                </a:lnTo>
                <a:lnTo>
                  <a:pt x="2478" y="1672"/>
                </a:lnTo>
                <a:lnTo>
                  <a:pt x="2512" y="1662"/>
                </a:lnTo>
                <a:lnTo>
                  <a:pt x="2545" y="1652"/>
                </a:lnTo>
                <a:lnTo>
                  <a:pt x="2578" y="1641"/>
                </a:lnTo>
                <a:lnTo>
                  <a:pt x="2609" y="1630"/>
                </a:lnTo>
                <a:lnTo>
                  <a:pt x="2641" y="1618"/>
                </a:lnTo>
                <a:lnTo>
                  <a:pt x="2672" y="1605"/>
                </a:lnTo>
                <a:lnTo>
                  <a:pt x="2703" y="1591"/>
                </a:lnTo>
                <a:lnTo>
                  <a:pt x="2733" y="1575"/>
                </a:lnTo>
                <a:lnTo>
                  <a:pt x="2762" y="1560"/>
                </a:lnTo>
                <a:lnTo>
                  <a:pt x="2791" y="1543"/>
                </a:lnTo>
                <a:lnTo>
                  <a:pt x="2820" y="1527"/>
                </a:lnTo>
                <a:lnTo>
                  <a:pt x="2847" y="1508"/>
                </a:lnTo>
                <a:lnTo>
                  <a:pt x="2873" y="1490"/>
                </a:lnTo>
                <a:lnTo>
                  <a:pt x="2899" y="1471"/>
                </a:lnTo>
                <a:lnTo>
                  <a:pt x="2924" y="1450"/>
                </a:lnTo>
                <a:lnTo>
                  <a:pt x="2949" y="1429"/>
                </a:lnTo>
                <a:lnTo>
                  <a:pt x="2973" y="1408"/>
                </a:lnTo>
                <a:lnTo>
                  <a:pt x="2996" y="1385"/>
                </a:lnTo>
                <a:lnTo>
                  <a:pt x="3018" y="1362"/>
                </a:lnTo>
                <a:lnTo>
                  <a:pt x="3039" y="1339"/>
                </a:lnTo>
                <a:lnTo>
                  <a:pt x="3064" y="1308"/>
                </a:lnTo>
                <a:lnTo>
                  <a:pt x="3089" y="1277"/>
                </a:lnTo>
                <a:lnTo>
                  <a:pt x="3112" y="1244"/>
                </a:lnTo>
                <a:lnTo>
                  <a:pt x="3135" y="1210"/>
                </a:lnTo>
                <a:lnTo>
                  <a:pt x="3158" y="1175"/>
                </a:lnTo>
                <a:lnTo>
                  <a:pt x="3179" y="1140"/>
                </a:lnTo>
                <a:lnTo>
                  <a:pt x="3201" y="1102"/>
                </a:lnTo>
                <a:lnTo>
                  <a:pt x="3221" y="1066"/>
                </a:lnTo>
                <a:lnTo>
                  <a:pt x="3240" y="1029"/>
                </a:lnTo>
                <a:lnTo>
                  <a:pt x="3259" y="990"/>
                </a:lnTo>
                <a:lnTo>
                  <a:pt x="3277" y="953"/>
                </a:lnTo>
                <a:lnTo>
                  <a:pt x="3294" y="914"/>
                </a:lnTo>
                <a:lnTo>
                  <a:pt x="3310" y="876"/>
                </a:lnTo>
                <a:lnTo>
                  <a:pt x="3325" y="838"/>
                </a:lnTo>
                <a:lnTo>
                  <a:pt x="3339" y="800"/>
                </a:lnTo>
                <a:lnTo>
                  <a:pt x="3353" y="762"/>
                </a:lnTo>
                <a:lnTo>
                  <a:pt x="3338" y="770"/>
                </a:lnTo>
                <a:lnTo>
                  <a:pt x="3320" y="776"/>
                </a:lnTo>
                <a:lnTo>
                  <a:pt x="3301" y="780"/>
                </a:lnTo>
                <a:lnTo>
                  <a:pt x="3279" y="783"/>
                </a:lnTo>
                <a:lnTo>
                  <a:pt x="3257" y="785"/>
                </a:lnTo>
                <a:lnTo>
                  <a:pt x="3233" y="785"/>
                </a:lnTo>
                <a:lnTo>
                  <a:pt x="3208" y="784"/>
                </a:lnTo>
                <a:lnTo>
                  <a:pt x="3182" y="782"/>
                </a:lnTo>
                <a:lnTo>
                  <a:pt x="3156" y="779"/>
                </a:lnTo>
                <a:lnTo>
                  <a:pt x="3130" y="774"/>
                </a:lnTo>
                <a:lnTo>
                  <a:pt x="3103" y="768"/>
                </a:lnTo>
                <a:lnTo>
                  <a:pt x="3078" y="760"/>
                </a:lnTo>
                <a:lnTo>
                  <a:pt x="3053" y="750"/>
                </a:lnTo>
                <a:lnTo>
                  <a:pt x="3030" y="740"/>
                </a:lnTo>
                <a:lnTo>
                  <a:pt x="3007" y="728"/>
                </a:lnTo>
                <a:lnTo>
                  <a:pt x="2986" y="714"/>
                </a:lnTo>
                <a:lnTo>
                  <a:pt x="2985" y="736"/>
                </a:lnTo>
                <a:lnTo>
                  <a:pt x="2982" y="758"/>
                </a:lnTo>
                <a:lnTo>
                  <a:pt x="2978" y="780"/>
                </a:lnTo>
                <a:lnTo>
                  <a:pt x="2974" y="802"/>
                </a:lnTo>
                <a:lnTo>
                  <a:pt x="2967" y="827"/>
                </a:lnTo>
                <a:lnTo>
                  <a:pt x="2959" y="853"/>
                </a:lnTo>
                <a:lnTo>
                  <a:pt x="2952" y="877"/>
                </a:lnTo>
                <a:lnTo>
                  <a:pt x="2943" y="900"/>
                </a:lnTo>
                <a:lnTo>
                  <a:pt x="2933" y="923"/>
                </a:lnTo>
                <a:lnTo>
                  <a:pt x="2922" y="945"/>
                </a:lnTo>
                <a:lnTo>
                  <a:pt x="2911" y="967"/>
                </a:lnTo>
                <a:lnTo>
                  <a:pt x="2899" y="988"/>
                </a:lnTo>
                <a:lnTo>
                  <a:pt x="2886" y="1008"/>
                </a:lnTo>
                <a:lnTo>
                  <a:pt x="2871" y="1027"/>
                </a:lnTo>
                <a:lnTo>
                  <a:pt x="2856" y="1046"/>
                </a:lnTo>
                <a:lnTo>
                  <a:pt x="2840" y="1065"/>
                </a:lnTo>
                <a:lnTo>
                  <a:pt x="2823" y="1082"/>
                </a:lnTo>
                <a:lnTo>
                  <a:pt x="2805" y="1099"/>
                </a:lnTo>
                <a:lnTo>
                  <a:pt x="2787" y="1115"/>
                </a:lnTo>
                <a:lnTo>
                  <a:pt x="2767" y="1131"/>
                </a:lnTo>
                <a:lnTo>
                  <a:pt x="2746" y="1145"/>
                </a:lnTo>
                <a:lnTo>
                  <a:pt x="2724" y="1160"/>
                </a:lnTo>
                <a:lnTo>
                  <a:pt x="2702" y="1173"/>
                </a:lnTo>
                <a:lnTo>
                  <a:pt x="2678" y="1185"/>
                </a:lnTo>
                <a:lnTo>
                  <a:pt x="2652" y="1197"/>
                </a:lnTo>
                <a:lnTo>
                  <a:pt x="2626" y="1208"/>
                </a:lnTo>
                <a:lnTo>
                  <a:pt x="2600" y="1218"/>
                </a:lnTo>
                <a:lnTo>
                  <a:pt x="2571" y="1228"/>
                </a:lnTo>
                <a:lnTo>
                  <a:pt x="2541" y="1237"/>
                </a:lnTo>
                <a:lnTo>
                  <a:pt x="2510" y="1245"/>
                </a:lnTo>
                <a:lnTo>
                  <a:pt x="2478" y="1252"/>
                </a:lnTo>
                <a:lnTo>
                  <a:pt x="2445" y="1259"/>
                </a:lnTo>
                <a:lnTo>
                  <a:pt x="2411" y="1265"/>
                </a:lnTo>
                <a:lnTo>
                  <a:pt x="2376" y="1270"/>
                </a:lnTo>
                <a:lnTo>
                  <a:pt x="2339" y="1274"/>
                </a:lnTo>
                <a:lnTo>
                  <a:pt x="2301" y="1278"/>
                </a:lnTo>
                <a:lnTo>
                  <a:pt x="2238" y="1283"/>
                </a:lnTo>
                <a:lnTo>
                  <a:pt x="2178" y="1286"/>
                </a:lnTo>
                <a:lnTo>
                  <a:pt x="2122" y="1287"/>
                </a:lnTo>
                <a:lnTo>
                  <a:pt x="2068" y="1288"/>
                </a:lnTo>
                <a:lnTo>
                  <a:pt x="2019" y="1288"/>
                </a:lnTo>
                <a:lnTo>
                  <a:pt x="1971" y="1287"/>
                </a:lnTo>
                <a:lnTo>
                  <a:pt x="1927" y="1285"/>
                </a:lnTo>
                <a:lnTo>
                  <a:pt x="1885" y="1283"/>
                </a:lnTo>
                <a:lnTo>
                  <a:pt x="1807" y="1276"/>
                </a:lnTo>
                <a:lnTo>
                  <a:pt x="1736" y="1268"/>
                </a:lnTo>
                <a:lnTo>
                  <a:pt x="1670" y="1262"/>
                </a:lnTo>
                <a:lnTo>
                  <a:pt x="1608" y="1256"/>
                </a:lnTo>
                <a:lnTo>
                  <a:pt x="1641" y="1300"/>
                </a:lnTo>
                <a:lnTo>
                  <a:pt x="1674" y="1344"/>
                </a:lnTo>
                <a:lnTo>
                  <a:pt x="1707" y="1386"/>
                </a:lnTo>
                <a:lnTo>
                  <a:pt x="1740" y="1426"/>
                </a:lnTo>
                <a:lnTo>
                  <a:pt x="1773" y="1464"/>
                </a:lnTo>
                <a:lnTo>
                  <a:pt x="1805" y="1499"/>
                </a:lnTo>
                <a:lnTo>
                  <a:pt x="1836" y="1534"/>
                </a:lnTo>
                <a:lnTo>
                  <a:pt x="1867" y="1565"/>
                </a:lnTo>
                <a:lnTo>
                  <a:pt x="1895" y="1594"/>
                </a:lnTo>
                <a:lnTo>
                  <a:pt x="1923" y="1620"/>
                </a:lnTo>
                <a:lnTo>
                  <a:pt x="1949" y="1644"/>
                </a:lnTo>
                <a:lnTo>
                  <a:pt x="1973" y="1664"/>
                </a:lnTo>
                <a:lnTo>
                  <a:pt x="1995" y="1682"/>
                </a:lnTo>
                <a:lnTo>
                  <a:pt x="2015" y="1695"/>
                </a:lnTo>
                <a:lnTo>
                  <a:pt x="2033" y="1706"/>
                </a:lnTo>
                <a:lnTo>
                  <a:pt x="2047" y="1713"/>
                </a:lnTo>
                <a:close/>
                <a:moveTo>
                  <a:pt x="1446" y="969"/>
                </a:moveTo>
                <a:lnTo>
                  <a:pt x="1446" y="969"/>
                </a:lnTo>
                <a:lnTo>
                  <a:pt x="1448" y="968"/>
                </a:lnTo>
                <a:lnTo>
                  <a:pt x="1449" y="952"/>
                </a:lnTo>
                <a:lnTo>
                  <a:pt x="1450" y="935"/>
                </a:lnTo>
                <a:lnTo>
                  <a:pt x="1454" y="902"/>
                </a:lnTo>
                <a:lnTo>
                  <a:pt x="1461" y="868"/>
                </a:lnTo>
                <a:lnTo>
                  <a:pt x="1471" y="834"/>
                </a:lnTo>
                <a:lnTo>
                  <a:pt x="1483" y="799"/>
                </a:lnTo>
                <a:lnTo>
                  <a:pt x="1498" y="762"/>
                </a:lnTo>
                <a:lnTo>
                  <a:pt x="1516" y="727"/>
                </a:lnTo>
                <a:lnTo>
                  <a:pt x="1537" y="691"/>
                </a:lnTo>
                <a:lnTo>
                  <a:pt x="1559" y="658"/>
                </a:lnTo>
                <a:lnTo>
                  <a:pt x="1583" y="625"/>
                </a:lnTo>
                <a:lnTo>
                  <a:pt x="1610" y="591"/>
                </a:lnTo>
                <a:lnTo>
                  <a:pt x="1641" y="557"/>
                </a:lnTo>
                <a:lnTo>
                  <a:pt x="1673" y="523"/>
                </a:lnTo>
                <a:lnTo>
                  <a:pt x="1708" y="490"/>
                </a:lnTo>
                <a:lnTo>
                  <a:pt x="1745" y="457"/>
                </a:lnTo>
                <a:lnTo>
                  <a:pt x="1782" y="424"/>
                </a:lnTo>
                <a:lnTo>
                  <a:pt x="1794" y="386"/>
                </a:lnTo>
                <a:lnTo>
                  <a:pt x="1806" y="350"/>
                </a:lnTo>
                <a:lnTo>
                  <a:pt x="1821" y="316"/>
                </a:lnTo>
                <a:lnTo>
                  <a:pt x="1836" y="283"/>
                </a:lnTo>
                <a:lnTo>
                  <a:pt x="1852" y="251"/>
                </a:lnTo>
                <a:lnTo>
                  <a:pt x="1870" y="221"/>
                </a:lnTo>
                <a:lnTo>
                  <a:pt x="1889" y="192"/>
                </a:lnTo>
                <a:lnTo>
                  <a:pt x="1909" y="166"/>
                </a:lnTo>
                <a:lnTo>
                  <a:pt x="1929" y="141"/>
                </a:lnTo>
                <a:lnTo>
                  <a:pt x="1951" y="117"/>
                </a:lnTo>
                <a:lnTo>
                  <a:pt x="1973" y="95"/>
                </a:lnTo>
                <a:lnTo>
                  <a:pt x="1998" y="73"/>
                </a:lnTo>
                <a:lnTo>
                  <a:pt x="2022" y="53"/>
                </a:lnTo>
                <a:lnTo>
                  <a:pt x="2046" y="34"/>
                </a:lnTo>
                <a:lnTo>
                  <a:pt x="2071" y="16"/>
                </a:lnTo>
                <a:lnTo>
                  <a:pt x="2098" y="0"/>
                </a:lnTo>
                <a:lnTo>
                  <a:pt x="2063" y="2"/>
                </a:lnTo>
                <a:lnTo>
                  <a:pt x="2029" y="4"/>
                </a:lnTo>
                <a:lnTo>
                  <a:pt x="1994" y="9"/>
                </a:lnTo>
                <a:lnTo>
                  <a:pt x="1960" y="14"/>
                </a:lnTo>
                <a:lnTo>
                  <a:pt x="1927" y="20"/>
                </a:lnTo>
                <a:lnTo>
                  <a:pt x="1895" y="26"/>
                </a:lnTo>
                <a:lnTo>
                  <a:pt x="1863" y="34"/>
                </a:lnTo>
                <a:lnTo>
                  <a:pt x="1832" y="43"/>
                </a:lnTo>
                <a:lnTo>
                  <a:pt x="1801" y="52"/>
                </a:lnTo>
                <a:lnTo>
                  <a:pt x="1771" y="63"/>
                </a:lnTo>
                <a:lnTo>
                  <a:pt x="1741" y="73"/>
                </a:lnTo>
                <a:lnTo>
                  <a:pt x="1712" y="85"/>
                </a:lnTo>
                <a:lnTo>
                  <a:pt x="1684" y="97"/>
                </a:lnTo>
                <a:lnTo>
                  <a:pt x="1656" y="109"/>
                </a:lnTo>
                <a:lnTo>
                  <a:pt x="1629" y="122"/>
                </a:lnTo>
                <a:lnTo>
                  <a:pt x="1603" y="136"/>
                </a:lnTo>
                <a:lnTo>
                  <a:pt x="1576" y="151"/>
                </a:lnTo>
                <a:lnTo>
                  <a:pt x="1551" y="165"/>
                </a:lnTo>
                <a:lnTo>
                  <a:pt x="1527" y="180"/>
                </a:lnTo>
                <a:lnTo>
                  <a:pt x="1504" y="196"/>
                </a:lnTo>
                <a:lnTo>
                  <a:pt x="1481" y="212"/>
                </a:lnTo>
                <a:lnTo>
                  <a:pt x="1459" y="228"/>
                </a:lnTo>
                <a:lnTo>
                  <a:pt x="1417" y="261"/>
                </a:lnTo>
                <a:lnTo>
                  <a:pt x="1377" y="295"/>
                </a:lnTo>
                <a:lnTo>
                  <a:pt x="1342" y="329"/>
                </a:lnTo>
                <a:lnTo>
                  <a:pt x="1309" y="364"/>
                </a:lnTo>
                <a:lnTo>
                  <a:pt x="1280" y="398"/>
                </a:lnTo>
                <a:lnTo>
                  <a:pt x="1276" y="431"/>
                </a:lnTo>
                <a:lnTo>
                  <a:pt x="1275" y="466"/>
                </a:lnTo>
                <a:lnTo>
                  <a:pt x="1276" y="502"/>
                </a:lnTo>
                <a:lnTo>
                  <a:pt x="1278" y="538"/>
                </a:lnTo>
                <a:lnTo>
                  <a:pt x="1283" y="574"/>
                </a:lnTo>
                <a:lnTo>
                  <a:pt x="1290" y="612"/>
                </a:lnTo>
                <a:lnTo>
                  <a:pt x="1298" y="649"/>
                </a:lnTo>
                <a:lnTo>
                  <a:pt x="1309" y="688"/>
                </a:lnTo>
                <a:lnTo>
                  <a:pt x="1321" y="725"/>
                </a:lnTo>
                <a:lnTo>
                  <a:pt x="1334" y="765"/>
                </a:lnTo>
                <a:lnTo>
                  <a:pt x="1349" y="803"/>
                </a:lnTo>
                <a:lnTo>
                  <a:pt x="1365" y="842"/>
                </a:lnTo>
                <a:lnTo>
                  <a:pt x="1383" y="881"/>
                </a:lnTo>
                <a:lnTo>
                  <a:pt x="1401" y="920"/>
                </a:lnTo>
                <a:lnTo>
                  <a:pt x="1421" y="958"/>
                </a:lnTo>
                <a:lnTo>
                  <a:pt x="1442" y="998"/>
                </a:lnTo>
                <a:lnTo>
                  <a:pt x="1446" y="969"/>
                </a:lnTo>
                <a:close/>
                <a:moveTo>
                  <a:pt x="1905" y="3153"/>
                </a:moveTo>
                <a:lnTo>
                  <a:pt x="1905" y="3153"/>
                </a:lnTo>
                <a:lnTo>
                  <a:pt x="1882" y="3134"/>
                </a:lnTo>
                <a:lnTo>
                  <a:pt x="1859" y="3116"/>
                </a:lnTo>
                <a:lnTo>
                  <a:pt x="1838" y="3096"/>
                </a:lnTo>
                <a:lnTo>
                  <a:pt x="1816" y="3075"/>
                </a:lnTo>
                <a:lnTo>
                  <a:pt x="1796" y="3054"/>
                </a:lnTo>
                <a:lnTo>
                  <a:pt x="1777" y="3032"/>
                </a:lnTo>
                <a:lnTo>
                  <a:pt x="1757" y="3010"/>
                </a:lnTo>
                <a:lnTo>
                  <a:pt x="1738" y="2987"/>
                </a:lnTo>
                <a:lnTo>
                  <a:pt x="1720" y="2963"/>
                </a:lnTo>
                <a:lnTo>
                  <a:pt x="1703" y="2938"/>
                </a:lnTo>
                <a:lnTo>
                  <a:pt x="1686" y="2914"/>
                </a:lnTo>
                <a:lnTo>
                  <a:pt x="1670" y="2889"/>
                </a:lnTo>
                <a:lnTo>
                  <a:pt x="1654" y="2863"/>
                </a:lnTo>
                <a:lnTo>
                  <a:pt x="1640" y="2836"/>
                </a:lnTo>
                <a:lnTo>
                  <a:pt x="1626" y="2810"/>
                </a:lnTo>
                <a:lnTo>
                  <a:pt x="1612" y="2782"/>
                </a:lnTo>
                <a:lnTo>
                  <a:pt x="1598" y="2755"/>
                </a:lnTo>
                <a:lnTo>
                  <a:pt x="1585" y="2727"/>
                </a:lnTo>
                <a:lnTo>
                  <a:pt x="1561" y="2670"/>
                </a:lnTo>
                <a:lnTo>
                  <a:pt x="1539" y="2611"/>
                </a:lnTo>
                <a:lnTo>
                  <a:pt x="1519" y="2551"/>
                </a:lnTo>
                <a:lnTo>
                  <a:pt x="1500" y="2491"/>
                </a:lnTo>
                <a:lnTo>
                  <a:pt x="1485" y="2429"/>
                </a:lnTo>
                <a:lnTo>
                  <a:pt x="1470" y="2366"/>
                </a:lnTo>
                <a:lnTo>
                  <a:pt x="1456" y="2303"/>
                </a:lnTo>
                <a:lnTo>
                  <a:pt x="1445" y="2240"/>
                </a:lnTo>
                <a:lnTo>
                  <a:pt x="1435" y="2176"/>
                </a:lnTo>
                <a:lnTo>
                  <a:pt x="1427" y="2112"/>
                </a:lnTo>
                <a:lnTo>
                  <a:pt x="1419" y="2048"/>
                </a:lnTo>
                <a:lnTo>
                  <a:pt x="1413" y="1985"/>
                </a:lnTo>
                <a:lnTo>
                  <a:pt x="1408" y="1922"/>
                </a:lnTo>
                <a:lnTo>
                  <a:pt x="1405" y="1860"/>
                </a:lnTo>
                <a:lnTo>
                  <a:pt x="1402" y="1799"/>
                </a:lnTo>
                <a:lnTo>
                  <a:pt x="1400" y="1737"/>
                </a:lnTo>
                <a:lnTo>
                  <a:pt x="1399" y="1678"/>
                </a:lnTo>
                <a:lnTo>
                  <a:pt x="1399" y="1619"/>
                </a:lnTo>
                <a:lnTo>
                  <a:pt x="1400" y="1563"/>
                </a:lnTo>
                <a:lnTo>
                  <a:pt x="1402" y="1454"/>
                </a:lnTo>
                <a:lnTo>
                  <a:pt x="1408" y="1353"/>
                </a:lnTo>
                <a:lnTo>
                  <a:pt x="1386" y="1320"/>
                </a:lnTo>
                <a:lnTo>
                  <a:pt x="1355" y="1275"/>
                </a:lnTo>
                <a:lnTo>
                  <a:pt x="1325" y="1228"/>
                </a:lnTo>
                <a:lnTo>
                  <a:pt x="1296" y="1179"/>
                </a:lnTo>
                <a:lnTo>
                  <a:pt x="1266" y="1129"/>
                </a:lnTo>
                <a:lnTo>
                  <a:pt x="1237" y="1077"/>
                </a:lnTo>
                <a:lnTo>
                  <a:pt x="1211" y="1023"/>
                </a:lnTo>
                <a:lnTo>
                  <a:pt x="1185" y="969"/>
                </a:lnTo>
                <a:lnTo>
                  <a:pt x="1160" y="914"/>
                </a:lnTo>
                <a:lnTo>
                  <a:pt x="1154" y="969"/>
                </a:lnTo>
                <a:lnTo>
                  <a:pt x="1146" y="1022"/>
                </a:lnTo>
                <a:lnTo>
                  <a:pt x="1137" y="1074"/>
                </a:lnTo>
                <a:lnTo>
                  <a:pt x="1129" y="1123"/>
                </a:lnTo>
                <a:lnTo>
                  <a:pt x="1119" y="1172"/>
                </a:lnTo>
                <a:lnTo>
                  <a:pt x="1108" y="1219"/>
                </a:lnTo>
                <a:lnTo>
                  <a:pt x="1087" y="1309"/>
                </a:lnTo>
                <a:lnTo>
                  <a:pt x="1064" y="1394"/>
                </a:lnTo>
                <a:lnTo>
                  <a:pt x="1042" y="1475"/>
                </a:lnTo>
                <a:lnTo>
                  <a:pt x="996" y="1626"/>
                </a:lnTo>
                <a:lnTo>
                  <a:pt x="976" y="1697"/>
                </a:lnTo>
                <a:lnTo>
                  <a:pt x="957" y="1767"/>
                </a:lnTo>
                <a:lnTo>
                  <a:pt x="948" y="1801"/>
                </a:lnTo>
                <a:lnTo>
                  <a:pt x="940" y="1835"/>
                </a:lnTo>
                <a:lnTo>
                  <a:pt x="934" y="1869"/>
                </a:lnTo>
                <a:lnTo>
                  <a:pt x="928" y="1902"/>
                </a:lnTo>
                <a:lnTo>
                  <a:pt x="923" y="1936"/>
                </a:lnTo>
                <a:lnTo>
                  <a:pt x="918" y="1969"/>
                </a:lnTo>
                <a:lnTo>
                  <a:pt x="916" y="2003"/>
                </a:lnTo>
                <a:lnTo>
                  <a:pt x="914" y="2037"/>
                </a:lnTo>
                <a:lnTo>
                  <a:pt x="914" y="2072"/>
                </a:lnTo>
                <a:lnTo>
                  <a:pt x="914" y="2107"/>
                </a:lnTo>
                <a:lnTo>
                  <a:pt x="916" y="2142"/>
                </a:lnTo>
                <a:lnTo>
                  <a:pt x="921" y="2177"/>
                </a:lnTo>
                <a:lnTo>
                  <a:pt x="924" y="2207"/>
                </a:lnTo>
                <a:lnTo>
                  <a:pt x="929" y="2235"/>
                </a:lnTo>
                <a:lnTo>
                  <a:pt x="935" y="2263"/>
                </a:lnTo>
                <a:lnTo>
                  <a:pt x="941" y="2292"/>
                </a:lnTo>
                <a:lnTo>
                  <a:pt x="949" y="2318"/>
                </a:lnTo>
                <a:lnTo>
                  <a:pt x="958" y="2345"/>
                </a:lnTo>
                <a:lnTo>
                  <a:pt x="968" y="2372"/>
                </a:lnTo>
                <a:lnTo>
                  <a:pt x="978" y="2398"/>
                </a:lnTo>
                <a:lnTo>
                  <a:pt x="989" y="2424"/>
                </a:lnTo>
                <a:lnTo>
                  <a:pt x="1000" y="2449"/>
                </a:lnTo>
                <a:lnTo>
                  <a:pt x="1012" y="2474"/>
                </a:lnTo>
                <a:lnTo>
                  <a:pt x="1025" y="2498"/>
                </a:lnTo>
                <a:lnTo>
                  <a:pt x="1038" y="2523"/>
                </a:lnTo>
                <a:lnTo>
                  <a:pt x="1053" y="2547"/>
                </a:lnTo>
                <a:lnTo>
                  <a:pt x="1067" y="2570"/>
                </a:lnTo>
                <a:lnTo>
                  <a:pt x="1082" y="2593"/>
                </a:lnTo>
                <a:lnTo>
                  <a:pt x="1114" y="2637"/>
                </a:lnTo>
                <a:lnTo>
                  <a:pt x="1148" y="2680"/>
                </a:lnTo>
                <a:lnTo>
                  <a:pt x="1184" y="2721"/>
                </a:lnTo>
                <a:lnTo>
                  <a:pt x="1220" y="2760"/>
                </a:lnTo>
                <a:lnTo>
                  <a:pt x="1258" y="2798"/>
                </a:lnTo>
                <a:lnTo>
                  <a:pt x="1297" y="2833"/>
                </a:lnTo>
                <a:lnTo>
                  <a:pt x="1336" y="2867"/>
                </a:lnTo>
                <a:lnTo>
                  <a:pt x="1377" y="2899"/>
                </a:lnTo>
                <a:lnTo>
                  <a:pt x="1418" y="2929"/>
                </a:lnTo>
                <a:lnTo>
                  <a:pt x="1459" y="2957"/>
                </a:lnTo>
                <a:lnTo>
                  <a:pt x="1498" y="2984"/>
                </a:lnTo>
                <a:lnTo>
                  <a:pt x="1539" y="3009"/>
                </a:lnTo>
                <a:lnTo>
                  <a:pt x="1577" y="3031"/>
                </a:lnTo>
                <a:lnTo>
                  <a:pt x="1616" y="3052"/>
                </a:lnTo>
                <a:lnTo>
                  <a:pt x="1653" y="3072"/>
                </a:lnTo>
                <a:lnTo>
                  <a:pt x="1690" y="3088"/>
                </a:lnTo>
                <a:lnTo>
                  <a:pt x="1725" y="3103"/>
                </a:lnTo>
                <a:lnTo>
                  <a:pt x="1757" y="3117"/>
                </a:lnTo>
                <a:lnTo>
                  <a:pt x="1788" y="3128"/>
                </a:lnTo>
                <a:lnTo>
                  <a:pt x="1817" y="3136"/>
                </a:lnTo>
                <a:lnTo>
                  <a:pt x="1843" y="3143"/>
                </a:lnTo>
                <a:lnTo>
                  <a:pt x="1867" y="3149"/>
                </a:lnTo>
                <a:lnTo>
                  <a:pt x="1888" y="3152"/>
                </a:lnTo>
                <a:lnTo>
                  <a:pt x="1905" y="3153"/>
                </a:lnTo>
                <a:close/>
                <a:moveTo>
                  <a:pt x="3351" y="1263"/>
                </a:moveTo>
                <a:lnTo>
                  <a:pt x="3351" y="1263"/>
                </a:lnTo>
                <a:lnTo>
                  <a:pt x="3334" y="1293"/>
                </a:lnTo>
                <a:lnTo>
                  <a:pt x="3318" y="1322"/>
                </a:lnTo>
                <a:lnTo>
                  <a:pt x="3299" y="1351"/>
                </a:lnTo>
                <a:lnTo>
                  <a:pt x="3282" y="1380"/>
                </a:lnTo>
                <a:lnTo>
                  <a:pt x="3262" y="1408"/>
                </a:lnTo>
                <a:lnTo>
                  <a:pt x="3241" y="1436"/>
                </a:lnTo>
                <a:lnTo>
                  <a:pt x="3220" y="1462"/>
                </a:lnTo>
                <a:lnTo>
                  <a:pt x="3198" y="1488"/>
                </a:lnTo>
                <a:lnTo>
                  <a:pt x="3175" y="1515"/>
                </a:lnTo>
                <a:lnTo>
                  <a:pt x="3150" y="1541"/>
                </a:lnTo>
                <a:lnTo>
                  <a:pt x="3124" y="1567"/>
                </a:lnTo>
                <a:lnTo>
                  <a:pt x="3098" y="1591"/>
                </a:lnTo>
                <a:lnTo>
                  <a:pt x="3072" y="1615"/>
                </a:lnTo>
                <a:lnTo>
                  <a:pt x="3044" y="1637"/>
                </a:lnTo>
                <a:lnTo>
                  <a:pt x="3015" y="1659"/>
                </a:lnTo>
                <a:lnTo>
                  <a:pt x="2987" y="1681"/>
                </a:lnTo>
                <a:lnTo>
                  <a:pt x="2957" y="1702"/>
                </a:lnTo>
                <a:lnTo>
                  <a:pt x="2927" y="1721"/>
                </a:lnTo>
                <a:lnTo>
                  <a:pt x="2897" y="1740"/>
                </a:lnTo>
                <a:lnTo>
                  <a:pt x="2865" y="1758"/>
                </a:lnTo>
                <a:lnTo>
                  <a:pt x="2833" y="1776"/>
                </a:lnTo>
                <a:lnTo>
                  <a:pt x="2800" y="1792"/>
                </a:lnTo>
                <a:lnTo>
                  <a:pt x="2767" y="1807"/>
                </a:lnTo>
                <a:lnTo>
                  <a:pt x="2734" y="1822"/>
                </a:lnTo>
                <a:lnTo>
                  <a:pt x="2699" y="1836"/>
                </a:lnTo>
                <a:lnTo>
                  <a:pt x="2664" y="1849"/>
                </a:lnTo>
                <a:lnTo>
                  <a:pt x="2629" y="1861"/>
                </a:lnTo>
                <a:lnTo>
                  <a:pt x="2593" y="1872"/>
                </a:lnTo>
                <a:lnTo>
                  <a:pt x="2557" y="1883"/>
                </a:lnTo>
                <a:lnTo>
                  <a:pt x="2520" y="1893"/>
                </a:lnTo>
                <a:lnTo>
                  <a:pt x="2483" y="1902"/>
                </a:lnTo>
                <a:lnTo>
                  <a:pt x="2445" y="1910"/>
                </a:lnTo>
                <a:lnTo>
                  <a:pt x="2408" y="1916"/>
                </a:lnTo>
                <a:lnTo>
                  <a:pt x="2370" y="1922"/>
                </a:lnTo>
                <a:lnTo>
                  <a:pt x="2330" y="1927"/>
                </a:lnTo>
                <a:lnTo>
                  <a:pt x="2291" y="1932"/>
                </a:lnTo>
                <a:lnTo>
                  <a:pt x="2252" y="1935"/>
                </a:lnTo>
                <a:lnTo>
                  <a:pt x="2212" y="1937"/>
                </a:lnTo>
                <a:lnTo>
                  <a:pt x="2173" y="1938"/>
                </a:lnTo>
                <a:lnTo>
                  <a:pt x="2132" y="1939"/>
                </a:lnTo>
                <a:lnTo>
                  <a:pt x="2080" y="1938"/>
                </a:lnTo>
                <a:lnTo>
                  <a:pt x="2030" y="1936"/>
                </a:lnTo>
                <a:lnTo>
                  <a:pt x="2019" y="1935"/>
                </a:lnTo>
                <a:lnTo>
                  <a:pt x="2009" y="1933"/>
                </a:lnTo>
                <a:lnTo>
                  <a:pt x="1998" y="1931"/>
                </a:lnTo>
                <a:lnTo>
                  <a:pt x="1987" y="1927"/>
                </a:lnTo>
                <a:lnTo>
                  <a:pt x="1962" y="1917"/>
                </a:lnTo>
                <a:lnTo>
                  <a:pt x="1938" y="1905"/>
                </a:lnTo>
                <a:lnTo>
                  <a:pt x="1912" y="1890"/>
                </a:lnTo>
                <a:lnTo>
                  <a:pt x="1885" y="1872"/>
                </a:lnTo>
                <a:lnTo>
                  <a:pt x="1858" y="1851"/>
                </a:lnTo>
                <a:lnTo>
                  <a:pt x="1830" y="1829"/>
                </a:lnTo>
                <a:lnTo>
                  <a:pt x="1802" y="1805"/>
                </a:lnTo>
                <a:lnTo>
                  <a:pt x="1772" y="1779"/>
                </a:lnTo>
                <a:lnTo>
                  <a:pt x="1744" y="1750"/>
                </a:lnTo>
                <a:lnTo>
                  <a:pt x="1714" y="1722"/>
                </a:lnTo>
                <a:lnTo>
                  <a:pt x="1684" y="1691"/>
                </a:lnTo>
                <a:lnTo>
                  <a:pt x="1654" y="1659"/>
                </a:lnTo>
                <a:lnTo>
                  <a:pt x="1625" y="1626"/>
                </a:lnTo>
                <a:lnTo>
                  <a:pt x="1596" y="1593"/>
                </a:lnTo>
                <a:lnTo>
                  <a:pt x="1597" y="1691"/>
                </a:lnTo>
                <a:lnTo>
                  <a:pt x="1599" y="1741"/>
                </a:lnTo>
                <a:lnTo>
                  <a:pt x="1602" y="1793"/>
                </a:lnTo>
                <a:lnTo>
                  <a:pt x="1605" y="1846"/>
                </a:lnTo>
                <a:lnTo>
                  <a:pt x="1609" y="1900"/>
                </a:lnTo>
                <a:lnTo>
                  <a:pt x="1615" y="1954"/>
                </a:lnTo>
                <a:lnTo>
                  <a:pt x="1621" y="2009"/>
                </a:lnTo>
                <a:lnTo>
                  <a:pt x="1628" y="2064"/>
                </a:lnTo>
                <a:lnTo>
                  <a:pt x="1637" y="2120"/>
                </a:lnTo>
                <a:lnTo>
                  <a:pt x="1646" y="2176"/>
                </a:lnTo>
                <a:lnTo>
                  <a:pt x="1657" y="2232"/>
                </a:lnTo>
                <a:lnTo>
                  <a:pt x="1669" y="2288"/>
                </a:lnTo>
                <a:lnTo>
                  <a:pt x="1682" y="2343"/>
                </a:lnTo>
                <a:lnTo>
                  <a:pt x="1696" y="2399"/>
                </a:lnTo>
                <a:lnTo>
                  <a:pt x="1712" y="2454"/>
                </a:lnTo>
                <a:lnTo>
                  <a:pt x="1729" y="2509"/>
                </a:lnTo>
                <a:lnTo>
                  <a:pt x="1748" y="2564"/>
                </a:lnTo>
                <a:lnTo>
                  <a:pt x="1769" y="2618"/>
                </a:lnTo>
                <a:lnTo>
                  <a:pt x="1791" y="2671"/>
                </a:lnTo>
                <a:lnTo>
                  <a:pt x="1815" y="2724"/>
                </a:lnTo>
                <a:lnTo>
                  <a:pt x="1841" y="2774"/>
                </a:lnTo>
                <a:lnTo>
                  <a:pt x="1869" y="2825"/>
                </a:lnTo>
                <a:lnTo>
                  <a:pt x="1899" y="2874"/>
                </a:lnTo>
                <a:lnTo>
                  <a:pt x="1929" y="2922"/>
                </a:lnTo>
                <a:lnTo>
                  <a:pt x="1964" y="2968"/>
                </a:lnTo>
                <a:lnTo>
                  <a:pt x="1980" y="2990"/>
                </a:lnTo>
                <a:lnTo>
                  <a:pt x="1999" y="3012"/>
                </a:lnTo>
                <a:lnTo>
                  <a:pt x="2018" y="3034"/>
                </a:lnTo>
                <a:lnTo>
                  <a:pt x="2036" y="3055"/>
                </a:lnTo>
                <a:lnTo>
                  <a:pt x="2056" y="3076"/>
                </a:lnTo>
                <a:lnTo>
                  <a:pt x="2076" y="3097"/>
                </a:lnTo>
                <a:lnTo>
                  <a:pt x="2097" y="3117"/>
                </a:lnTo>
                <a:lnTo>
                  <a:pt x="2118" y="3136"/>
                </a:lnTo>
                <a:lnTo>
                  <a:pt x="2140" y="3155"/>
                </a:lnTo>
                <a:lnTo>
                  <a:pt x="2163" y="3174"/>
                </a:lnTo>
                <a:lnTo>
                  <a:pt x="2186" y="3191"/>
                </a:lnTo>
                <a:lnTo>
                  <a:pt x="2209" y="3209"/>
                </a:lnTo>
                <a:lnTo>
                  <a:pt x="2239" y="3206"/>
                </a:lnTo>
                <a:lnTo>
                  <a:pt x="2272" y="3201"/>
                </a:lnTo>
                <a:lnTo>
                  <a:pt x="2308" y="3196"/>
                </a:lnTo>
                <a:lnTo>
                  <a:pt x="2348" y="3188"/>
                </a:lnTo>
                <a:lnTo>
                  <a:pt x="2390" y="3178"/>
                </a:lnTo>
                <a:lnTo>
                  <a:pt x="2434" y="3167"/>
                </a:lnTo>
                <a:lnTo>
                  <a:pt x="2482" y="3155"/>
                </a:lnTo>
                <a:lnTo>
                  <a:pt x="2530" y="3140"/>
                </a:lnTo>
                <a:lnTo>
                  <a:pt x="2581" y="3124"/>
                </a:lnTo>
                <a:lnTo>
                  <a:pt x="2633" y="3106"/>
                </a:lnTo>
                <a:lnTo>
                  <a:pt x="2685" y="3086"/>
                </a:lnTo>
                <a:lnTo>
                  <a:pt x="2739" y="3064"/>
                </a:lnTo>
                <a:lnTo>
                  <a:pt x="2793" y="3041"/>
                </a:lnTo>
                <a:lnTo>
                  <a:pt x="2847" y="3014"/>
                </a:lnTo>
                <a:lnTo>
                  <a:pt x="2901" y="2987"/>
                </a:lnTo>
                <a:lnTo>
                  <a:pt x="2955" y="2957"/>
                </a:lnTo>
                <a:lnTo>
                  <a:pt x="3008" y="2926"/>
                </a:lnTo>
                <a:lnTo>
                  <a:pt x="3061" y="2892"/>
                </a:lnTo>
                <a:lnTo>
                  <a:pt x="3111" y="2857"/>
                </a:lnTo>
                <a:lnTo>
                  <a:pt x="3136" y="2838"/>
                </a:lnTo>
                <a:lnTo>
                  <a:pt x="3161" y="2819"/>
                </a:lnTo>
                <a:lnTo>
                  <a:pt x="3185" y="2799"/>
                </a:lnTo>
                <a:lnTo>
                  <a:pt x="3209" y="2779"/>
                </a:lnTo>
                <a:lnTo>
                  <a:pt x="3232" y="2758"/>
                </a:lnTo>
                <a:lnTo>
                  <a:pt x="3254" y="2736"/>
                </a:lnTo>
                <a:lnTo>
                  <a:pt x="3276" y="2714"/>
                </a:lnTo>
                <a:lnTo>
                  <a:pt x="3298" y="2692"/>
                </a:lnTo>
                <a:lnTo>
                  <a:pt x="3318" y="2669"/>
                </a:lnTo>
                <a:lnTo>
                  <a:pt x="3339" y="2645"/>
                </a:lnTo>
                <a:lnTo>
                  <a:pt x="3358" y="2620"/>
                </a:lnTo>
                <a:lnTo>
                  <a:pt x="3376" y="2596"/>
                </a:lnTo>
                <a:lnTo>
                  <a:pt x="3394" y="2571"/>
                </a:lnTo>
                <a:lnTo>
                  <a:pt x="3410" y="2545"/>
                </a:lnTo>
                <a:lnTo>
                  <a:pt x="3427" y="2518"/>
                </a:lnTo>
                <a:lnTo>
                  <a:pt x="3442" y="2492"/>
                </a:lnTo>
                <a:lnTo>
                  <a:pt x="3457" y="2463"/>
                </a:lnTo>
                <a:lnTo>
                  <a:pt x="3470" y="2436"/>
                </a:lnTo>
                <a:lnTo>
                  <a:pt x="3482" y="2406"/>
                </a:lnTo>
                <a:lnTo>
                  <a:pt x="3493" y="2377"/>
                </a:lnTo>
                <a:lnTo>
                  <a:pt x="3503" y="2347"/>
                </a:lnTo>
                <a:lnTo>
                  <a:pt x="3512" y="2316"/>
                </a:lnTo>
                <a:lnTo>
                  <a:pt x="3519" y="2285"/>
                </a:lnTo>
                <a:lnTo>
                  <a:pt x="3526" y="2253"/>
                </a:lnTo>
                <a:lnTo>
                  <a:pt x="3531" y="2220"/>
                </a:lnTo>
                <a:lnTo>
                  <a:pt x="3536" y="2187"/>
                </a:lnTo>
                <a:lnTo>
                  <a:pt x="3539" y="2151"/>
                </a:lnTo>
                <a:lnTo>
                  <a:pt x="3541" y="2116"/>
                </a:lnTo>
                <a:lnTo>
                  <a:pt x="3542" y="2080"/>
                </a:lnTo>
                <a:lnTo>
                  <a:pt x="3542" y="2046"/>
                </a:lnTo>
                <a:lnTo>
                  <a:pt x="3541" y="2013"/>
                </a:lnTo>
                <a:lnTo>
                  <a:pt x="3540" y="1980"/>
                </a:lnTo>
                <a:lnTo>
                  <a:pt x="3537" y="1947"/>
                </a:lnTo>
                <a:lnTo>
                  <a:pt x="3534" y="1916"/>
                </a:lnTo>
                <a:lnTo>
                  <a:pt x="3530" y="1884"/>
                </a:lnTo>
                <a:lnTo>
                  <a:pt x="3525" y="1854"/>
                </a:lnTo>
                <a:lnTo>
                  <a:pt x="3519" y="1824"/>
                </a:lnTo>
                <a:lnTo>
                  <a:pt x="3514" y="1794"/>
                </a:lnTo>
                <a:lnTo>
                  <a:pt x="3500" y="1736"/>
                </a:lnTo>
                <a:lnTo>
                  <a:pt x="3484" y="1680"/>
                </a:lnTo>
                <a:lnTo>
                  <a:pt x="3468" y="1625"/>
                </a:lnTo>
                <a:lnTo>
                  <a:pt x="3450" y="1571"/>
                </a:lnTo>
                <a:lnTo>
                  <a:pt x="3414" y="1466"/>
                </a:lnTo>
                <a:lnTo>
                  <a:pt x="3396" y="1415"/>
                </a:lnTo>
                <a:lnTo>
                  <a:pt x="3380" y="1364"/>
                </a:lnTo>
                <a:lnTo>
                  <a:pt x="3364" y="1314"/>
                </a:lnTo>
                <a:lnTo>
                  <a:pt x="3351" y="1263"/>
                </a:lnTo>
                <a:close/>
                <a:moveTo>
                  <a:pt x="2817" y="628"/>
                </a:moveTo>
                <a:lnTo>
                  <a:pt x="2817" y="628"/>
                </a:lnTo>
                <a:lnTo>
                  <a:pt x="2814" y="613"/>
                </a:lnTo>
                <a:lnTo>
                  <a:pt x="2809" y="594"/>
                </a:lnTo>
                <a:lnTo>
                  <a:pt x="2800" y="573"/>
                </a:lnTo>
                <a:lnTo>
                  <a:pt x="2789" y="552"/>
                </a:lnTo>
                <a:lnTo>
                  <a:pt x="2776" y="530"/>
                </a:lnTo>
                <a:lnTo>
                  <a:pt x="2759" y="508"/>
                </a:lnTo>
                <a:lnTo>
                  <a:pt x="2750" y="497"/>
                </a:lnTo>
                <a:lnTo>
                  <a:pt x="2740" y="487"/>
                </a:lnTo>
                <a:lnTo>
                  <a:pt x="2730" y="476"/>
                </a:lnTo>
                <a:lnTo>
                  <a:pt x="2719" y="468"/>
                </a:lnTo>
                <a:lnTo>
                  <a:pt x="2707" y="459"/>
                </a:lnTo>
                <a:lnTo>
                  <a:pt x="2695" y="450"/>
                </a:lnTo>
                <a:lnTo>
                  <a:pt x="2682" y="442"/>
                </a:lnTo>
                <a:lnTo>
                  <a:pt x="2669" y="436"/>
                </a:lnTo>
                <a:lnTo>
                  <a:pt x="2655" y="429"/>
                </a:lnTo>
                <a:lnTo>
                  <a:pt x="2640" y="424"/>
                </a:lnTo>
                <a:lnTo>
                  <a:pt x="2625" y="420"/>
                </a:lnTo>
                <a:lnTo>
                  <a:pt x="2608" y="417"/>
                </a:lnTo>
                <a:lnTo>
                  <a:pt x="2592" y="415"/>
                </a:lnTo>
                <a:lnTo>
                  <a:pt x="2574" y="415"/>
                </a:lnTo>
                <a:lnTo>
                  <a:pt x="2557" y="416"/>
                </a:lnTo>
                <a:lnTo>
                  <a:pt x="2538" y="418"/>
                </a:lnTo>
                <a:lnTo>
                  <a:pt x="2519" y="421"/>
                </a:lnTo>
                <a:lnTo>
                  <a:pt x="2499" y="427"/>
                </a:lnTo>
                <a:lnTo>
                  <a:pt x="2480" y="435"/>
                </a:lnTo>
                <a:lnTo>
                  <a:pt x="2459" y="443"/>
                </a:lnTo>
                <a:lnTo>
                  <a:pt x="2444" y="451"/>
                </a:lnTo>
                <a:lnTo>
                  <a:pt x="2429" y="459"/>
                </a:lnTo>
                <a:lnTo>
                  <a:pt x="2414" y="469"/>
                </a:lnTo>
                <a:lnTo>
                  <a:pt x="2398" y="479"/>
                </a:lnTo>
                <a:lnTo>
                  <a:pt x="2383" y="490"/>
                </a:lnTo>
                <a:lnTo>
                  <a:pt x="2367" y="503"/>
                </a:lnTo>
                <a:lnTo>
                  <a:pt x="2351" y="516"/>
                </a:lnTo>
                <a:lnTo>
                  <a:pt x="2335" y="530"/>
                </a:lnTo>
                <a:lnTo>
                  <a:pt x="2320" y="545"/>
                </a:lnTo>
                <a:lnTo>
                  <a:pt x="2305" y="561"/>
                </a:lnTo>
                <a:lnTo>
                  <a:pt x="2289" y="579"/>
                </a:lnTo>
                <a:lnTo>
                  <a:pt x="2274" y="596"/>
                </a:lnTo>
                <a:lnTo>
                  <a:pt x="2260" y="615"/>
                </a:lnTo>
                <a:lnTo>
                  <a:pt x="2245" y="635"/>
                </a:lnTo>
                <a:lnTo>
                  <a:pt x="2231" y="656"/>
                </a:lnTo>
                <a:lnTo>
                  <a:pt x="2217" y="677"/>
                </a:lnTo>
                <a:lnTo>
                  <a:pt x="2203" y="700"/>
                </a:lnTo>
                <a:lnTo>
                  <a:pt x="2190" y="723"/>
                </a:lnTo>
                <a:lnTo>
                  <a:pt x="2178" y="746"/>
                </a:lnTo>
                <a:lnTo>
                  <a:pt x="2166" y="771"/>
                </a:lnTo>
                <a:lnTo>
                  <a:pt x="2155" y="796"/>
                </a:lnTo>
                <a:lnTo>
                  <a:pt x="2144" y="823"/>
                </a:lnTo>
                <a:lnTo>
                  <a:pt x="2134" y="850"/>
                </a:lnTo>
                <a:lnTo>
                  <a:pt x="2125" y="879"/>
                </a:lnTo>
                <a:lnTo>
                  <a:pt x="2117" y="908"/>
                </a:lnTo>
                <a:lnTo>
                  <a:pt x="2109" y="937"/>
                </a:lnTo>
                <a:lnTo>
                  <a:pt x="2102" y="967"/>
                </a:lnTo>
                <a:lnTo>
                  <a:pt x="2096" y="999"/>
                </a:lnTo>
                <a:lnTo>
                  <a:pt x="2091" y="1031"/>
                </a:lnTo>
                <a:lnTo>
                  <a:pt x="2087" y="1063"/>
                </a:lnTo>
                <a:lnTo>
                  <a:pt x="2085" y="1097"/>
                </a:lnTo>
                <a:lnTo>
                  <a:pt x="2082" y="1130"/>
                </a:lnTo>
                <a:lnTo>
                  <a:pt x="2141" y="1132"/>
                </a:lnTo>
                <a:lnTo>
                  <a:pt x="2196" y="1132"/>
                </a:lnTo>
                <a:lnTo>
                  <a:pt x="2249" y="1130"/>
                </a:lnTo>
                <a:lnTo>
                  <a:pt x="2298" y="1125"/>
                </a:lnTo>
                <a:lnTo>
                  <a:pt x="2344" y="1120"/>
                </a:lnTo>
                <a:lnTo>
                  <a:pt x="2389" y="1112"/>
                </a:lnTo>
                <a:lnTo>
                  <a:pt x="2430" y="1103"/>
                </a:lnTo>
                <a:lnTo>
                  <a:pt x="2470" y="1092"/>
                </a:lnTo>
                <a:lnTo>
                  <a:pt x="2506" y="1080"/>
                </a:lnTo>
                <a:lnTo>
                  <a:pt x="2540" y="1067"/>
                </a:lnTo>
                <a:lnTo>
                  <a:pt x="2571" y="1052"/>
                </a:lnTo>
                <a:lnTo>
                  <a:pt x="2601" y="1036"/>
                </a:lnTo>
                <a:lnTo>
                  <a:pt x="2628" y="1020"/>
                </a:lnTo>
                <a:lnTo>
                  <a:pt x="2653" y="1002"/>
                </a:lnTo>
                <a:lnTo>
                  <a:pt x="2675" y="983"/>
                </a:lnTo>
                <a:lnTo>
                  <a:pt x="2697" y="964"/>
                </a:lnTo>
                <a:lnTo>
                  <a:pt x="2716" y="944"/>
                </a:lnTo>
                <a:lnTo>
                  <a:pt x="2733" y="923"/>
                </a:lnTo>
                <a:lnTo>
                  <a:pt x="2748" y="902"/>
                </a:lnTo>
                <a:lnTo>
                  <a:pt x="2762" y="880"/>
                </a:lnTo>
                <a:lnTo>
                  <a:pt x="2774" y="859"/>
                </a:lnTo>
                <a:lnTo>
                  <a:pt x="2784" y="837"/>
                </a:lnTo>
                <a:lnTo>
                  <a:pt x="2793" y="815"/>
                </a:lnTo>
                <a:lnTo>
                  <a:pt x="2801" y="793"/>
                </a:lnTo>
                <a:lnTo>
                  <a:pt x="2807" y="771"/>
                </a:lnTo>
                <a:lnTo>
                  <a:pt x="2812" y="749"/>
                </a:lnTo>
                <a:lnTo>
                  <a:pt x="2815" y="728"/>
                </a:lnTo>
                <a:lnTo>
                  <a:pt x="2818" y="707"/>
                </a:lnTo>
                <a:lnTo>
                  <a:pt x="2820" y="686"/>
                </a:lnTo>
                <a:lnTo>
                  <a:pt x="2820" y="667"/>
                </a:lnTo>
                <a:lnTo>
                  <a:pt x="2818" y="647"/>
                </a:lnTo>
                <a:lnTo>
                  <a:pt x="2817" y="628"/>
                </a:lnTo>
                <a:close/>
                <a:moveTo>
                  <a:pt x="2837" y="396"/>
                </a:moveTo>
                <a:lnTo>
                  <a:pt x="2837" y="396"/>
                </a:lnTo>
                <a:lnTo>
                  <a:pt x="2859" y="416"/>
                </a:lnTo>
                <a:lnTo>
                  <a:pt x="2881" y="433"/>
                </a:lnTo>
                <a:lnTo>
                  <a:pt x="2903" y="450"/>
                </a:lnTo>
                <a:lnTo>
                  <a:pt x="2924" y="465"/>
                </a:lnTo>
                <a:lnTo>
                  <a:pt x="2945" y="481"/>
                </a:lnTo>
                <a:lnTo>
                  <a:pt x="2966" y="494"/>
                </a:lnTo>
                <a:lnTo>
                  <a:pt x="2987" y="507"/>
                </a:lnTo>
                <a:lnTo>
                  <a:pt x="3007" y="519"/>
                </a:lnTo>
                <a:lnTo>
                  <a:pt x="3047" y="540"/>
                </a:lnTo>
                <a:lnTo>
                  <a:pt x="3085" y="558"/>
                </a:lnTo>
                <a:lnTo>
                  <a:pt x="3122" y="572"/>
                </a:lnTo>
                <a:lnTo>
                  <a:pt x="3157" y="583"/>
                </a:lnTo>
                <a:lnTo>
                  <a:pt x="3191" y="591"/>
                </a:lnTo>
                <a:lnTo>
                  <a:pt x="3223" y="595"/>
                </a:lnTo>
                <a:lnTo>
                  <a:pt x="3239" y="596"/>
                </a:lnTo>
                <a:lnTo>
                  <a:pt x="3253" y="597"/>
                </a:lnTo>
                <a:lnTo>
                  <a:pt x="3267" y="597"/>
                </a:lnTo>
                <a:lnTo>
                  <a:pt x="3282" y="596"/>
                </a:lnTo>
                <a:lnTo>
                  <a:pt x="3294" y="595"/>
                </a:lnTo>
                <a:lnTo>
                  <a:pt x="3307" y="593"/>
                </a:lnTo>
                <a:lnTo>
                  <a:pt x="3319" y="591"/>
                </a:lnTo>
                <a:lnTo>
                  <a:pt x="3330" y="587"/>
                </a:lnTo>
                <a:lnTo>
                  <a:pt x="3341" y="584"/>
                </a:lnTo>
                <a:lnTo>
                  <a:pt x="3351" y="580"/>
                </a:lnTo>
                <a:lnTo>
                  <a:pt x="3361" y="575"/>
                </a:lnTo>
                <a:lnTo>
                  <a:pt x="3370" y="570"/>
                </a:lnTo>
                <a:lnTo>
                  <a:pt x="3375" y="553"/>
                </a:lnTo>
                <a:lnTo>
                  <a:pt x="3377" y="537"/>
                </a:lnTo>
                <a:lnTo>
                  <a:pt x="3380" y="519"/>
                </a:lnTo>
                <a:lnTo>
                  <a:pt x="3380" y="502"/>
                </a:lnTo>
                <a:lnTo>
                  <a:pt x="3377" y="483"/>
                </a:lnTo>
                <a:lnTo>
                  <a:pt x="3375" y="463"/>
                </a:lnTo>
                <a:lnTo>
                  <a:pt x="3370" y="444"/>
                </a:lnTo>
                <a:lnTo>
                  <a:pt x="3363" y="425"/>
                </a:lnTo>
                <a:lnTo>
                  <a:pt x="3355" y="404"/>
                </a:lnTo>
                <a:lnTo>
                  <a:pt x="3345" y="384"/>
                </a:lnTo>
                <a:lnTo>
                  <a:pt x="3334" y="364"/>
                </a:lnTo>
                <a:lnTo>
                  <a:pt x="3321" y="343"/>
                </a:lnTo>
                <a:lnTo>
                  <a:pt x="3307" y="323"/>
                </a:lnTo>
                <a:lnTo>
                  <a:pt x="3290" y="303"/>
                </a:lnTo>
                <a:lnTo>
                  <a:pt x="3273" y="283"/>
                </a:lnTo>
                <a:lnTo>
                  <a:pt x="3253" y="263"/>
                </a:lnTo>
                <a:lnTo>
                  <a:pt x="3232" y="244"/>
                </a:lnTo>
                <a:lnTo>
                  <a:pt x="3209" y="224"/>
                </a:lnTo>
                <a:lnTo>
                  <a:pt x="3184" y="206"/>
                </a:lnTo>
                <a:lnTo>
                  <a:pt x="3157" y="188"/>
                </a:lnTo>
                <a:lnTo>
                  <a:pt x="3130" y="170"/>
                </a:lnTo>
                <a:lnTo>
                  <a:pt x="3100" y="153"/>
                </a:lnTo>
                <a:lnTo>
                  <a:pt x="3068" y="136"/>
                </a:lnTo>
                <a:lnTo>
                  <a:pt x="3035" y="121"/>
                </a:lnTo>
                <a:lnTo>
                  <a:pt x="3000" y="107"/>
                </a:lnTo>
                <a:lnTo>
                  <a:pt x="2963" y="93"/>
                </a:lnTo>
                <a:lnTo>
                  <a:pt x="2924" y="80"/>
                </a:lnTo>
                <a:lnTo>
                  <a:pt x="2884" y="68"/>
                </a:lnTo>
                <a:lnTo>
                  <a:pt x="2842" y="58"/>
                </a:lnTo>
                <a:lnTo>
                  <a:pt x="2799" y="48"/>
                </a:lnTo>
                <a:lnTo>
                  <a:pt x="2752" y="41"/>
                </a:lnTo>
                <a:lnTo>
                  <a:pt x="2705" y="34"/>
                </a:lnTo>
                <a:lnTo>
                  <a:pt x="2675" y="31"/>
                </a:lnTo>
                <a:lnTo>
                  <a:pt x="2646" y="29"/>
                </a:lnTo>
                <a:lnTo>
                  <a:pt x="2616" y="26"/>
                </a:lnTo>
                <a:lnTo>
                  <a:pt x="2587" y="26"/>
                </a:lnTo>
                <a:lnTo>
                  <a:pt x="2560" y="27"/>
                </a:lnTo>
                <a:lnTo>
                  <a:pt x="2531" y="29"/>
                </a:lnTo>
                <a:lnTo>
                  <a:pt x="2504" y="31"/>
                </a:lnTo>
                <a:lnTo>
                  <a:pt x="2477" y="34"/>
                </a:lnTo>
                <a:lnTo>
                  <a:pt x="2451" y="37"/>
                </a:lnTo>
                <a:lnTo>
                  <a:pt x="2426" y="42"/>
                </a:lnTo>
                <a:lnTo>
                  <a:pt x="2400" y="47"/>
                </a:lnTo>
                <a:lnTo>
                  <a:pt x="2376" y="53"/>
                </a:lnTo>
                <a:lnTo>
                  <a:pt x="2352" y="59"/>
                </a:lnTo>
                <a:lnTo>
                  <a:pt x="2330" y="66"/>
                </a:lnTo>
                <a:lnTo>
                  <a:pt x="2307" y="73"/>
                </a:lnTo>
                <a:lnTo>
                  <a:pt x="2286" y="81"/>
                </a:lnTo>
                <a:lnTo>
                  <a:pt x="2265" y="89"/>
                </a:lnTo>
                <a:lnTo>
                  <a:pt x="2245" y="98"/>
                </a:lnTo>
                <a:lnTo>
                  <a:pt x="2227" y="107"/>
                </a:lnTo>
                <a:lnTo>
                  <a:pt x="2209" y="117"/>
                </a:lnTo>
                <a:lnTo>
                  <a:pt x="2191" y="125"/>
                </a:lnTo>
                <a:lnTo>
                  <a:pt x="2176" y="135"/>
                </a:lnTo>
                <a:lnTo>
                  <a:pt x="2161" y="145"/>
                </a:lnTo>
                <a:lnTo>
                  <a:pt x="2146" y="156"/>
                </a:lnTo>
                <a:lnTo>
                  <a:pt x="2134" y="166"/>
                </a:lnTo>
                <a:lnTo>
                  <a:pt x="2122" y="176"/>
                </a:lnTo>
                <a:lnTo>
                  <a:pt x="2111" y="187"/>
                </a:lnTo>
                <a:lnTo>
                  <a:pt x="2101" y="197"/>
                </a:lnTo>
                <a:lnTo>
                  <a:pt x="2093" y="208"/>
                </a:lnTo>
                <a:lnTo>
                  <a:pt x="2086" y="218"/>
                </a:lnTo>
                <a:lnTo>
                  <a:pt x="2080" y="228"/>
                </a:lnTo>
                <a:lnTo>
                  <a:pt x="2076" y="238"/>
                </a:lnTo>
                <a:lnTo>
                  <a:pt x="2085" y="232"/>
                </a:lnTo>
                <a:lnTo>
                  <a:pt x="2096" y="227"/>
                </a:lnTo>
                <a:lnTo>
                  <a:pt x="2121" y="216"/>
                </a:lnTo>
                <a:lnTo>
                  <a:pt x="2136" y="210"/>
                </a:lnTo>
                <a:lnTo>
                  <a:pt x="2152" y="205"/>
                </a:lnTo>
                <a:lnTo>
                  <a:pt x="2169" y="200"/>
                </a:lnTo>
                <a:lnTo>
                  <a:pt x="2187" y="196"/>
                </a:lnTo>
                <a:lnTo>
                  <a:pt x="2207" y="192"/>
                </a:lnTo>
                <a:lnTo>
                  <a:pt x="2227" y="189"/>
                </a:lnTo>
                <a:lnTo>
                  <a:pt x="2247" y="187"/>
                </a:lnTo>
                <a:lnTo>
                  <a:pt x="2269" y="185"/>
                </a:lnTo>
                <a:lnTo>
                  <a:pt x="2293" y="184"/>
                </a:lnTo>
                <a:lnTo>
                  <a:pt x="2317" y="184"/>
                </a:lnTo>
                <a:lnTo>
                  <a:pt x="2341" y="184"/>
                </a:lnTo>
                <a:lnTo>
                  <a:pt x="2367" y="185"/>
                </a:lnTo>
                <a:lnTo>
                  <a:pt x="2393" y="188"/>
                </a:lnTo>
                <a:lnTo>
                  <a:pt x="2420" y="191"/>
                </a:lnTo>
                <a:lnTo>
                  <a:pt x="2447" y="197"/>
                </a:lnTo>
                <a:lnTo>
                  <a:pt x="2475" y="202"/>
                </a:lnTo>
                <a:lnTo>
                  <a:pt x="2504" y="210"/>
                </a:lnTo>
                <a:lnTo>
                  <a:pt x="2532" y="219"/>
                </a:lnTo>
                <a:lnTo>
                  <a:pt x="2562" y="229"/>
                </a:lnTo>
                <a:lnTo>
                  <a:pt x="2592" y="241"/>
                </a:lnTo>
                <a:lnTo>
                  <a:pt x="2622" y="254"/>
                </a:lnTo>
                <a:lnTo>
                  <a:pt x="2651" y="268"/>
                </a:lnTo>
                <a:lnTo>
                  <a:pt x="2682" y="285"/>
                </a:lnTo>
                <a:lnTo>
                  <a:pt x="2713" y="304"/>
                </a:lnTo>
                <a:lnTo>
                  <a:pt x="2744" y="323"/>
                </a:lnTo>
                <a:lnTo>
                  <a:pt x="2776" y="347"/>
                </a:lnTo>
                <a:lnTo>
                  <a:pt x="2806" y="371"/>
                </a:lnTo>
                <a:lnTo>
                  <a:pt x="2837" y="396"/>
                </a:lnTo>
                <a:close/>
                <a:moveTo>
                  <a:pt x="1670" y="772"/>
                </a:moveTo>
                <a:lnTo>
                  <a:pt x="1670" y="772"/>
                </a:lnTo>
                <a:lnTo>
                  <a:pt x="1658" y="794"/>
                </a:lnTo>
                <a:lnTo>
                  <a:pt x="1646" y="815"/>
                </a:lnTo>
                <a:lnTo>
                  <a:pt x="1636" y="836"/>
                </a:lnTo>
                <a:lnTo>
                  <a:pt x="1627" y="857"/>
                </a:lnTo>
                <a:lnTo>
                  <a:pt x="1620" y="878"/>
                </a:lnTo>
                <a:lnTo>
                  <a:pt x="1614" y="898"/>
                </a:lnTo>
                <a:lnTo>
                  <a:pt x="1609" y="916"/>
                </a:lnTo>
                <a:lnTo>
                  <a:pt x="1606" y="935"/>
                </a:lnTo>
                <a:lnTo>
                  <a:pt x="1604" y="954"/>
                </a:lnTo>
                <a:lnTo>
                  <a:pt x="1604" y="971"/>
                </a:lnTo>
                <a:lnTo>
                  <a:pt x="1604" y="988"/>
                </a:lnTo>
                <a:lnTo>
                  <a:pt x="1606" y="1004"/>
                </a:lnTo>
                <a:lnTo>
                  <a:pt x="1609" y="1020"/>
                </a:lnTo>
                <a:lnTo>
                  <a:pt x="1615" y="1034"/>
                </a:lnTo>
                <a:lnTo>
                  <a:pt x="1621" y="1048"/>
                </a:lnTo>
                <a:lnTo>
                  <a:pt x="1629" y="1060"/>
                </a:lnTo>
                <a:lnTo>
                  <a:pt x="1638" y="1073"/>
                </a:lnTo>
                <a:lnTo>
                  <a:pt x="1649" y="1082"/>
                </a:lnTo>
                <a:lnTo>
                  <a:pt x="1661" y="1092"/>
                </a:lnTo>
                <a:lnTo>
                  <a:pt x="1675" y="1100"/>
                </a:lnTo>
                <a:lnTo>
                  <a:pt x="1691" y="1108"/>
                </a:lnTo>
                <a:lnTo>
                  <a:pt x="1707" y="1114"/>
                </a:lnTo>
                <a:lnTo>
                  <a:pt x="1725" y="1120"/>
                </a:lnTo>
                <a:lnTo>
                  <a:pt x="1744" y="1124"/>
                </a:lnTo>
                <a:lnTo>
                  <a:pt x="1763" y="1128"/>
                </a:lnTo>
                <a:lnTo>
                  <a:pt x="1784" y="1131"/>
                </a:lnTo>
                <a:lnTo>
                  <a:pt x="1806" y="1133"/>
                </a:lnTo>
                <a:lnTo>
                  <a:pt x="1828" y="1134"/>
                </a:lnTo>
                <a:lnTo>
                  <a:pt x="1873" y="1135"/>
                </a:lnTo>
                <a:lnTo>
                  <a:pt x="1922" y="1133"/>
                </a:lnTo>
                <a:lnTo>
                  <a:pt x="1922" y="1097"/>
                </a:lnTo>
                <a:lnTo>
                  <a:pt x="1924" y="1059"/>
                </a:lnTo>
                <a:lnTo>
                  <a:pt x="1927" y="1024"/>
                </a:lnTo>
                <a:lnTo>
                  <a:pt x="1933" y="989"/>
                </a:lnTo>
                <a:lnTo>
                  <a:pt x="1938" y="954"/>
                </a:lnTo>
                <a:lnTo>
                  <a:pt x="1945" y="921"/>
                </a:lnTo>
                <a:lnTo>
                  <a:pt x="1954" y="888"/>
                </a:lnTo>
                <a:lnTo>
                  <a:pt x="1962" y="855"/>
                </a:lnTo>
                <a:lnTo>
                  <a:pt x="1972" y="823"/>
                </a:lnTo>
                <a:lnTo>
                  <a:pt x="1983" y="792"/>
                </a:lnTo>
                <a:lnTo>
                  <a:pt x="1995" y="762"/>
                </a:lnTo>
                <a:lnTo>
                  <a:pt x="2008" y="733"/>
                </a:lnTo>
                <a:lnTo>
                  <a:pt x="2021" y="704"/>
                </a:lnTo>
                <a:lnTo>
                  <a:pt x="2035" y="677"/>
                </a:lnTo>
                <a:lnTo>
                  <a:pt x="2051" y="650"/>
                </a:lnTo>
                <a:lnTo>
                  <a:pt x="2066" y="624"/>
                </a:lnTo>
                <a:lnTo>
                  <a:pt x="2081" y="598"/>
                </a:lnTo>
                <a:lnTo>
                  <a:pt x="2098" y="573"/>
                </a:lnTo>
                <a:lnTo>
                  <a:pt x="2115" y="550"/>
                </a:lnTo>
                <a:lnTo>
                  <a:pt x="2133" y="527"/>
                </a:lnTo>
                <a:lnTo>
                  <a:pt x="2151" y="505"/>
                </a:lnTo>
                <a:lnTo>
                  <a:pt x="2168" y="484"/>
                </a:lnTo>
                <a:lnTo>
                  <a:pt x="2187" y="463"/>
                </a:lnTo>
                <a:lnTo>
                  <a:pt x="2206" y="444"/>
                </a:lnTo>
                <a:lnTo>
                  <a:pt x="2224" y="426"/>
                </a:lnTo>
                <a:lnTo>
                  <a:pt x="2243" y="408"/>
                </a:lnTo>
                <a:lnTo>
                  <a:pt x="2262" y="392"/>
                </a:lnTo>
                <a:lnTo>
                  <a:pt x="2282" y="376"/>
                </a:lnTo>
                <a:lnTo>
                  <a:pt x="2300" y="362"/>
                </a:lnTo>
                <a:lnTo>
                  <a:pt x="2319" y="348"/>
                </a:lnTo>
                <a:lnTo>
                  <a:pt x="2338" y="334"/>
                </a:lnTo>
                <a:lnTo>
                  <a:pt x="2356" y="323"/>
                </a:lnTo>
                <a:lnTo>
                  <a:pt x="2330" y="326"/>
                </a:lnTo>
                <a:lnTo>
                  <a:pt x="2304" y="329"/>
                </a:lnTo>
                <a:lnTo>
                  <a:pt x="2277" y="334"/>
                </a:lnTo>
                <a:lnTo>
                  <a:pt x="2252" y="340"/>
                </a:lnTo>
                <a:lnTo>
                  <a:pt x="2225" y="347"/>
                </a:lnTo>
                <a:lnTo>
                  <a:pt x="2200" y="355"/>
                </a:lnTo>
                <a:lnTo>
                  <a:pt x="2174" y="364"/>
                </a:lnTo>
                <a:lnTo>
                  <a:pt x="2148" y="374"/>
                </a:lnTo>
                <a:lnTo>
                  <a:pt x="2123" y="384"/>
                </a:lnTo>
                <a:lnTo>
                  <a:pt x="2098" y="396"/>
                </a:lnTo>
                <a:lnTo>
                  <a:pt x="2074" y="408"/>
                </a:lnTo>
                <a:lnTo>
                  <a:pt x="2049" y="421"/>
                </a:lnTo>
                <a:lnTo>
                  <a:pt x="2025" y="436"/>
                </a:lnTo>
                <a:lnTo>
                  <a:pt x="2001" y="450"/>
                </a:lnTo>
                <a:lnTo>
                  <a:pt x="1978" y="464"/>
                </a:lnTo>
                <a:lnTo>
                  <a:pt x="1955" y="480"/>
                </a:lnTo>
                <a:lnTo>
                  <a:pt x="1933" y="496"/>
                </a:lnTo>
                <a:lnTo>
                  <a:pt x="1911" y="513"/>
                </a:lnTo>
                <a:lnTo>
                  <a:pt x="1868" y="548"/>
                </a:lnTo>
                <a:lnTo>
                  <a:pt x="1828" y="583"/>
                </a:lnTo>
                <a:lnTo>
                  <a:pt x="1790" y="620"/>
                </a:lnTo>
                <a:lnTo>
                  <a:pt x="1756" y="658"/>
                </a:lnTo>
                <a:lnTo>
                  <a:pt x="1724" y="696"/>
                </a:lnTo>
                <a:lnTo>
                  <a:pt x="1708" y="715"/>
                </a:lnTo>
                <a:lnTo>
                  <a:pt x="1695" y="735"/>
                </a:lnTo>
                <a:lnTo>
                  <a:pt x="1682" y="754"/>
                </a:lnTo>
                <a:lnTo>
                  <a:pt x="1670" y="772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25764" y="5087035"/>
            <a:ext cx="95404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真正</a:t>
            </a:r>
            <a:r>
              <a:rPr lang="zh-CN" altLang="en-US" sz="2400" b="1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明白死</a:t>
            </a:r>
            <a:r>
              <a:rPr lang="zh-CN" altLang="en-US" sz="2400" b="1" dirty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如秋叶之静</a:t>
            </a:r>
            <a:r>
              <a:rPr lang="zh-CN" altLang="en-US" sz="2400" b="1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美的人</a:t>
            </a:r>
            <a:endParaRPr lang="en-US" altLang="zh-CN" sz="2400" b="1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一定</a:t>
            </a:r>
            <a:r>
              <a:rPr lang="zh-CN" altLang="en-US" sz="2400" b="1" dirty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会把生活打理的如夏花般绚烂</a:t>
            </a:r>
          </a:p>
        </p:txBody>
      </p:sp>
      <p:sp>
        <p:nvSpPr>
          <p:cNvPr id="19" name="直角三角形 18"/>
          <p:cNvSpPr/>
          <p:nvPr/>
        </p:nvSpPr>
        <p:spPr>
          <a:xfrm rot="14109667">
            <a:off x="1465159" y="250261"/>
            <a:ext cx="97104" cy="220902"/>
          </a:xfrm>
          <a:prstGeom prst="rtTriangle">
            <a:avLst/>
          </a:prstGeom>
          <a:solidFill>
            <a:srgbClr val="FEC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60"/>
          <p:cNvSpPr/>
          <p:nvPr/>
        </p:nvSpPr>
        <p:spPr>
          <a:xfrm rot="14288410">
            <a:off x="1538535" y="308786"/>
            <a:ext cx="80734" cy="32406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744709" y="732958"/>
            <a:ext cx="4702583" cy="1032724"/>
            <a:chOff x="3744709" y="732958"/>
            <a:chExt cx="4702583" cy="1032724"/>
          </a:xfrm>
        </p:grpSpPr>
        <p:sp>
          <p:nvSpPr>
            <p:cNvPr id="24" name="文本框 23"/>
            <p:cNvSpPr txBox="1"/>
            <p:nvPr/>
          </p:nvSpPr>
          <p:spPr>
            <a:xfrm>
              <a:off x="3744709" y="732958"/>
              <a:ext cx="47025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282828"/>
                  </a:solidFill>
                  <a:latin typeface="造字工房尚黑 G0v1 细体" pitchFamily="50" charset="-122"/>
                  <a:ea typeface="造字工房尚黑 G0v1 细体" pitchFamily="50" charset="-122"/>
                </a:rPr>
                <a:t>为什么要绚烂</a:t>
              </a:r>
              <a:endParaRPr lang="zh-CN" altLang="en-US" sz="4400" dirty="0">
                <a:solidFill>
                  <a:srgbClr val="282828"/>
                </a:solidFill>
                <a:latin typeface="造字工房尚黑 G0v1 细体" pitchFamily="50" charset="-122"/>
                <a:ea typeface="造字工房尚黑 G0v1 细体" pitchFamily="50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744709" y="1365572"/>
              <a:ext cx="4702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Why Gorgeous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una ITC Std" panose="02000506070000020003" pitchFamily="50" charset="0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28" name="直角三角形 27"/>
          <p:cNvSpPr/>
          <p:nvPr/>
        </p:nvSpPr>
        <p:spPr>
          <a:xfrm rot="13904884">
            <a:off x="4221296" y="1167882"/>
            <a:ext cx="118333" cy="269196"/>
          </a:xfrm>
          <a:prstGeom prst="rt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60"/>
          <p:cNvSpPr/>
          <p:nvPr/>
        </p:nvSpPr>
        <p:spPr>
          <a:xfrm rot="13704391">
            <a:off x="4990232" y="1399156"/>
            <a:ext cx="118901" cy="40963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60"/>
          <p:cNvSpPr/>
          <p:nvPr/>
        </p:nvSpPr>
        <p:spPr>
          <a:xfrm rot="13511413">
            <a:off x="6050176" y="533815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91"/>
          <p:cNvSpPr/>
          <p:nvPr/>
        </p:nvSpPr>
        <p:spPr>
          <a:xfrm rot="13904884">
            <a:off x="7114351" y="1163065"/>
            <a:ext cx="108370" cy="269196"/>
          </a:xfrm>
          <a:custGeom>
            <a:avLst/>
            <a:gdLst>
              <a:gd name="connsiteX0" fmla="*/ 0 w 118333"/>
              <a:gd name="connsiteY0" fmla="*/ 269196 h 269196"/>
              <a:gd name="connsiteX1" fmla="*/ 0 w 118333"/>
              <a:gd name="connsiteY1" fmla="*/ 0 h 269196"/>
              <a:gd name="connsiteX2" fmla="*/ 118333 w 118333"/>
              <a:gd name="connsiteY2" fmla="*/ 269196 h 269196"/>
              <a:gd name="connsiteX3" fmla="*/ 0 w 118333"/>
              <a:gd name="connsiteY3" fmla="*/ 269196 h 269196"/>
              <a:gd name="connsiteX0" fmla="*/ 0 w 108370"/>
              <a:gd name="connsiteY0" fmla="*/ 269196 h 269196"/>
              <a:gd name="connsiteX1" fmla="*/ 0 w 108370"/>
              <a:gd name="connsiteY1" fmla="*/ 0 h 269196"/>
              <a:gd name="connsiteX2" fmla="*/ 108370 w 108370"/>
              <a:gd name="connsiteY2" fmla="*/ 227985 h 269196"/>
              <a:gd name="connsiteX3" fmla="*/ 0 w 108370"/>
              <a:gd name="connsiteY3" fmla="*/ 269196 h 26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70" h="269196">
                <a:moveTo>
                  <a:pt x="0" y="269196"/>
                </a:moveTo>
                <a:lnTo>
                  <a:pt x="0" y="0"/>
                </a:lnTo>
                <a:lnTo>
                  <a:pt x="108370" y="227985"/>
                </a:lnTo>
                <a:lnTo>
                  <a:pt x="0" y="269196"/>
                </a:lnTo>
                <a:close/>
              </a:path>
            </a:pathLst>
          </a:custGeom>
          <a:solidFill>
            <a:srgbClr val="2E3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8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20" grpId="0" animBg="1"/>
      <p:bldP spid="22" grpId="0" animBg="1"/>
      <p:bldP spid="26" grpId="0"/>
      <p:bldP spid="19" grpId="0" animBg="1"/>
      <p:bldP spid="19" grpId="1" animBg="1"/>
      <p:bldP spid="21" grpId="0" animBg="1"/>
      <p:bldP spid="21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359682" y="734491"/>
            <a:ext cx="1310347" cy="673779"/>
          </a:xfrm>
          <a:custGeom>
            <a:avLst/>
            <a:gdLst>
              <a:gd name="connsiteX0" fmla="*/ 0 w 1295400"/>
              <a:gd name="connsiteY0" fmla="*/ 1981200 h 1981200"/>
              <a:gd name="connsiteX1" fmla="*/ 647700 w 1295400"/>
              <a:gd name="connsiteY1" fmla="*/ 0 h 1981200"/>
              <a:gd name="connsiteX2" fmla="*/ 1295400 w 1295400"/>
              <a:gd name="connsiteY2" fmla="*/ 1981200 h 1981200"/>
              <a:gd name="connsiteX3" fmla="*/ 0 w 1295400"/>
              <a:gd name="connsiteY3" fmla="*/ 1981200 h 1981200"/>
              <a:gd name="connsiteX0" fmla="*/ 0 w 1584960"/>
              <a:gd name="connsiteY0" fmla="*/ 1981200 h 1981200"/>
              <a:gd name="connsiteX1" fmla="*/ 647700 w 1584960"/>
              <a:gd name="connsiteY1" fmla="*/ 0 h 1981200"/>
              <a:gd name="connsiteX2" fmla="*/ 1584960 w 1584960"/>
              <a:gd name="connsiteY2" fmla="*/ 1173480 h 1981200"/>
              <a:gd name="connsiteX3" fmla="*/ 0 w 1584960"/>
              <a:gd name="connsiteY3" fmla="*/ 1981200 h 1981200"/>
              <a:gd name="connsiteX0" fmla="*/ 0 w 1337134"/>
              <a:gd name="connsiteY0" fmla="*/ 1981200 h 1981200"/>
              <a:gd name="connsiteX1" fmla="*/ 399874 w 1337134"/>
              <a:gd name="connsiteY1" fmla="*/ 0 h 1981200"/>
              <a:gd name="connsiteX2" fmla="*/ 1337134 w 1337134"/>
              <a:gd name="connsiteY2" fmla="*/ 1173480 h 1981200"/>
              <a:gd name="connsiteX3" fmla="*/ 0 w 1337134"/>
              <a:gd name="connsiteY3" fmla="*/ 1981200 h 1981200"/>
              <a:gd name="connsiteX0" fmla="*/ 118309 w 1455443"/>
              <a:gd name="connsiteY0" fmla="*/ 1733374 h 1733374"/>
              <a:gd name="connsiteX1" fmla="*/ 0 w 1455443"/>
              <a:gd name="connsiteY1" fmla="*/ 0 h 1733374"/>
              <a:gd name="connsiteX2" fmla="*/ 1455443 w 1455443"/>
              <a:gd name="connsiteY2" fmla="*/ 925654 h 1733374"/>
              <a:gd name="connsiteX3" fmla="*/ 118309 w 1455443"/>
              <a:gd name="connsiteY3" fmla="*/ 1733374 h 1733374"/>
              <a:gd name="connsiteX0" fmla="*/ 118309 w 1815918"/>
              <a:gd name="connsiteY0" fmla="*/ 1733374 h 1733374"/>
              <a:gd name="connsiteX1" fmla="*/ 0 w 1815918"/>
              <a:gd name="connsiteY1" fmla="*/ 0 h 1733374"/>
              <a:gd name="connsiteX2" fmla="*/ 1815918 w 1815918"/>
              <a:gd name="connsiteY2" fmla="*/ 835536 h 1733374"/>
              <a:gd name="connsiteX3" fmla="*/ 118309 w 1815918"/>
              <a:gd name="connsiteY3" fmla="*/ 1733374 h 1733374"/>
              <a:gd name="connsiteX0" fmla="*/ 0 w 1697609"/>
              <a:gd name="connsiteY0" fmla="*/ 1574434 h 1574434"/>
              <a:gd name="connsiteX1" fmla="*/ 55416 w 1697609"/>
              <a:gd name="connsiteY1" fmla="*/ 0 h 1574434"/>
              <a:gd name="connsiteX2" fmla="*/ 1697609 w 1697609"/>
              <a:gd name="connsiteY2" fmla="*/ 676596 h 1574434"/>
              <a:gd name="connsiteX3" fmla="*/ 0 w 1697609"/>
              <a:gd name="connsiteY3" fmla="*/ 1574434 h 1574434"/>
              <a:gd name="connsiteX0" fmla="*/ 0 w 1653254"/>
              <a:gd name="connsiteY0" fmla="*/ 1574434 h 1574434"/>
              <a:gd name="connsiteX1" fmla="*/ 55416 w 1653254"/>
              <a:gd name="connsiteY1" fmla="*/ 0 h 1574434"/>
              <a:gd name="connsiteX2" fmla="*/ 1653254 w 1653254"/>
              <a:gd name="connsiteY2" fmla="*/ 310665 h 1574434"/>
              <a:gd name="connsiteX3" fmla="*/ 0 w 1653254"/>
              <a:gd name="connsiteY3" fmla="*/ 1574434 h 1574434"/>
              <a:gd name="connsiteX0" fmla="*/ 0 w 1882423"/>
              <a:gd name="connsiteY0" fmla="*/ 1552257 h 1552257"/>
              <a:gd name="connsiteX1" fmla="*/ 284585 w 1882423"/>
              <a:gd name="connsiteY1" fmla="*/ 0 h 1552257"/>
              <a:gd name="connsiteX2" fmla="*/ 1882423 w 1882423"/>
              <a:gd name="connsiteY2" fmla="*/ 310665 h 1552257"/>
              <a:gd name="connsiteX3" fmla="*/ 0 w 1882423"/>
              <a:gd name="connsiteY3" fmla="*/ 1552257 h 1552257"/>
              <a:gd name="connsiteX0" fmla="*/ 0 w 1882423"/>
              <a:gd name="connsiteY0" fmla="*/ 1300911 h 1300911"/>
              <a:gd name="connsiteX1" fmla="*/ 462005 w 1882423"/>
              <a:gd name="connsiteY1" fmla="*/ 0 h 1300911"/>
              <a:gd name="connsiteX2" fmla="*/ 1882423 w 1882423"/>
              <a:gd name="connsiteY2" fmla="*/ 59319 h 1300911"/>
              <a:gd name="connsiteX3" fmla="*/ 0 w 1882423"/>
              <a:gd name="connsiteY3" fmla="*/ 1300911 h 1300911"/>
              <a:gd name="connsiteX0" fmla="*/ 0 w 1749357"/>
              <a:gd name="connsiteY0" fmla="*/ 1186326 h 1186326"/>
              <a:gd name="connsiteX1" fmla="*/ 328939 w 1749357"/>
              <a:gd name="connsiteY1" fmla="*/ 0 h 1186326"/>
              <a:gd name="connsiteX2" fmla="*/ 1749357 w 1749357"/>
              <a:gd name="connsiteY2" fmla="*/ 59319 h 1186326"/>
              <a:gd name="connsiteX3" fmla="*/ 0 w 1749357"/>
              <a:gd name="connsiteY3" fmla="*/ 1186326 h 1186326"/>
              <a:gd name="connsiteX0" fmla="*/ 354870 w 1420418"/>
              <a:gd name="connsiteY0" fmla="*/ 1097616 h 1097616"/>
              <a:gd name="connsiteX1" fmla="*/ 0 w 1420418"/>
              <a:gd name="connsiteY1" fmla="*/ 0 h 1097616"/>
              <a:gd name="connsiteX2" fmla="*/ 1420418 w 1420418"/>
              <a:gd name="connsiteY2" fmla="*/ 59319 h 1097616"/>
              <a:gd name="connsiteX3" fmla="*/ 354870 w 1420418"/>
              <a:gd name="connsiteY3" fmla="*/ 1097616 h 1097616"/>
              <a:gd name="connsiteX0" fmla="*/ 1053466 w 2119014"/>
              <a:gd name="connsiteY0" fmla="*/ 1160452 h 1160452"/>
              <a:gd name="connsiteX1" fmla="*/ 0 w 2119014"/>
              <a:gd name="connsiteY1" fmla="*/ 0 h 1160452"/>
              <a:gd name="connsiteX2" fmla="*/ 2119014 w 2119014"/>
              <a:gd name="connsiteY2" fmla="*/ 122155 h 1160452"/>
              <a:gd name="connsiteX3" fmla="*/ 1053466 w 2119014"/>
              <a:gd name="connsiteY3" fmla="*/ 1160452 h 1160452"/>
              <a:gd name="connsiteX0" fmla="*/ 450973 w 2119014"/>
              <a:gd name="connsiteY0" fmla="*/ 1019993 h 1019993"/>
              <a:gd name="connsiteX1" fmla="*/ 0 w 2119014"/>
              <a:gd name="connsiteY1" fmla="*/ 0 h 1019993"/>
              <a:gd name="connsiteX2" fmla="*/ 2119014 w 2119014"/>
              <a:gd name="connsiteY2" fmla="*/ 122155 h 1019993"/>
              <a:gd name="connsiteX3" fmla="*/ 450973 w 2119014"/>
              <a:gd name="connsiteY3" fmla="*/ 1019993 h 1019993"/>
              <a:gd name="connsiteX0" fmla="*/ 450973 w 2126407"/>
              <a:gd name="connsiteY0" fmla="*/ 1019993 h 1019993"/>
              <a:gd name="connsiteX1" fmla="*/ 0 w 2126407"/>
              <a:gd name="connsiteY1" fmla="*/ 0 h 1019993"/>
              <a:gd name="connsiteX2" fmla="*/ 2126407 w 2126407"/>
              <a:gd name="connsiteY2" fmla="*/ 199776 h 1019993"/>
              <a:gd name="connsiteX3" fmla="*/ 450973 w 2126407"/>
              <a:gd name="connsiteY3" fmla="*/ 1019993 h 1019993"/>
              <a:gd name="connsiteX0" fmla="*/ 295729 w 1971163"/>
              <a:gd name="connsiteY0" fmla="*/ 1005208 h 1005208"/>
              <a:gd name="connsiteX1" fmla="*/ 0 w 1971163"/>
              <a:gd name="connsiteY1" fmla="*/ 0 h 1005208"/>
              <a:gd name="connsiteX2" fmla="*/ 1971163 w 1971163"/>
              <a:gd name="connsiteY2" fmla="*/ 184991 h 1005208"/>
              <a:gd name="connsiteX3" fmla="*/ 295729 w 1971163"/>
              <a:gd name="connsiteY3" fmla="*/ 1005208 h 1005208"/>
              <a:gd name="connsiteX0" fmla="*/ 0 w 1675434"/>
              <a:gd name="connsiteY0" fmla="*/ 1060651 h 1060651"/>
              <a:gd name="connsiteX1" fmla="*/ 51721 w 1675434"/>
              <a:gd name="connsiteY1" fmla="*/ 0 h 1060651"/>
              <a:gd name="connsiteX2" fmla="*/ 1675434 w 1675434"/>
              <a:gd name="connsiteY2" fmla="*/ 240434 h 1060651"/>
              <a:gd name="connsiteX3" fmla="*/ 0 w 1675434"/>
              <a:gd name="connsiteY3" fmla="*/ 1060651 h 1060651"/>
              <a:gd name="connsiteX0" fmla="*/ 0 w 2074631"/>
              <a:gd name="connsiteY0" fmla="*/ 1045866 h 1045866"/>
              <a:gd name="connsiteX1" fmla="*/ 450918 w 2074631"/>
              <a:gd name="connsiteY1" fmla="*/ 0 h 1045866"/>
              <a:gd name="connsiteX2" fmla="*/ 2074631 w 2074631"/>
              <a:gd name="connsiteY2" fmla="*/ 240434 h 1045866"/>
              <a:gd name="connsiteX3" fmla="*/ 0 w 2074631"/>
              <a:gd name="connsiteY3" fmla="*/ 1045866 h 1045866"/>
              <a:gd name="connsiteX0" fmla="*/ 0 w 1997008"/>
              <a:gd name="connsiteY0" fmla="*/ 1045866 h 1045866"/>
              <a:gd name="connsiteX1" fmla="*/ 450918 w 1997008"/>
              <a:gd name="connsiteY1" fmla="*/ 0 h 1045866"/>
              <a:gd name="connsiteX2" fmla="*/ 1997008 w 1997008"/>
              <a:gd name="connsiteY2" fmla="*/ 702467 h 1045866"/>
              <a:gd name="connsiteX3" fmla="*/ 0 w 1997008"/>
              <a:gd name="connsiteY3" fmla="*/ 1045866 h 1045866"/>
              <a:gd name="connsiteX0" fmla="*/ 0 w 2033971"/>
              <a:gd name="connsiteY0" fmla="*/ 1045866 h 1045866"/>
              <a:gd name="connsiteX1" fmla="*/ 450918 w 2033971"/>
              <a:gd name="connsiteY1" fmla="*/ 0 h 1045866"/>
              <a:gd name="connsiteX2" fmla="*/ 2033971 w 2033971"/>
              <a:gd name="connsiteY2" fmla="*/ 499172 h 1045866"/>
              <a:gd name="connsiteX3" fmla="*/ 0 w 2033971"/>
              <a:gd name="connsiteY3" fmla="*/ 1045866 h 104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971" h="1045866">
                <a:moveTo>
                  <a:pt x="0" y="1045866"/>
                </a:moveTo>
                <a:lnTo>
                  <a:pt x="450918" y="0"/>
                </a:lnTo>
                <a:lnTo>
                  <a:pt x="2033971" y="499172"/>
                </a:lnTo>
                <a:lnTo>
                  <a:pt x="0" y="1045866"/>
                </a:lnTo>
                <a:close/>
              </a:path>
            </a:pathLst>
          </a:cu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5507" y="65862"/>
            <a:ext cx="13106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FFC000"/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5	</a:t>
            </a:r>
            <a:endParaRPr lang="zh-CN" altLang="en-US" sz="11500" dirty="0">
              <a:solidFill>
                <a:srgbClr val="FFC000"/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902494" y="1109663"/>
            <a:ext cx="559595" cy="152400"/>
          </a:xfrm>
          <a:prstGeom prst="line">
            <a:avLst/>
          </a:pr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组合 3"/>
          <p:cNvGrpSpPr/>
          <p:nvPr/>
        </p:nvGrpSpPr>
        <p:grpSpPr>
          <a:xfrm>
            <a:off x="3744709" y="732958"/>
            <a:ext cx="4702583" cy="1032724"/>
            <a:chOff x="3744709" y="732958"/>
            <a:chExt cx="4702583" cy="1032724"/>
          </a:xfrm>
        </p:grpSpPr>
        <p:sp>
          <p:nvSpPr>
            <p:cNvPr id="7" name="文本框 6"/>
            <p:cNvSpPr txBox="1"/>
            <p:nvPr/>
          </p:nvSpPr>
          <p:spPr>
            <a:xfrm>
              <a:off x="3744709" y="732958"/>
              <a:ext cx="47025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282828"/>
                  </a:solidFill>
                  <a:latin typeface="造字工房尚黑 G0v1 细体" pitchFamily="50" charset="-122"/>
                  <a:ea typeface="造字工房尚黑 G0v1 细体" pitchFamily="50" charset="-122"/>
                </a:rPr>
                <a:t>怎样才能绚烂</a:t>
              </a:r>
              <a:endParaRPr lang="zh-CN" altLang="en-US" sz="4400" dirty="0">
                <a:solidFill>
                  <a:srgbClr val="282828"/>
                </a:solidFill>
                <a:latin typeface="造字工房尚黑 G0v1 细体" pitchFamily="50" charset="-122"/>
                <a:ea typeface="造字工房尚黑 G0v1 细体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744709" y="1365572"/>
              <a:ext cx="4702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How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 Gorgeous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una ITC Std" panose="02000506070000020003" pitchFamily="50" charset="0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14" name="直角三角形 13"/>
          <p:cNvSpPr/>
          <p:nvPr/>
        </p:nvSpPr>
        <p:spPr>
          <a:xfrm rot="14109667">
            <a:off x="1465159" y="250261"/>
            <a:ext cx="97104" cy="220902"/>
          </a:xfrm>
          <a:prstGeom prst="rtTriangle">
            <a:avLst/>
          </a:prstGeom>
          <a:solidFill>
            <a:srgbClr val="00DE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60"/>
          <p:cNvSpPr/>
          <p:nvPr/>
        </p:nvSpPr>
        <p:spPr>
          <a:xfrm rot="14288410">
            <a:off x="1538535" y="308786"/>
            <a:ext cx="80734" cy="32406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1357486678"/>
              </p:ext>
            </p:extLst>
          </p:nvPr>
        </p:nvGraphicFramePr>
        <p:xfrm>
          <a:off x="765562" y="2454065"/>
          <a:ext cx="6429829" cy="3771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矩形 33"/>
          <p:cNvSpPr/>
          <p:nvPr/>
        </p:nvSpPr>
        <p:spPr>
          <a:xfrm>
            <a:off x="7520152" y="2688644"/>
            <a:ext cx="4209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怎样才能获得绚烂的人生</a:t>
            </a:r>
            <a:endParaRPr lang="zh-CN" altLang="en-US" sz="2800" b="1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20151" y="3389378"/>
            <a:ext cx="38310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是获得更好的</a:t>
            </a:r>
            <a:r>
              <a:rPr lang="zh-CN" altLang="en-US" sz="2400" b="1" dirty="0" smtClean="0">
                <a:solidFill>
                  <a:srgbClr val="00BBD6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业绩</a:t>
            </a:r>
            <a:r>
              <a:rPr lang="zh-CN" altLang="en-US" sz="24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么？</a:t>
            </a:r>
            <a:endParaRPr lang="zh-CN" altLang="en-US" sz="24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20151" y="3845020"/>
            <a:ext cx="38310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是达到更高的</a:t>
            </a:r>
            <a:r>
              <a:rPr lang="zh-CN" altLang="en-US" sz="2400" b="1" dirty="0" smtClean="0">
                <a:solidFill>
                  <a:srgbClr val="00DE7A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目标</a:t>
            </a:r>
            <a:r>
              <a:rPr lang="zh-CN" altLang="en-US" sz="24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么？</a:t>
            </a:r>
            <a:endParaRPr lang="zh-CN" altLang="en-US" sz="24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520151" y="4300663"/>
            <a:ext cx="38310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是赚的更多的</a:t>
            </a:r>
            <a:r>
              <a:rPr lang="zh-CN" altLang="en-US" sz="2400" b="1" dirty="0" smtClean="0">
                <a:solidFill>
                  <a:srgbClr val="FFC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物质</a:t>
            </a:r>
            <a:r>
              <a:rPr lang="zh-CN" altLang="en-US" sz="24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么？</a:t>
            </a:r>
            <a:endParaRPr lang="zh-CN" altLang="en-US" sz="24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20151" y="4939842"/>
            <a:ext cx="3831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这些都是的，但显然，这些都并不是最主要的。</a:t>
            </a:r>
            <a:endParaRPr lang="zh-CN" altLang="en-US" sz="24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rot="13904884">
            <a:off x="4221296" y="1167882"/>
            <a:ext cx="118333" cy="269196"/>
          </a:xfrm>
          <a:prstGeom prst="rt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60"/>
          <p:cNvSpPr/>
          <p:nvPr/>
        </p:nvSpPr>
        <p:spPr>
          <a:xfrm rot="13704391">
            <a:off x="4990232" y="1399156"/>
            <a:ext cx="118901" cy="40963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60"/>
          <p:cNvSpPr/>
          <p:nvPr/>
        </p:nvSpPr>
        <p:spPr>
          <a:xfrm rot="13511413">
            <a:off x="6050176" y="533815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91"/>
          <p:cNvSpPr/>
          <p:nvPr/>
        </p:nvSpPr>
        <p:spPr>
          <a:xfrm rot="13904884">
            <a:off x="7114351" y="1163065"/>
            <a:ext cx="108370" cy="269196"/>
          </a:xfrm>
          <a:custGeom>
            <a:avLst/>
            <a:gdLst>
              <a:gd name="connsiteX0" fmla="*/ 0 w 118333"/>
              <a:gd name="connsiteY0" fmla="*/ 269196 h 269196"/>
              <a:gd name="connsiteX1" fmla="*/ 0 w 118333"/>
              <a:gd name="connsiteY1" fmla="*/ 0 h 269196"/>
              <a:gd name="connsiteX2" fmla="*/ 118333 w 118333"/>
              <a:gd name="connsiteY2" fmla="*/ 269196 h 269196"/>
              <a:gd name="connsiteX3" fmla="*/ 0 w 118333"/>
              <a:gd name="connsiteY3" fmla="*/ 269196 h 269196"/>
              <a:gd name="connsiteX0" fmla="*/ 0 w 108370"/>
              <a:gd name="connsiteY0" fmla="*/ 269196 h 269196"/>
              <a:gd name="connsiteX1" fmla="*/ 0 w 108370"/>
              <a:gd name="connsiteY1" fmla="*/ 0 h 269196"/>
              <a:gd name="connsiteX2" fmla="*/ 108370 w 108370"/>
              <a:gd name="connsiteY2" fmla="*/ 227985 h 269196"/>
              <a:gd name="connsiteX3" fmla="*/ 0 w 108370"/>
              <a:gd name="connsiteY3" fmla="*/ 269196 h 26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70" h="269196">
                <a:moveTo>
                  <a:pt x="0" y="269196"/>
                </a:moveTo>
                <a:lnTo>
                  <a:pt x="0" y="0"/>
                </a:lnTo>
                <a:lnTo>
                  <a:pt x="108370" y="227985"/>
                </a:lnTo>
                <a:lnTo>
                  <a:pt x="0" y="269196"/>
                </a:lnTo>
                <a:close/>
              </a:path>
            </a:pathLst>
          </a:custGeom>
          <a:solidFill>
            <a:srgbClr val="2E3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2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75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5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14" grpId="0" animBg="1"/>
      <p:bldP spid="14" grpId="1" animBg="1"/>
      <p:bldP spid="15" grpId="0" animBg="1"/>
      <p:bldP spid="15" grpId="1" animBg="1"/>
      <p:bldGraphic spid="31" grpId="0">
        <p:bldAsOne/>
      </p:bldGraphic>
      <p:bldP spid="34" grpId="0"/>
      <p:bldP spid="35" grpId="0"/>
      <p:bldP spid="36" grpId="0"/>
      <p:bldP spid="37" grpId="0"/>
      <p:bldP spid="38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583502" y="815568"/>
            <a:ext cx="1267504" cy="542696"/>
          </a:xfrm>
          <a:custGeom>
            <a:avLst/>
            <a:gdLst>
              <a:gd name="connsiteX0" fmla="*/ 0 w 1295400"/>
              <a:gd name="connsiteY0" fmla="*/ 1981200 h 1981200"/>
              <a:gd name="connsiteX1" fmla="*/ 647700 w 1295400"/>
              <a:gd name="connsiteY1" fmla="*/ 0 h 1981200"/>
              <a:gd name="connsiteX2" fmla="*/ 1295400 w 1295400"/>
              <a:gd name="connsiteY2" fmla="*/ 1981200 h 1981200"/>
              <a:gd name="connsiteX3" fmla="*/ 0 w 1295400"/>
              <a:gd name="connsiteY3" fmla="*/ 1981200 h 1981200"/>
              <a:gd name="connsiteX0" fmla="*/ 0 w 1584960"/>
              <a:gd name="connsiteY0" fmla="*/ 1981200 h 1981200"/>
              <a:gd name="connsiteX1" fmla="*/ 647700 w 1584960"/>
              <a:gd name="connsiteY1" fmla="*/ 0 h 1981200"/>
              <a:gd name="connsiteX2" fmla="*/ 1584960 w 1584960"/>
              <a:gd name="connsiteY2" fmla="*/ 1173480 h 1981200"/>
              <a:gd name="connsiteX3" fmla="*/ 0 w 1584960"/>
              <a:gd name="connsiteY3" fmla="*/ 1981200 h 1981200"/>
              <a:gd name="connsiteX0" fmla="*/ 0 w 1337134"/>
              <a:gd name="connsiteY0" fmla="*/ 1981200 h 1981200"/>
              <a:gd name="connsiteX1" fmla="*/ 399874 w 1337134"/>
              <a:gd name="connsiteY1" fmla="*/ 0 h 1981200"/>
              <a:gd name="connsiteX2" fmla="*/ 1337134 w 1337134"/>
              <a:gd name="connsiteY2" fmla="*/ 1173480 h 1981200"/>
              <a:gd name="connsiteX3" fmla="*/ 0 w 1337134"/>
              <a:gd name="connsiteY3" fmla="*/ 1981200 h 1981200"/>
              <a:gd name="connsiteX0" fmla="*/ 118309 w 1455443"/>
              <a:gd name="connsiteY0" fmla="*/ 1733374 h 1733374"/>
              <a:gd name="connsiteX1" fmla="*/ 0 w 1455443"/>
              <a:gd name="connsiteY1" fmla="*/ 0 h 1733374"/>
              <a:gd name="connsiteX2" fmla="*/ 1455443 w 1455443"/>
              <a:gd name="connsiteY2" fmla="*/ 925654 h 1733374"/>
              <a:gd name="connsiteX3" fmla="*/ 118309 w 1455443"/>
              <a:gd name="connsiteY3" fmla="*/ 1733374 h 1733374"/>
              <a:gd name="connsiteX0" fmla="*/ 118309 w 1815918"/>
              <a:gd name="connsiteY0" fmla="*/ 1733374 h 1733374"/>
              <a:gd name="connsiteX1" fmla="*/ 0 w 1815918"/>
              <a:gd name="connsiteY1" fmla="*/ 0 h 1733374"/>
              <a:gd name="connsiteX2" fmla="*/ 1815918 w 1815918"/>
              <a:gd name="connsiteY2" fmla="*/ 835536 h 1733374"/>
              <a:gd name="connsiteX3" fmla="*/ 118309 w 1815918"/>
              <a:gd name="connsiteY3" fmla="*/ 1733374 h 1733374"/>
              <a:gd name="connsiteX0" fmla="*/ 0 w 1697609"/>
              <a:gd name="connsiteY0" fmla="*/ 1574434 h 1574434"/>
              <a:gd name="connsiteX1" fmla="*/ 55416 w 1697609"/>
              <a:gd name="connsiteY1" fmla="*/ 0 h 1574434"/>
              <a:gd name="connsiteX2" fmla="*/ 1697609 w 1697609"/>
              <a:gd name="connsiteY2" fmla="*/ 676596 h 1574434"/>
              <a:gd name="connsiteX3" fmla="*/ 0 w 1697609"/>
              <a:gd name="connsiteY3" fmla="*/ 1574434 h 1574434"/>
              <a:gd name="connsiteX0" fmla="*/ 0 w 1653254"/>
              <a:gd name="connsiteY0" fmla="*/ 1574434 h 1574434"/>
              <a:gd name="connsiteX1" fmla="*/ 55416 w 1653254"/>
              <a:gd name="connsiteY1" fmla="*/ 0 h 1574434"/>
              <a:gd name="connsiteX2" fmla="*/ 1653254 w 1653254"/>
              <a:gd name="connsiteY2" fmla="*/ 310665 h 1574434"/>
              <a:gd name="connsiteX3" fmla="*/ 0 w 1653254"/>
              <a:gd name="connsiteY3" fmla="*/ 1574434 h 1574434"/>
              <a:gd name="connsiteX0" fmla="*/ 0 w 1882423"/>
              <a:gd name="connsiteY0" fmla="*/ 1552257 h 1552257"/>
              <a:gd name="connsiteX1" fmla="*/ 284585 w 1882423"/>
              <a:gd name="connsiteY1" fmla="*/ 0 h 1552257"/>
              <a:gd name="connsiteX2" fmla="*/ 1882423 w 1882423"/>
              <a:gd name="connsiteY2" fmla="*/ 310665 h 1552257"/>
              <a:gd name="connsiteX3" fmla="*/ 0 w 1882423"/>
              <a:gd name="connsiteY3" fmla="*/ 1552257 h 1552257"/>
              <a:gd name="connsiteX0" fmla="*/ 0 w 1882423"/>
              <a:gd name="connsiteY0" fmla="*/ 1300911 h 1300911"/>
              <a:gd name="connsiteX1" fmla="*/ 462005 w 1882423"/>
              <a:gd name="connsiteY1" fmla="*/ 0 h 1300911"/>
              <a:gd name="connsiteX2" fmla="*/ 1882423 w 1882423"/>
              <a:gd name="connsiteY2" fmla="*/ 59319 h 1300911"/>
              <a:gd name="connsiteX3" fmla="*/ 0 w 1882423"/>
              <a:gd name="connsiteY3" fmla="*/ 1300911 h 1300911"/>
              <a:gd name="connsiteX0" fmla="*/ 0 w 1749357"/>
              <a:gd name="connsiteY0" fmla="*/ 1186326 h 1186326"/>
              <a:gd name="connsiteX1" fmla="*/ 328939 w 1749357"/>
              <a:gd name="connsiteY1" fmla="*/ 0 h 1186326"/>
              <a:gd name="connsiteX2" fmla="*/ 1749357 w 1749357"/>
              <a:gd name="connsiteY2" fmla="*/ 59319 h 1186326"/>
              <a:gd name="connsiteX3" fmla="*/ 0 w 1749357"/>
              <a:gd name="connsiteY3" fmla="*/ 1186326 h 1186326"/>
              <a:gd name="connsiteX0" fmla="*/ 354870 w 1420418"/>
              <a:gd name="connsiteY0" fmla="*/ 1097616 h 1097616"/>
              <a:gd name="connsiteX1" fmla="*/ 0 w 1420418"/>
              <a:gd name="connsiteY1" fmla="*/ 0 h 1097616"/>
              <a:gd name="connsiteX2" fmla="*/ 1420418 w 1420418"/>
              <a:gd name="connsiteY2" fmla="*/ 59319 h 1097616"/>
              <a:gd name="connsiteX3" fmla="*/ 354870 w 1420418"/>
              <a:gd name="connsiteY3" fmla="*/ 1097616 h 1097616"/>
              <a:gd name="connsiteX0" fmla="*/ 1053466 w 2119014"/>
              <a:gd name="connsiteY0" fmla="*/ 1160452 h 1160452"/>
              <a:gd name="connsiteX1" fmla="*/ 0 w 2119014"/>
              <a:gd name="connsiteY1" fmla="*/ 0 h 1160452"/>
              <a:gd name="connsiteX2" fmla="*/ 2119014 w 2119014"/>
              <a:gd name="connsiteY2" fmla="*/ 122155 h 1160452"/>
              <a:gd name="connsiteX3" fmla="*/ 1053466 w 2119014"/>
              <a:gd name="connsiteY3" fmla="*/ 1160452 h 1160452"/>
              <a:gd name="connsiteX0" fmla="*/ 450973 w 2119014"/>
              <a:gd name="connsiteY0" fmla="*/ 1019993 h 1019993"/>
              <a:gd name="connsiteX1" fmla="*/ 0 w 2119014"/>
              <a:gd name="connsiteY1" fmla="*/ 0 h 1019993"/>
              <a:gd name="connsiteX2" fmla="*/ 2119014 w 2119014"/>
              <a:gd name="connsiteY2" fmla="*/ 122155 h 1019993"/>
              <a:gd name="connsiteX3" fmla="*/ 450973 w 2119014"/>
              <a:gd name="connsiteY3" fmla="*/ 1019993 h 1019993"/>
              <a:gd name="connsiteX0" fmla="*/ 450973 w 2126407"/>
              <a:gd name="connsiteY0" fmla="*/ 1019993 h 1019993"/>
              <a:gd name="connsiteX1" fmla="*/ 0 w 2126407"/>
              <a:gd name="connsiteY1" fmla="*/ 0 h 1019993"/>
              <a:gd name="connsiteX2" fmla="*/ 2126407 w 2126407"/>
              <a:gd name="connsiteY2" fmla="*/ 199776 h 1019993"/>
              <a:gd name="connsiteX3" fmla="*/ 450973 w 2126407"/>
              <a:gd name="connsiteY3" fmla="*/ 1019993 h 1019993"/>
              <a:gd name="connsiteX0" fmla="*/ 295729 w 1971163"/>
              <a:gd name="connsiteY0" fmla="*/ 1005208 h 1005208"/>
              <a:gd name="connsiteX1" fmla="*/ 0 w 1971163"/>
              <a:gd name="connsiteY1" fmla="*/ 0 h 1005208"/>
              <a:gd name="connsiteX2" fmla="*/ 1971163 w 1971163"/>
              <a:gd name="connsiteY2" fmla="*/ 184991 h 1005208"/>
              <a:gd name="connsiteX3" fmla="*/ 295729 w 1971163"/>
              <a:gd name="connsiteY3" fmla="*/ 1005208 h 1005208"/>
              <a:gd name="connsiteX0" fmla="*/ 484239 w 1971163"/>
              <a:gd name="connsiteY0" fmla="*/ 912800 h 912800"/>
              <a:gd name="connsiteX1" fmla="*/ 0 w 1971163"/>
              <a:gd name="connsiteY1" fmla="*/ 0 h 912800"/>
              <a:gd name="connsiteX2" fmla="*/ 1971163 w 1971163"/>
              <a:gd name="connsiteY2" fmla="*/ 184991 h 912800"/>
              <a:gd name="connsiteX3" fmla="*/ 484239 w 1971163"/>
              <a:gd name="connsiteY3" fmla="*/ 912800 h 912800"/>
              <a:gd name="connsiteX0" fmla="*/ 484239 w 2211422"/>
              <a:gd name="connsiteY0" fmla="*/ 912800 h 912800"/>
              <a:gd name="connsiteX1" fmla="*/ 0 w 2211422"/>
              <a:gd name="connsiteY1" fmla="*/ 0 h 912800"/>
              <a:gd name="connsiteX2" fmla="*/ 2211422 w 2211422"/>
              <a:gd name="connsiteY2" fmla="*/ 70406 h 912800"/>
              <a:gd name="connsiteX3" fmla="*/ 484239 w 2211422"/>
              <a:gd name="connsiteY3" fmla="*/ 912800 h 912800"/>
              <a:gd name="connsiteX0" fmla="*/ 240286 w 1967469"/>
              <a:gd name="connsiteY0" fmla="*/ 842394 h 842394"/>
              <a:gd name="connsiteX1" fmla="*/ 0 w 1967469"/>
              <a:gd name="connsiteY1" fmla="*/ 70051 h 842394"/>
              <a:gd name="connsiteX2" fmla="*/ 1967469 w 1967469"/>
              <a:gd name="connsiteY2" fmla="*/ 0 h 842394"/>
              <a:gd name="connsiteX3" fmla="*/ 240286 w 1967469"/>
              <a:gd name="connsiteY3" fmla="*/ 842394 h 842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469" h="842394">
                <a:moveTo>
                  <a:pt x="240286" y="842394"/>
                </a:moveTo>
                <a:lnTo>
                  <a:pt x="0" y="70051"/>
                </a:lnTo>
                <a:lnTo>
                  <a:pt x="1967469" y="0"/>
                </a:lnTo>
                <a:lnTo>
                  <a:pt x="240286" y="842394"/>
                </a:lnTo>
                <a:close/>
              </a:path>
            </a:pathLst>
          </a:cu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5507" y="65862"/>
            <a:ext cx="13106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FFC000"/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6</a:t>
            </a:r>
            <a:endParaRPr lang="zh-CN" altLang="en-US" sz="11500" dirty="0">
              <a:solidFill>
                <a:srgbClr val="FFC000"/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716757" y="1133475"/>
            <a:ext cx="478631" cy="233363"/>
          </a:xfrm>
          <a:prstGeom prst="line">
            <a:avLst/>
          </a:pr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KSO_Shape"/>
          <p:cNvSpPr>
            <a:spLocks noChangeAspect="1"/>
          </p:cNvSpPr>
          <p:nvPr/>
        </p:nvSpPr>
        <p:spPr bwMode="auto">
          <a:xfrm>
            <a:off x="2106478" y="2461034"/>
            <a:ext cx="1069200" cy="1188000"/>
          </a:xfrm>
          <a:custGeom>
            <a:avLst/>
            <a:gdLst>
              <a:gd name="T0" fmla="*/ 2147483646 w 12314"/>
              <a:gd name="T1" fmla="*/ 2147483646 h 13689"/>
              <a:gd name="T2" fmla="*/ 2147483646 w 12314"/>
              <a:gd name="T3" fmla="*/ 2147483646 h 13689"/>
              <a:gd name="T4" fmla="*/ 2147483646 w 12314"/>
              <a:gd name="T5" fmla="*/ 2147483646 h 13689"/>
              <a:gd name="T6" fmla="*/ 2147483646 w 12314"/>
              <a:gd name="T7" fmla="*/ 2147483646 h 13689"/>
              <a:gd name="T8" fmla="*/ 2147483646 w 12314"/>
              <a:gd name="T9" fmla="*/ 2147483646 h 13689"/>
              <a:gd name="T10" fmla="*/ 2147483646 w 12314"/>
              <a:gd name="T11" fmla="*/ 2147483646 h 13689"/>
              <a:gd name="T12" fmla="*/ 2147483646 w 12314"/>
              <a:gd name="T13" fmla="*/ 2147483646 h 13689"/>
              <a:gd name="T14" fmla="*/ 2147483646 w 12314"/>
              <a:gd name="T15" fmla="*/ 2147483646 h 13689"/>
              <a:gd name="T16" fmla="*/ 1423980244 w 12314"/>
              <a:gd name="T17" fmla="*/ 2147483646 h 13689"/>
              <a:gd name="T18" fmla="*/ 2147483646 w 12314"/>
              <a:gd name="T19" fmla="*/ 2147483646 h 13689"/>
              <a:gd name="T20" fmla="*/ 2147483646 w 12314"/>
              <a:gd name="T21" fmla="*/ 2147483646 h 13689"/>
              <a:gd name="T22" fmla="*/ 2147483646 w 12314"/>
              <a:gd name="T23" fmla="*/ 2147483646 h 13689"/>
              <a:gd name="T24" fmla="*/ 2147483646 w 12314"/>
              <a:gd name="T25" fmla="*/ 2147483646 h 13689"/>
              <a:gd name="T26" fmla="*/ 2147483646 w 12314"/>
              <a:gd name="T27" fmla="*/ 2147483646 h 13689"/>
              <a:gd name="T28" fmla="*/ 2147483646 w 12314"/>
              <a:gd name="T29" fmla="*/ 2147483646 h 13689"/>
              <a:gd name="T30" fmla="*/ 2147483646 w 12314"/>
              <a:gd name="T31" fmla="*/ 2147483646 h 13689"/>
              <a:gd name="T32" fmla="*/ 2147483646 w 12314"/>
              <a:gd name="T33" fmla="*/ 2147483646 h 13689"/>
              <a:gd name="T34" fmla="*/ 2147483646 w 12314"/>
              <a:gd name="T35" fmla="*/ 2147483646 h 13689"/>
              <a:gd name="T36" fmla="*/ 1289134833 w 12314"/>
              <a:gd name="T37" fmla="*/ 2147483646 h 13689"/>
              <a:gd name="T38" fmla="*/ 339808219 w 12314"/>
              <a:gd name="T39" fmla="*/ 2147483646 h 13689"/>
              <a:gd name="T40" fmla="*/ 2694552 w 12314"/>
              <a:gd name="T41" fmla="*/ 2147483646 h 13689"/>
              <a:gd name="T42" fmla="*/ 310148372 w 12314"/>
              <a:gd name="T43" fmla="*/ 2147483646 h 13689"/>
              <a:gd name="T44" fmla="*/ 1464437794 w 12314"/>
              <a:gd name="T45" fmla="*/ 2147483646 h 13689"/>
              <a:gd name="T46" fmla="*/ 2147483646 w 12314"/>
              <a:gd name="T47" fmla="*/ 2147483646 h 13689"/>
              <a:gd name="T48" fmla="*/ 2147483646 w 12314"/>
              <a:gd name="T49" fmla="*/ 2147483646 h 13689"/>
              <a:gd name="T50" fmla="*/ 2147483646 w 12314"/>
              <a:gd name="T51" fmla="*/ 2147483646 h 13689"/>
              <a:gd name="T52" fmla="*/ 2147483646 w 12314"/>
              <a:gd name="T53" fmla="*/ 2147483646 h 13689"/>
              <a:gd name="T54" fmla="*/ 2147483646 w 12314"/>
              <a:gd name="T55" fmla="*/ 2147483646 h 13689"/>
              <a:gd name="T56" fmla="*/ 2147483646 w 12314"/>
              <a:gd name="T57" fmla="*/ 2147483646 h 13689"/>
              <a:gd name="T58" fmla="*/ 2147483646 w 12314"/>
              <a:gd name="T59" fmla="*/ 2147483646 h 13689"/>
              <a:gd name="T60" fmla="*/ 2147483646 w 12314"/>
              <a:gd name="T61" fmla="*/ 843557073 h 13689"/>
              <a:gd name="T62" fmla="*/ 2147483646 w 12314"/>
              <a:gd name="T63" fmla="*/ 26957928 h 13689"/>
              <a:gd name="T64" fmla="*/ 2147483646 w 12314"/>
              <a:gd name="T65" fmla="*/ 237159627 h 13689"/>
              <a:gd name="T66" fmla="*/ 2147483646 w 12314"/>
              <a:gd name="T67" fmla="*/ 1274766884 h 13689"/>
              <a:gd name="T68" fmla="*/ 2147483646 w 12314"/>
              <a:gd name="T69" fmla="*/ 2147483646 h 13689"/>
              <a:gd name="T70" fmla="*/ 2147483646 w 12314"/>
              <a:gd name="T71" fmla="*/ 2147483646 h 13689"/>
              <a:gd name="T72" fmla="*/ 2147483646 w 12314"/>
              <a:gd name="T73" fmla="*/ 2147483646 h 13689"/>
              <a:gd name="T74" fmla="*/ 2147483646 w 12314"/>
              <a:gd name="T75" fmla="*/ 2147483646 h 13689"/>
              <a:gd name="T76" fmla="*/ 2147483646 w 12314"/>
              <a:gd name="T77" fmla="*/ 2147483646 h 13689"/>
              <a:gd name="T78" fmla="*/ 2147483646 w 12314"/>
              <a:gd name="T79" fmla="*/ 2147483646 h 13689"/>
              <a:gd name="T80" fmla="*/ 2147483646 w 12314"/>
              <a:gd name="T81" fmla="*/ 2147483646 h 13689"/>
              <a:gd name="T82" fmla="*/ 2147483646 w 12314"/>
              <a:gd name="T83" fmla="*/ 2147483646 h 13689"/>
              <a:gd name="T84" fmla="*/ 2147483646 w 12314"/>
              <a:gd name="T85" fmla="*/ 2147483646 h 13689"/>
              <a:gd name="T86" fmla="*/ 2147483646 w 12314"/>
              <a:gd name="T87" fmla="*/ 2147483646 h 13689"/>
              <a:gd name="T88" fmla="*/ 2147483646 w 12314"/>
              <a:gd name="T89" fmla="*/ 2147483646 h 13689"/>
              <a:gd name="T90" fmla="*/ 2147483646 w 12314"/>
              <a:gd name="T91" fmla="*/ 2147483646 h 13689"/>
              <a:gd name="T92" fmla="*/ 2147483646 w 12314"/>
              <a:gd name="T93" fmla="*/ 2147483646 h 13689"/>
              <a:gd name="T94" fmla="*/ 2147483646 w 12314"/>
              <a:gd name="T95" fmla="*/ 2147483646 h 13689"/>
              <a:gd name="T96" fmla="*/ 2147483646 w 12314"/>
              <a:gd name="T97" fmla="*/ 2147483646 h 13689"/>
              <a:gd name="T98" fmla="*/ 2147483646 w 12314"/>
              <a:gd name="T99" fmla="*/ 2147483646 h 13689"/>
              <a:gd name="T100" fmla="*/ 2147483646 w 12314"/>
              <a:gd name="T101" fmla="*/ 2147483646 h 13689"/>
              <a:gd name="T102" fmla="*/ 2147483646 w 12314"/>
              <a:gd name="T103" fmla="*/ 2147483646 h 13689"/>
              <a:gd name="T104" fmla="*/ 2147483646 w 12314"/>
              <a:gd name="T105" fmla="*/ 2147483646 h 13689"/>
              <a:gd name="T106" fmla="*/ 2147483646 w 12314"/>
              <a:gd name="T107" fmla="*/ 2147483646 h 13689"/>
              <a:gd name="T108" fmla="*/ 2147483646 w 12314"/>
              <a:gd name="T109" fmla="*/ 2147483646 h 13689"/>
              <a:gd name="T110" fmla="*/ 2147483646 w 12314"/>
              <a:gd name="T111" fmla="*/ 2147483646 h 13689"/>
              <a:gd name="T112" fmla="*/ 2147483646 w 12314"/>
              <a:gd name="T113" fmla="*/ 2147483646 h 13689"/>
              <a:gd name="T114" fmla="*/ 2147483646 w 12314"/>
              <a:gd name="T115" fmla="*/ 2147483646 h 13689"/>
              <a:gd name="T116" fmla="*/ 2147483646 w 12314"/>
              <a:gd name="T117" fmla="*/ 2147483646 h 13689"/>
              <a:gd name="T118" fmla="*/ 2147483646 w 12314"/>
              <a:gd name="T119" fmla="*/ 2147483646 h 13689"/>
              <a:gd name="T120" fmla="*/ 2147483646 w 12314"/>
              <a:gd name="T121" fmla="*/ 2147483646 h 13689"/>
              <a:gd name="T122" fmla="*/ 2147483646 w 12314"/>
              <a:gd name="T123" fmla="*/ 2147483646 h 1368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00BBD6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>
            <a:spLocks noChangeAspect="1"/>
          </p:cNvSpPr>
          <p:nvPr/>
        </p:nvSpPr>
        <p:spPr bwMode="auto">
          <a:xfrm>
            <a:off x="5515576" y="2572551"/>
            <a:ext cx="1296895" cy="1044000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>
            <a:spLocks noChangeAspect="1"/>
          </p:cNvSpPr>
          <p:nvPr/>
        </p:nvSpPr>
        <p:spPr bwMode="auto">
          <a:xfrm>
            <a:off x="9040911" y="2500551"/>
            <a:ext cx="649140" cy="1116000"/>
          </a:xfrm>
          <a:custGeom>
            <a:avLst/>
            <a:gdLst>
              <a:gd name="T0" fmla="*/ 507139 w 1119188"/>
              <a:gd name="T1" fmla="*/ 1685446 h 1925638"/>
              <a:gd name="T2" fmla="*/ 673921 w 1119188"/>
              <a:gd name="T3" fmla="*/ 1762713 h 1925638"/>
              <a:gd name="T4" fmla="*/ 708851 w 1119188"/>
              <a:gd name="T5" fmla="*/ 1830558 h 1925638"/>
              <a:gd name="T6" fmla="*/ 603432 w 1119188"/>
              <a:gd name="T7" fmla="*/ 1881128 h 1925638"/>
              <a:gd name="T8" fmla="*/ 226756 w 1119188"/>
              <a:gd name="T9" fmla="*/ 1860712 h 1925638"/>
              <a:gd name="T10" fmla="*/ 127631 w 1119188"/>
              <a:gd name="T11" fmla="*/ 1813283 h 1925638"/>
              <a:gd name="T12" fmla="*/ 145253 w 1119188"/>
              <a:gd name="T13" fmla="*/ 1714971 h 1925638"/>
              <a:gd name="T14" fmla="*/ 322592 w 1119188"/>
              <a:gd name="T15" fmla="*/ 1374487 h 1925638"/>
              <a:gd name="T16" fmla="*/ 575103 w 1119188"/>
              <a:gd name="T17" fmla="*/ 1418410 h 1925638"/>
              <a:gd name="T18" fmla="*/ 728683 w 1119188"/>
              <a:gd name="T19" fmla="*/ 1509077 h 1925638"/>
              <a:gd name="T20" fmla="*/ 750667 w 1119188"/>
              <a:gd name="T21" fmla="*/ 1580922 h 1925638"/>
              <a:gd name="T22" fmla="*/ 638859 w 1119188"/>
              <a:gd name="T23" fmla="*/ 1633629 h 1925638"/>
              <a:gd name="T24" fmla="*/ 291812 w 1119188"/>
              <a:gd name="T25" fmla="*/ 1626727 h 1925638"/>
              <a:gd name="T26" fmla="*/ 63483 w 1119188"/>
              <a:gd name="T27" fmla="*/ 1569627 h 1925638"/>
              <a:gd name="T28" fmla="*/ 51863 w 1119188"/>
              <a:gd name="T29" fmla="*/ 1489312 h 1925638"/>
              <a:gd name="T30" fmla="*/ 213295 w 1119188"/>
              <a:gd name="T31" fmla="*/ 1372918 h 1925638"/>
              <a:gd name="T32" fmla="*/ 517814 w 1119188"/>
              <a:gd name="T33" fmla="*/ 1109160 h 1925638"/>
              <a:gd name="T34" fmla="*/ 716949 w 1119188"/>
              <a:gd name="T35" fmla="*/ 1175036 h 1925638"/>
              <a:gd name="T36" fmla="*/ 818875 w 1119188"/>
              <a:gd name="T37" fmla="*/ 1266443 h 1925638"/>
              <a:gd name="T38" fmla="*/ 783642 w 1119188"/>
              <a:gd name="T39" fmla="*/ 1318766 h 1925638"/>
              <a:gd name="T40" fmla="*/ 573496 w 1119188"/>
              <a:gd name="T41" fmla="*/ 1355013 h 1925638"/>
              <a:gd name="T42" fmla="*/ 67322 w 1119188"/>
              <a:gd name="T43" fmla="*/ 1312462 h 1925638"/>
              <a:gd name="T44" fmla="*/ 2202 w 1119188"/>
              <a:gd name="T45" fmla="*/ 1254151 h 1925638"/>
              <a:gd name="T46" fmla="*/ 31458 w 1119188"/>
              <a:gd name="T47" fmla="*/ 1147930 h 1925638"/>
              <a:gd name="T48" fmla="*/ 492269 w 1119188"/>
              <a:gd name="T49" fmla="*/ 736244 h 1925638"/>
              <a:gd name="T50" fmla="*/ 704768 w 1119188"/>
              <a:gd name="T51" fmla="*/ 799063 h 1925638"/>
              <a:gd name="T52" fmla="*/ 817933 w 1119188"/>
              <a:gd name="T53" fmla="*/ 916536 h 1925638"/>
              <a:gd name="T54" fmla="*/ 819819 w 1119188"/>
              <a:gd name="T55" fmla="*/ 994117 h 1925638"/>
              <a:gd name="T56" fmla="*/ 715769 w 1119188"/>
              <a:gd name="T57" fmla="*/ 1049713 h 1925638"/>
              <a:gd name="T58" fmla="*/ 388534 w 1119188"/>
              <a:gd name="T59" fmla="*/ 1050969 h 1925638"/>
              <a:gd name="T60" fmla="*/ 90532 w 1119188"/>
              <a:gd name="T61" fmla="*/ 988150 h 1925638"/>
              <a:gd name="T62" fmla="*/ 61612 w 1119188"/>
              <a:gd name="T63" fmla="*/ 919048 h 1925638"/>
              <a:gd name="T64" fmla="*/ 125425 w 1119188"/>
              <a:gd name="T65" fmla="*/ 796864 h 1925638"/>
              <a:gd name="T66" fmla="*/ 681619 w 1119188"/>
              <a:gd name="T67" fmla="*/ 0 h 1925638"/>
              <a:gd name="T68" fmla="*/ 794837 w 1119188"/>
              <a:gd name="T69" fmla="*/ 35196 h 1925638"/>
              <a:gd name="T70" fmla="*/ 854592 w 1119188"/>
              <a:gd name="T71" fmla="*/ 145813 h 1925638"/>
              <a:gd name="T72" fmla="*/ 876921 w 1119188"/>
              <a:gd name="T73" fmla="*/ 509090 h 1925638"/>
              <a:gd name="T74" fmla="*/ 980704 w 1119188"/>
              <a:gd name="T75" fmla="*/ 781232 h 1925638"/>
              <a:gd name="T76" fmla="*/ 1087947 w 1119188"/>
              <a:gd name="T77" fmla="*/ 964755 h 1925638"/>
              <a:gd name="T78" fmla="*/ 1107446 w 1119188"/>
              <a:gd name="T79" fmla="*/ 1141051 h 1925638"/>
              <a:gd name="T80" fmla="*/ 1052094 w 1119188"/>
              <a:gd name="T81" fmla="*/ 1379255 h 1925638"/>
              <a:gd name="T82" fmla="*/ 1039829 w 1119188"/>
              <a:gd name="T83" fmla="*/ 1612745 h 1925638"/>
              <a:gd name="T84" fmla="*/ 990768 w 1119188"/>
              <a:gd name="T85" fmla="*/ 1763272 h 1925638"/>
              <a:gd name="T86" fmla="*/ 868115 w 1119188"/>
              <a:gd name="T87" fmla="*/ 1883317 h 1925638"/>
              <a:gd name="T88" fmla="*/ 752380 w 1119188"/>
              <a:gd name="T89" fmla="*/ 1862890 h 1925638"/>
              <a:gd name="T90" fmla="*/ 761816 w 1119188"/>
              <a:gd name="T91" fmla="*/ 1751016 h 1925638"/>
              <a:gd name="T92" fmla="*/ 833835 w 1119188"/>
              <a:gd name="T93" fmla="*/ 1634428 h 1925638"/>
              <a:gd name="T94" fmla="*/ 842641 w 1119188"/>
              <a:gd name="T95" fmla="*/ 1555551 h 1925638"/>
              <a:gd name="T96" fmla="*/ 792950 w 1119188"/>
              <a:gd name="T97" fmla="*/ 1458132 h 1925638"/>
              <a:gd name="T98" fmla="*/ 875663 w 1119188"/>
              <a:gd name="T99" fmla="*/ 1360085 h 1925638"/>
              <a:gd name="T100" fmla="*/ 907426 w 1119188"/>
              <a:gd name="T101" fmla="*/ 1275238 h 1925638"/>
              <a:gd name="T102" fmla="*/ 836036 w 1119188"/>
              <a:gd name="T103" fmla="*/ 1188503 h 1925638"/>
              <a:gd name="T104" fmla="*/ 799555 w 1119188"/>
              <a:gd name="T105" fmla="*/ 1129424 h 1925638"/>
              <a:gd name="T106" fmla="*/ 878179 w 1119188"/>
              <a:gd name="T107" fmla="*/ 1018493 h 1925638"/>
              <a:gd name="T108" fmla="*/ 899564 w 1119188"/>
              <a:gd name="T109" fmla="*/ 924217 h 1925638"/>
              <a:gd name="T110" fmla="*/ 820626 w 1119188"/>
              <a:gd name="T111" fmla="*/ 793174 h 1925638"/>
              <a:gd name="T112" fmla="*/ 558337 w 1119188"/>
              <a:gd name="T113" fmla="*/ 633219 h 1925638"/>
              <a:gd name="T114" fmla="*/ 464302 w 1119188"/>
              <a:gd name="T115" fmla="*/ 459123 h 1925638"/>
              <a:gd name="T116" fmla="*/ 448263 w 1119188"/>
              <a:gd name="T117" fmla="*/ 192637 h 1925638"/>
              <a:gd name="T118" fmla="*/ 519654 w 1119188"/>
              <a:gd name="T119" fmla="*/ 58451 h 1925638"/>
              <a:gd name="T120" fmla="*/ 625325 w 1119188"/>
              <a:gd name="T121" fmla="*/ 6913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119188" h="1925638">
                <a:moveTo>
                  <a:pt x="282427" y="1681162"/>
                </a:moveTo>
                <a:lnTo>
                  <a:pt x="301180" y="1681162"/>
                </a:lnTo>
                <a:lnTo>
                  <a:pt x="319614" y="1681480"/>
                </a:lnTo>
                <a:lnTo>
                  <a:pt x="337095" y="1681797"/>
                </a:lnTo>
                <a:lnTo>
                  <a:pt x="354577" y="1682432"/>
                </a:lnTo>
                <a:lnTo>
                  <a:pt x="371104" y="1683385"/>
                </a:lnTo>
                <a:lnTo>
                  <a:pt x="387632" y="1684655"/>
                </a:lnTo>
                <a:lnTo>
                  <a:pt x="403524" y="1686242"/>
                </a:lnTo>
                <a:lnTo>
                  <a:pt x="418462" y="1687830"/>
                </a:lnTo>
                <a:lnTo>
                  <a:pt x="433401" y="1689735"/>
                </a:lnTo>
                <a:lnTo>
                  <a:pt x="447703" y="1691640"/>
                </a:lnTo>
                <a:lnTo>
                  <a:pt x="461688" y="1693545"/>
                </a:lnTo>
                <a:lnTo>
                  <a:pt x="475038" y="1695767"/>
                </a:lnTo>
                <a:lnTo>
                  <a:pt x="487751" y="1698625"/>
                </a:lnTo>
                <a:lnTo>
                  <a:pt x="500147" y="1701165"/>
                </a:lnTo>
                <a:lnTo>
                  <a:pt x="512225" y="1703705"/>
                </a:lnTo>
                <a:lnTo>
                  <a:pt x="523985" y="1706562"/>
                </a:lnTo>
                <a:lnTo>
                  <a:pt x="535109" y="1709737"/>
                </a:lnTo>
                <a:lnTo>
                  <a:pt x="545916" y="1712912"/>
                </a:lnTo>
                <a:lnTo>
                  <a:pt x="556087" y="1716087"/>
                </a:lnTo>
                <a:lnTo>
                  <a:pt x="566258" y="1719262"/>
                </a:lnTo>
                <a:lnTo>
                  <a:pt x="575793" y="1723072"/>
                </a:lnTo>
                <a:lnTo>
                  <a:pt x="585010" y="1726247"/>
                </a:lnTo>
                <a:lnTo>
                  <a:pt x="593592" y="1729740"/>
                </a:lnTo>
                <a:lnTo>
                  <a:pt x="601856" y="1733550"/>
                </a:lnTo>
                <a:lnTo>
                  <a:pt x="610119" y="1737042"/>
                </a:lnTo>
                <a:lnTo>
                  <a:pt x="625058" y="1744662"/>
                </a:lnTo>
                <a:lnTo>
                  <a:pt x="638725" y="1751965"/>
                </a:lnTo>
                <a:lnTo>
                  <a:pt x="650803" y="1759585"/>
                </a:lnTo>
                <a:lnTo>
                  <a:pt x="661927" y="1767205"/>
                </a:lnTo>
                <a:lnTo>
                  <a:pt x="671780" y="1774507"/>
                </a:lnTo>
                <a:lnTo>
                  <a:pt x="680680" y="1781810"/>
                </a:lnTo>
                <a:lnTo>
                  <a:pt x="688626" y="1788795"/>
                </a:lnTo>
                <a:lnTo>
                  <a:pt x="694982" y="1795462"/>
                </a:lnTo>
                <a:lnTo>
                  <a:pt x="700704" y="1801812"/>
                </a:lnTo>
                <a:lnTo>
                  <a:pt x="705471" y="1807527"/>
                </a:lnTo>
                <a:lnTo>
                  <a:pt x="709285" y="1812925"/>
                </a:lnTo>
                <a:lnTo>
                  <a:pt x="712781" y="1817370"/>
                </a:lnTo>
                <a:lnTo>
                  <a:pt x="715006" y="1821180"/>
                </a:lnTo>
                <a:lnTo>
                  <a:pt x="718185" y="1826895"/>
                </a:lnTo>
                <a:lnTo>
                  <a:pt x="718820" y="1828800"/>
                </a:lnTo>
                <a:lnTo>
                  <a:pt x="719138" y="1831975"/>
                </a:lnTo>
                <a:lnTo>
                  <a:pt x="719138" y="1835150"/>
                </a:lnTo>
                <a:lnTo>
                  <a:pt x="718820" y="1838642"/>
                </a:lnTo>
                <a:lnTo>
                  <a:pt x="718503" y="1841500"/>
                </a:lnTo>
                <a:lnTo>
                  <a:pt x="717867" y="1844357"/>
                </a:lnTo>
                <a:lnTo>
                  <a:pt x="716913" y="1847532"/>
                </a:lnTo>
                <a:lnTo>
                  <a:pt x="715960" y="1850390"/>
                </a:lnTo>
                <a:lnTo>
                  <a:pt x="714688" y="1852930"/>
                </a:lnTo>
                <a:lnTo>
                  <a:pt x="711828" y="1858010"/>
                </a:lnTo>
                <a:lnTo>
                  <a:pt x="708014" y="1863090"/>
                </a:lnTo>
                <a:lnTo>
                  <a:pt x="703882" y="1867535"/>
                </a:lnTo>
                <a:lnTo>
                  <a:pt x="699114" y="1871980"/>
                </a:lnTo>
                <a:lnTo>
                  <a:pt x="693393" y="1875790"/>
                </a:lnTo>
                <a:lnTo>
                  <a:pt x="687354" y="1879600"/>
                </a:lnTo>
                <a:lnTo>
                  <a:pt x="680680" y="1883092"/>
                </a:lnTo>
                <a:lnTo>
                  <a:pt x="673052" y="1886267"/>
                </a:lnTo>
                <a:lnTo>
                  <a:pt x="665741" y="1889125"/>
                </a:lnTo>
                <a:lnTo>
                  <a:pt x="657160" y="1891665"/>
                </a:lnTo>
                <a:lnTo>
                  <a:pt x="648260" y="1894205"/>
                </a:lnTo>
                <a:lnTo>
                  <a:pt x="639043" y="1896427"/>
                </a:lnTo>
                <a:lnTo>
                  <a:pt x="629825" y="1898332"/>
                </a:lnTo>
                <a:lnTo>
                  <a:pt x="619655" y="1899920"/>
                </a:lnTo>
                <a:lnTo>
                  <a:pt x="609484" y="1901507"/>
                </a:lnTo>
                <a:lnTo>
                  <a:pt x="598677" y="1902460"/>
                </a:lnTo>
                <a:lnTo>
                  <a:pt x="587553" y="1903730"/>
                </a:lnTo>
                <a:lnTo>
                  <a:pt x="576111" y="1904365"/>
                </a:lnTo>
                <a:lnTo>
                  <a:pt x="552908" y="1905952"/>
                </a:lnTo>
                <a:lnTo>
                  <a:pt x="528752" y="1906587"/>
                </a:lnTo>
                <a:lnTo>
                  <a:pt x="503643" y="1906587"/>
                </a:lnTo>
                <a:lnTo>
                  <a:pt x="478216" y="1905952"/>
                </a:lnTo>
                <a:lnTo>
                  <a:pt x="452789" y="1904365"/>
                </a:lnTo>
                <a:lnTo>
                  <a:pt x="427044" y="1903095"/>
                </a:lnTo>
                <a:lnTo>
                  <a:pt x="401935" y="1901190"/>
                </a:lnTo>
                <a:lnTo>
                  <a:pt x="376825" y="1898967"/>
                </a:lnTo>
                <a:lnTo>
                  <a:pt x="352352" y="1896745"/>
                </a:lnTo>
                <a:lnTo>
                  <a:pt x="328832" y="1894205"/>
                </a:lnTo>
                <a:lnTo>
                  <a:pt x="305947" y="1891347"/>
                </a:lnTo>
                <a:lnTo>
                  <a:pt x="264310" y="1885950"/>
                </a:lnTo>
                <a:lnTo>
                  <a:pt x="229030" y="1880870"/>
                </a:lnTo>
                <a:lnTo>
                  <a:pt x="202014" y="1876742"/>
                </a:lnTo>
                <a:lnTo>
                  <a:pt x="178176" y="1872615"/>
                </a:lnTo>
                <a:lnTo>
                  <a:pt x="172455" y="1870710"/>
                </a:lnTo>
                <a:lnTo>
                  <a:pt x="167369" y="1868170"/>
                </a:lnTo>
                <a:lnTo>
                  <a:pt x="162284" y="1865947"/>
                </a:lnTo>
                <a:lnTo>
                  <a:pt x="157834" y="1863725"/>
                </a:lnTo>
                <a:lnTo>
                  <a:pt x="153384" y="1861185"/>
                </a:lnTo>
                <a:lnTo>
                  <a:pt x="149570" y="1858010"/>
                </a:lnTo>
                <a:lnTo>
                  <a:pt x="146074" y="1855470"/>
                </a:lnTo>
                <a:lnTo>
                  <a:pt x="142578" y="1852612"/>
                </a:lnTo>
                <a:lnTo>
                  <a:pt x="139717" y="1849437"/>
                </a:lnTo>
                <a:lnTo>
                  <a:pt x="137174" y="1846262"/>
                </a:lnTo>
                <a:lnTo>
                  <a:pt x="134632" y="1843087"/>
                </a:lnTo>
                <a:lnTo>
                  <a:pt x="132725" y="1839912"/>
                </a:lnTo>
                <a:lnTo>
                  <a:pt x="130500" y="1836420"/>
                </a:lnTo>
                <a:lnTo>
                  <a:pt x="128911" y="1832927"/>
                </a:lnTo>
                <a:lnTo>
                  <a:pt x="127321" y="1829435"/>
                </a:lnTo>
                <a:lnTo>
                  <a:pt x="126368" y="1825625"/>
                </a:lnTo>
                <a:lnTo>
                  <a:pt x="125414" y="1821815"/>
                </a:lnTo>
                <a:lnTo>
                  <a:pt x="124779" y="1818322"/>
                </a:lnTo>
                <a:lnTo>
                  <a:pt x="124143" y="1814512"/>
                </a:lnTo>
                <a:lnTo>
                  <a:pt x="123825" y="1810385"/>
                </a:lnTo>
                <a:lnTo>
                  <a:pt x="123825" y="1803082"/>
                </a:lnTo>
                <a:lnTo>
                  <a:pt x="124461" y="1794827"/>
                </a:lnTo>
                <a:lnTo>
                  <a:pt x="125732" y="1786890"/>
                </a:lnTo>
                <a:lnTo>
                  <a:pt x="127321" y="1779270"/>
                </a:lnTo>
                <a:lnTo>
                  <a:pt x="129546" y="1771015"/>
                </a:lnTo>
                <a:lnTo>
                  <a:pt x="132725" y="1763077"/>
                </a:lnTo>
                <a:lnTo>
                  <a:pt x="135585" y="1755775"/>
                </a:lnTo>
                <a:lnTo>
                  <a:pt x="139082" y="1747837"/>
                </a:lnTo>
                <a:lnTo>
                  <a:pt x="142578" y="1740535"/>
                </a:lnTo>
                <a:lnTo>
                  <a:pt x="146710" y="1733550"/>
                </a:lnTo>
                <a:lnTo>
                  <a:pt x="150524" y="1726565"/>
                </a:lnTo>
                <a:lnTo>
                  <a:pt x="154020" y="1720532"/>
                </a:lnTo>
                <a:lnTo>
                  <a:pt x="161966" y="1708785"/>
                </a:lnTo>
                <a:lnTo>
                  <a:pt x="168958" y="1699260"/>
                </a:lnTo>
                <a:lnTo>
                  <a:pt x="174362" y="1691640"/>
                </a:lnTo>
                <a:lnTo>
                  <a:pt x="179447" y="1685607"/>
                </a:lnTo>
                <a:lnTo>
                  <a:pt x="201378" y="1683702"/>
                </a:lnTo>
                <a:lnTo>
                  <a:pt x="222038" y="1682750"/>
                </a:lnTo>
                <a:lnTo>
                  <a:pt x="242697" y="1681797"/>
                </a:lnTo>
                <a:lnTo>
                  <a:pt x="262721" y="1681480"/>
                </a:lnTo>
                <a:lnTo>
                  <a:pt x="282427" y="1681162"/>
                </a:lnTo>
                <a:close/>
                <a:moveTo>
                  <a:pt x="238591" y="1387475"/>
                </a:moveTo>
                <a:lnTo>
                  <a:pt x="261431" y="1387475"/>
                </a:lnTo>
                <a:lnTo>
                  <a:pt x="283636" y="1387792"/>
                </a:lnTo>
                <a:lnTo>
                  <a:pt x="305207" y="1388426"/>
                </a:lnTo>
                <a:lnTo>
                  <a:pt x="325827" y="1389378"/>
                </a:lnTo>
                <a:lnTo>
                  <a:pt x="346129" y="1390329"/>
                </a:lnTo>
                <a:lnTo>
                  <a:pt x="365796" y="1391915"/>
                </a:lnTo>
                <a:lnTo>
                  <a:pt x="384512" y="1393500"/>
                </a:lnTo>
                <a:lnTo>
                  <a:pt x="402911" y="1395720"/>
                </a:lnTo>
                <a:lnTo>
                  <a:pt x="420992" y="1397623"/>
                </a:lnTo>
                <a:lnTo>
                  <a:pt x="438122" y="1400160"/>
                </a:lnTo>
                <a:lnTo>
                  <a:pt x="454618" y="1402697"/>
                </a:lnTo>
                <a:lnTo>
                  <a:pt x="470796" y="1405234"/>
                </a:lnTo>
                <a:lnTo>
                  <a:pt x="486339" y="1408405"/>
                </a:lnTo>
                <a:lnTo>
                  <a:pt x="501566" y="1411577"/>
                </a:lnTo>
                <a:lnTo>
                  <a:pt x="516158" y="1414748"/>
                </a:lnTo>
                <a:lnTo>
                  <a:pt x="530116" y="1418554"/>
                </a:lnTo>
                <a:lnTo>
                  <a:pt x="543439" y="1422042"/>
                </a:lnTo>
                <a:lnTo>
                  <a:pt x="556445" y="1425848"/>
                </a:lnTo>
                <a:lnTo>
                  <a:pt x="568817" y="1429336"/>
                </a:lnTo>
                <a:lnTo>
                  <a:pt x="580871" y="1433776"/>
                </a:lnTo>
                <a:lnTo>
                  <a:pt x="592291" y="1437581"/>
                </a:lnTo>
                <a:lnTo>
                  <a:pt x="603393" y="1442021"/>
                </a:lnTo>
                <a:lnTo>
                  <a:pt x="613862" y="1446144"/>
                </a:lnTo>
                <a:lnTo>
                  <a:pt x="624013" y="1450584"/>
                </a:lnTo>
                <a:lnTo>
                  <a:pt x="633846" y="1455023"/>
                </a:lnTo>
                <a:lnTo>
                  <a:pt x="643046" y="1459463"/>
                </a:lnTo>
                <a:lnTo>
                  <a:pt x="651928" y="1463903"/>
                </a:lnTo>
                <a:lnTo>
                  <a:pt x="660176" y="1468660"/>
                </a:lnTo>
                <a:lnTo>
                  <a:pt x="668106" y="1473100"/>
                </a:lnTo>
                <a:lnTo>
                  <a:pt x="676037" y="1477857"/>
                </a:lnTo>
                <a:lnTo>
                  <a:pt x="683015" y="1482297"/>
                </a:lnTo>
                <a:lnTo>
                  <a:pt x="696339" y="1491493"/>
                </a:lnTo>
                <a:lnTo>
                  <a:pt x="708076" y="1500373"/>
                </a:lnTo>
                <a:lnTo>
                  <a:pt x="718544" y="1508936"/>
                </a:lnTo>
                <a:lnTo>
                  <a:pt x="728061" y="1517181"/>
                </a:lnTo>
                <a:lnTo>
                  <a:pt x="735991" y="1525426"/>
                </a:lnTo>
                <a:lnTo>
                  <a:pt x="742653" y="1532720"/>
                </a:lnTo>
                <a:lnTo>
                  <a:pt x="748680" y="1539697"/>
                </a:lnTo>
                <a:lnTo>
                  <a:pt x="753438" y="1546357"/>
                </a:lnTo>
                <a:lnTo>
                  <a:pt x="757245" y="1551748"/>
                </a:lnTo>
                <a:lnTo>
                  <a:pt x="760417" y="1556188"/>
                </a:lnTo>
                <a:lnTo>
                  <a:pt x="763906" y="1563165"/>
                </a:lnTo>
                <a:lnTo>
                  <a:pt x="764858" y="1565385"/>
                </a:lnTo>
                <a:lnTo>
                  <a:pt x="765175" y="1569824"/>
                </a:lnTo>
                <a:lnTo>
                  <a:pt x="765175" y="1573630"/>
                </a:lnTo>
                <a:lnTo>
                  <a:pt x="764858" y="1577118"/>
                </a:lnTo>
                <a:lnTo>
                  <a:pt x="764224" y="1581241"/>
                </a:lnTo>
                <a:lnTo>
                  <a:pt x="763589" y="1584730"/>
                </a:lnTo>
                <a:lnTo>
                  <a:pt x="762637" y="1587901"/>
                </a:lnTo>
                <a:lnTo>
                  <a:pt x="761369" y="1591389"/>
                </a:lnTo>
                <a:lnTo>
                  <a:pt x="760100" y="1594878"/>
                </a:lnTo>
                <a:lnTo>
                  <a:pt x="758196" y="1598049"/>
                </a:lnTo>
                <a:lnTo>
                  <a:pt x="756610" y="1600903"/>
                </a:lnTo>
                <a:lnTo>
                  <a:pt x="754073" y="1604074"/>
                </a:lnTo>
                <a:lnTo>
                  <a:pt x="751852" y="1606929"/>
                </a:lnTo>
                <a:lnTo>
                  <a:pt x="749631" y="1609783"/>
                </a:lnTo>
                <a:lnTo>
                  <a:pt x="746777" y="1612320"/>
                </a:lnTo>
                <a:lnTo>
                  <a:pt x="740749" y="1617711"/>
                </a:lnTo>
                <a:lnTo>
                  <a:pt x="734405" y="1622468"/>
                </a:lnTo>
                <a:lnTo>
                  <a:pt x="726792" y="1626908"/>
                </a:lnTo>
                <a:lnTo>
                  <a:pt x="718544" y="1631030"/>
                </a:lnTo>
                <a:lnTo>
                  <a:pt x="709979" y="1634836"/>
                </a:lnTo>
                <a:lnTo>
                  <a:pt x="700462" y="1638007"/>
                </a:lnTo>
                <a:lnTo>
                  <a:pt x="690629" y="1641496"/>
                </a:lnTo>
                <a:lnTo>
                  <a:pt x="679843" y="1644350"/>
                </a:lnTo>
                <a:lnTo>
                  <a:pt x="669058" y="1646887"/>
                </a:lnTo>
                <a:lnTo>
                  <a:pt x="657321" y="1649107"/>
                </a:lnTo>
                <a:lnTo>
                  <a:pt x="645266" y="1651327"/>
                </a:lnTo>
                <a:lnTo>
                  <a:pt x="632895" y="1653230"/>
                </a:lnTo>
                <a:lnTo>
                  <a:pt x="619889" y="1654815"/>
                </a:lnTo>
                <a:lnTo>
                  <a:pt x="606566" y="1656084"/>
                </a:lnTo>
                <a:lnTo>
                  <a:pt x="592925" y="1657035"/>
                </a:lnTo>
                <a:lnTo>
                  <a:pt x="578968" y="1657669"/>
                </a:lnTo>
                <a:lnTo>
                  <a:pt x="564693" y="1658304"/>
                </a:lnTo>
                <a:lnTo>
                  <a:pt x="550418" y="1658938"/>
                </a:lnTo>
                <a:lnTo>
                  <a:pt x="535508" y="1658938"/>
                </a:lnTo>
                <a:lnTo>
                  <a:pt x="505690" y="1658938"/>
                </a:lnTo>
                <a:lnTo>
                  <a:pt x="474920" y="1658304"/>
                </a:lnTo>
                <a:lnTo>
                  <a:pt x="444467" y="1657035"/>
                </a:lnTo>
                <a:lnTo>
                  <a:pt x="413379" y="1655132"/>
                </a:lnTo>
                <a:lnTo>
                  <a:pt x="382609" y="1652912"/>
                </a:lnTo>
                <a:lnTo>
                  <a:pt x="352790" y="1650375"/>
                </a:lnTo>
                <a:lnTo>
                  <a:pt x="323289" y="1647204"/>
                </a:lnTo>
                <a:lnTo>
                  <a:pt x="294739" y="1644350"/>
                </a:lnTo>
                <a:lnTo>
                  <a:pt x="267141" y="1641179"/>
                </a:lnTo>
                <a:lnTo>
                  <a:pt x="241446" y="1637690"/>
                </a:lnTo>
                <a:lnTo>
                  <a:pt x="217338" y="1634519"/>
                </a:lnTo>
                <a:lnTo>
                  <a:pt x="174830" y="1628493"/>
                </a:lnTo>
                <a:lnTo>
                  <a:pt x="141839" y="1623102"/>
                </a:lnTo>
                <a:lnTo>
                  <a:pt x="113606" y="1618345"/>
                </a:lnTo>
                <a:lnTo>
                  <a:pt x="106628" y="1616125"/>
                </a:lnTo>
                <a:lnTo>
                  <a:pt x="100600" y="1613271"/>
                </a:lnTo>
                <a:lnTo>
                  <a:pt x="94256" y="1610417"/>
                </a:lnTo>
                <a:lnTo>
                  <a:pt x="89180" y="1607563"/>
                </a:lnTo>
                <a:lnTo>
                  <a:pt x="83788" y="1604709"/>
                </a:lnTo>
                <a:lnTo>
                  <a:pt x="79029" y="1601220"/>
                </a:lnTo>
                <a:lnTo>
                  <a:pt x="74906" y="1597732"/>
                </a:lnTo>
                <a:lnTo>
                  <a:pt x="70782" y="1594243"/>
                </a:lnTo>
                <a:lnTo>
                  <a:pt x="67292" y="1590438"/>
                </a:lnTo>
                <a:lnTo>
                  <a:pt x="64120" y="1586632"/>
                </a:lnTo>
                <a:lnTo>
                  <a:pt x="60948" y="1582827"/>
                </a:lnTo>
                <a:lnTo>
                  <a:pt x="58410" y="1578704"/>
                </a:lnTo>
                <a:lnTo>
                  <a:pt x="56190" y="1574581"/>
                </a:lnTo>
                <a:lnTo>
                  <a:pt x="53969" y="1570776"/>
                </a:lnTo>
                <a:lnTo>
                  <a:pt x="52383" y="1566019"/>
                </a:lnTo>
                <a:lnTo>
                  <a:pt x="51114" y="1561896"/>
                </a:lnTo>
                <a:lnTo>
                  <a:pt x="49528" y="1557456"/>
                </a:lnTo>
                <a:lnTo>
                  <a:pt x="48894" y="1552699"/>
                </a:lnTo>
                <a:lnTo>
                  <a:pt x="48259" y="1548260"/>
                </a:lnTo>
                <a:lnTo>
                  <a:pt x="47625" y="1543503"/>
                </a:lnTo>
                <a:lnTo>
                  <a:pt x="47625" y="1539063"/>
                </a:lnTo>
                <a:lnTo>
                  <a:pt x="47625" y="1534306"/>
                </a:lnTo>
                <a:lnTo>
                  <a:pt x="47942" y="1529549"/>
                </a:lnTo>
                <a:lnTo>
                  <a:pt x="48259" y="1524792"/>
                </a:lnTo>
                <a:lnTo>
                  <a:pt x="49845" y="1515278"/>
                </a:lnTo>
                <a:lnTo>
                  <a:pt x="52383" y="1505447"/>
                </a:lnTo>
                <a:lnTo>
                  <a:pt x="54921" y="1495933"/>
                </a:lnTo>
                <a:lnTo>
                  <a:pt x="58410" y="1486419"/>
                </a:lnTo>
                <a:lnTo>
                  <a:pt x="61900" y="1477223"/>
                </a:lnTo>
                <a:lnTo>
                  <a:pt x="66341" y="1468026"/>
                </a:lnTo>
                <a:lnTo>
                  <a:pt x="70465" y="1459146"/>
                </a:lnTo>
                <a:lnTo>
                  <a:pt x="75223" y="1450584"/>
                </a:lnTo>
                <a:lnTo>
                  <a:pt x="79664" y="1442655"/>
                </a:lnTo>
                <a:lnTo>
                  <a:pt x="84422" y="1434727"/>
                </a:lnTo>
                <a:lnTo>
                  <a:pt x="93622" y="1420773"/>
                </a:lnTo>
                <a:lnTo>
                  <a:pt x="101869" y="1409040"/>
                </a:lnTo>
                <a:lnTo>
                  <a:pt x="108848" y="1400160"/>
                </a:lnTo>
                <a:lnTo>
                  <a:pt x="114875" y="1392232"/>
                </a:lnTo>
                <a:lnTo>
                  <a:pt x="140888" y="1390646"/>
                </a:lnTo>
                <a:lnTo>
                  <a:pt x="166582" y="1389378"/>
                </a:lnTo>
                <a:lnTo>
                  <a:pt x="191326" y="1388426"/>
                </a:lnTo>
                <a:lnTo>
                  <a:pt x="215434" y="1387792"/>
                </a:lnTo>
                <a:lnTo>
                  <a:pt x="238591" y="1387475"/>
                </a:lnTo>
                <a:close/>
                <a:moveTo>
                  <a:pt x="220197" y="1096962"/>
                </a:moveTo>
                <a:lnTo>
                  <a:pt x="246252" y="1096962"/>
                </a:lnTo>
                <a:lnTo>
                  <a:pt x="271989" y="1097280"/>
                </a:lnTo>
                <a:lnTo>
                  <a:pt x="296773" y="1097918"/>
                </a:lnTo>
                <a:lnTo>
                  <a:pt x="320604" y="1098874"/>
                </a:lnTo>
                <a:lnTo>
                  <a:pt x="343799" y="1099829"/>
                </a:lnTo>
                <a:lnTo>
                  <a:pt x="366677" y="1101422"/>
                </a:lnTo>
                <a:lnTo>
                  <a:pt x="388601" y="1103015"/>
                </a:lnTo>
                <a:lnTo>
                  <a:pt x="409890" y="1104927"/>
                </a:lnTo>
                <a:lnTo>
                  <a:pt x="429908" y="1107157"/>
                </a:lnTo>
                <a:lnTo>
                  <a:pt x="449926" y="1109706"/>
                </a:lnTo>
                <a:lnTo>
                  <a:pt x="469308" y="1112255"/>
                </a:lnTo>
                <a:lnTo>
                  <a:pt x="487737" y="1114804"/>
                </a:lnTo>
                <a:lnTo>
                  <a:pt x="505849" y="1117990"/>
                </a:lnTo>
                <a:lnTo>
                  <a:pt x="523007" y="1121176"/>
                </a:lnTo>
                <a:lnTo>
                  <a:pt x="539848" y="1124362"/>
                </a:lnTo>
                <a:lnTo>
                  <a:pt x="555735" y="1127867"/>
                </a:lnTo>
                <a:lnTo>
                  <a:pt x="571622" y="1131691"/>
                </a:lnTo>
                <a:lnTo>
                  <a:pt x="586556" y="1135514"/>
                </a:lnTo>
                <a:lnTo>
                  <a:pt x="600854" y="1139019"/>
                </a:lnTo>
                <a:lnTo>
                  <a:pt x="614517" y="1143479"/>
                </a:lnTo>
                <a:lnTo>
                  <a:pt x="627545" y="1147302"/>
                </a:lnTo>
                <a:lnTo>
                  <a:pt x="640255" y="1151444"/>
                </a:lnTo>
                <a:lnTo>
                  <a:pt x="652964" y="1155905"/>
                </a:lnTo>
                <a:lnTo>
                  <a:pt x="664403" y="1160366"/>
                </a:lnTo>
                <a:lnTo>
                  <a:pt x="675524" y="1164826"/>
                </a:lnTo>
                <a:lnTo>
                  <a:pt x="686010" y="1169287"/>
                </a:lnTo>
                <a:lnTo>
                  <a:pt x="696178" y="1173747"/>
                </a:lnTo>
                <a:lnTo>
                  <a:pt x="706028" y="1178526"/>
                </a:lnTo>
                <a:lnTo>
                  <a:pt x="715242" y="1182987"/>
                </a:lnTo>
                <a:lnTo>
                  <a:pt x="724139" y="1187766"/>
                </a:lnTo>
                <a:lnTo>
                  <a:pt x="732400" y="1192227"/>
                </a:lnTo>
                <a:lnTo>
                  <a:pt x="740344" y="1196687"/>
                </a:lnTo>
                <a:lnTo>
                  <a:pt x="747970" y="1201466"/>
                </a:lnTo>
                <a:lnTo>
                  <a:pt x="761315" y="1210388"/>
                </a:lnTo>
                <a:lnTo>
                  <a:pt x="773707" y="1218990"/>
                </a:lnTo>
                <a:lnTo>
                  <a:pt x="784193" y="1227593"/>
                </a:lnTo>
                <a:lnTo>
                  <a:pt x="793407" y="1235558"/>
                </a:lnTo>
                <a:lnTo>
                  <a:pt x="801033" y="1242886"/>
                </a:lnTo>
                <a:lnTo>
                  <a:pt x="808024" y="1250214"/>
                </a:lnTo>
                <a:lnTo>
                  <a:pt x="813425" y="1256268"/>
                </a:lnTo>
                <a:lnTo>
                  <a:pt x="817874" y="1262003"/>
                </a:lnTo>
                <a:lnTo>
                  <a:pt x="821369" y="1266782"/>
                </a:lnTo>
                <a:lnTo>
                  <a:pt x="823593" y="1270605"/>
                </a:lnTo>
                <a:lnTo>
                  <a:pt x="825817" y="1273473"/>
                </a:lnTo>
                <a:lnTo>
                  <a:pt x="827088" y="1276021"/>
                </a:lnTo>
                <a:lnTo>
                  <a:pt x="827088" y="1280163"/>
                </a:lnTo>
                <a:lnTo>
                  <a:pt x="827088" y="1283987"/>
                </a:lnTo>
                <a:lnTo>
                  <a:pt x="826770" y="1287810"/>
                </a:lnTo>
                <a:lnTo>
                  <a:pt x="826135" y="1291633"/>
                </a:lnTo>
                <a:lnTo>
                  <a:pt x="824864" y="1295138"/>
                </a:lnTo>
                <a:lnTo>
                  <a:pt x="823911" y="1298643"/>
                </a:lnTo>
                <a:lnTo>
                  <a:pt x="822640" y="1301829"/>
                </a:lnTo>
                <a:lnTo>
                  <a:pt x="821051" y="1305334"/>
                </a:lnTo>
                <a:lnTo>
                  <a:pt x="819145" y="1308520"/>
                </a:lnTo>
                <a:lnTo>
                  <a:pt x="816920" y="1311387"/>
                </a:lnTo>
                <a:lnTo>
                  <a:pt x="814696" y="1314892"/>
                </a:lnTo>
                <a:lnTo>
                  <a:pt x="811836" y="1317441"/>
                </a:lnTo>
                <a:lnTo>
                  <a:pt x="808977" y="1320308"/>
                </a:lnTo>
                <a:lnTo>
                  <a:pt x="806117" y="1322857"/>
                </a:lnTo>
                <a:lnTo>
                  <a:pt x="802622" y="1325406"/>
                </a:lnTo>
                <a:lnTo>
                  <a:pt x="799127" y="1328274"/>
                </a:lnTo>
                <a:lnTo>
                  <a:pt x="791501" y="1333053"/>
                </a:lnTo>
                <a:lnTo>
                  <a:pt x="782922" y="1337514"/>
                </a:lnTo>
                <a:lnTo>
                  <a:pt x="773389" y="1341655"/>
                </a:lnTo>
                <a:lnTo>
                  <a:pt x="763222" y="1345479"/>
                </a:lnTo>
                <a:lnTo>
                  <a:pt x="752418" y="1348984"/>
                </a:lnTo>
                <a:lnTo>
                  <a:pt x="740980" y="1352170"/>
                </a:lnTo>
                <a:lnTo>
                  <a:pt x="728905" y="1355037"/>
                </a:lnTo>
                <a:lnTo>
                  <a:pt x="716196" y="1357586"/>
                </a:lnTo>
                <a:lnTo>
                  <a:pt x="702850" y="1359816"/>
                </a:lnTo>
                <a:lnTo>
                  <a:pt x="688870" y="1362365"/>
                </a:lnTo>
                <a:lnTo>
                  <a:pt x="674253" y="1363958"/>
                </a:lnTo>
                <a:lnTo>
                  <a:pt x="659637" y="1365551"/>
                </a:lnTo>
                <a:lnTo>
                  <a:pt x="644385" y="1366826"/>
                </a:lnTo>
                <a:lnTo>
                  <a:pt x="628498" y="1367782"/>
                </a:lnTo>
                <a:lnTo>
                  <a:pt x="612611" y="1368737"/>
                </a:lnTo>
                <a:lnTo>
                  <a:pt x="596088" y="1369056"/>
                </a:lnTo>
                <a:lnTo>
                  <a:pt x="579248" y="1369693"/>
                </a:lnTo>
                <a:lnTo>
                  <a:pt x="562407" y="1370012"/>
                </a:lnTo>
                <a:lnTo>
                  <a:pt x="528091" y="1369693"/>
                </a:lnTo>
                <a:lnTo>
                  <a:pt x="492821" y="1369056"/>
                </a:lnTo>
                <a:lnTo>
                  <a:pt x="457234" y="1367782"/>
                </a:lnTo>
                <a:lnTo>
                  <a:pt x="421964" y="1365870"/>
                </a:lnTo>
                <a:lnTo>
                  <a:pt x="386377" y="1363640"/>
                </a:lnTo>
                <a:lnTo>
                  <a:pt x="351743" y="1360772"/>
                </a:lnTo>
                <a:lnTo>
                  <a:pt x="317744" y="1358223"/>
                </a:lnTo>
                <a:lnTo>
                  <a:pt x="284699" y="1355037"/>
                </a:lnTo>
                <a:lnTo>
                  <a:pt x="253242" y="1351851"/>
                </a:lnTo>
                <a:lnTo>
                  <a:pt x="223057" y="1348346"/>
                </a:lnTo>
                <a:lnTo>
                  <a:pt x="195413" y="1345160"/>
                </a:lnTo>
                <a:lnTo>
                  <a:pt x="146480" y="1339107"/>
                </a:lnTo>
                <a:lnTo>
                  <a:pt x="108986" y="1334009"/>
                </a:lnTo>
                <a:lnTo>
                  <a:pt x="75941" y="1329230"/>
                </a:lnTo>
                <a:lnTo>
                  <a:pt x="67997" y="1326681"/>
                </a:lnTo>
                <a:lnTo>
                  <a:pt x="60689" y="1323813"/>
                </a:lnTo>
                <a:lnTo>
                  <a:pt x="54016" y="1321264"/>
                </a:lnTo>
                <a:lnTo>
                  <a:pt x="47661" y="1318078"/>
                </a:lnTo>
                <a:lnTo>
                  <a:pt x="41942" y="1315211"/>
                </a:lnTo>
                <a:lnTo>
                  <a:pt x="36223" y="1311706"/>
                </a:lnTo>
                <a:lnTo>
                  <a:pt x="31456" y="1308201"/>
                </a:lnTo>
                <a:lnTo>
                  <a:pt x="26690" y="1305015"/>
                </a:lnTo>
                <a:lnTo>
                  <a:pt x="22560" y="1300873"/>
                </a:lnTo>
                <a:lnTo>
                  <a:pt x="18747" y="1297368"/>
                </a:lnTo>
                <a:lnTo>
                  <a:pt x="15251" y="1293545"/>
                </a:lnTo>
                <a:lnTo>
                  <a:pt x="12392" y="1289085"/>
                </a:lnTo>
                <a:lnTo>
                  <a:pt x="9532" y="1285261"/>
                </a:lnTo>
                <a:lnTo>
                  <a:pt x="7308" y="1281119"/>
                </a:lnTo>
                <a:lnTo>
                  <a:pt x="5401" y="1276659"/>
                </a:lnTo>
                <a:lnTo>
                  <a:pt x="3495" y="1272198"/>
                </a:lnTo>
                <a:lnTo>
                  <a:pt x="2224" y="1267738"/>
                </a:lnTo>
                <a:lnTo>
                  <a:pt x="1271" y="1263277"/>
                </a:lnTo>
                <a:lnTo>
                  <a:pt x="635" y="1258816"/>
                </a:lnTo>
                <a:lnTo>
                  <a:pt x="317" y="1253719"/>
                </a:lnTo>
                <a:lnTo>
                  <a:pt x="0" y="1249258"/>
                </a:lnTo>
                <a:lnTo>
                  <a:pt x="0" y="1244479"/>
                </a:lnTo>
                <a:lnTo>
                  <a:pt x="317" y="1239700"/>
                </a:lnTo>
                <a:lnTo>
                  <a:pt x="953" y="1234921"/>
                </a:lnTo>
                <a:lnTo>
                  <a:pt x="1588" y="1230141"/>
                </a:lnTo>
                <a:lnTo>
                  <a:pt x="2542" y="1225362"/>
                </a:lnTo>
                <a:lnTo>
                  <a:pt x="5401" y="1215804"/>
                </a:lnTo>
                <a:lnTo>
                  <a:pt x="8579" y="1205927"/>
                </a:lnTo>
                <a:lnTo>
                  <a:pt x="12074" y="1196369"/>
                </a:lnTo>
                <a:lnTo>
                  <a:pt x="16840" y="1187448"/>
                </a:lnTo>
                <a:lnTo>
                  <a:pt x="21289" y="1178208"/>
                </a:lnTo>
                <a:lnTo>
                  <a:pt x="26373" y="1168968"/>
                </a:lnTo>
                <a:lnTo>
                  <a:pt x="31774" y="1160366"/>
                </a:lnTo>
                <a:lnTo>
                  <a:pt x="36858" y="1152400"/>
                </a:lnTo>
                <a:lnTo>
                  <a:pt x="42577" y="1144435"/>
                </a:lnTo>
                <a:lnTo>
                  <a:pt x="47661" y="1137107"/>
                </a:lnTo>
                <a:lnTo>
                  <a:pt x="53063" y="1130416"/>
                </a:lnTo>
                <a:lnTo>
                  <a:pt x="62595" y="1118627"/>
                </a:lnTo>
                <a:lnTo>
                  <a:pt x="70221" y="1109706"/>
                </a:lnTo>
                <a:lnTo>
                  <a:pt x="77529" y="1101741"/>
                </a:lnTo>
                <a:lnTo>
                  <a:pt x="107397" y="1100148"/>
                </a:lnTo>
                <a:lnTo>
                  <a:pt x="136948" y="1098874"/>
                </a:lnTo>
                <a:lnTo>
                  <a:pt x="165227" y="1097918"/>
                </a:lnTo>
                <a:lnTo>
                  <a:pt x="193189" y="1097280"/>
                </a:lnTo>
                <a:lnTo>
                  <a:pt x="220197" y="1096962"/>
                </a:lnTo>
                <a:close/>
                <a:moveTo>
                  <a:pt x="441326" y="742950"/>
                </a:moveTo>
                <a:lnTo>
                  <a:pt x="460693" y="742950"/>
                </a:lnTo>
                <a:lnTo>
                  <a:pt x="479108" y="743267"/>
                </a:lnTo>
                <a:lnTo>
                  <a:pt x="497206" y="744220"/>
                </a:lnTo>
                <a:lnTo>
                  <a:pt x="514668" y="745490"/>
                </a:lnTo>
                <a:lnTo>
                  <a:pt x="531178" y="747712"/>
                </a:lnTo>
                <a:lnTo>
                  <a:pt x="547688" y="749935"/>
                </a:lnTo>
                <a:lnTo>
                  <a:pt x="563246" y="752475"/>
                </a:lnTo>
                <a:lnTo>
                  <a:pt x="578486" y="755332"/>
                </a:lnTo>
                <a:lnTo>
                  <a:pt x="593408" y="758507"/>
                </a:lnTo>
                <a:lnTo>
                  <a:pt x="607378" y="762635"/>
                </a:lnTo>
                <a:lnTo>
                  <a:pt x="620713" y="766445"/>
                </a:lnTo>
                <a:lnTo>
                  <a:pt x="633731" y="770890"/>
                </a:lnTo>
                <a:lnTo>
                  <a:pt x="646431" y="775335"/>
                </a:lnTo>
                <a:lnTo>
                  <a:pt x="658496" y="780097"/>
                </a:lnTo>
                <a:lnTo>
                  <a:pt x="669926" y="785495"/>
                </a:lnTo>
                <a:lnTo>
                  <a:pt x="681038" y="790575"/>
                </a:lnTo>
                <a:lnTo>
                  <a:pt x="691833" y="796290"/>
                </a:lnTo>
                <a:lnTo>
                  <a:pt x="701993" y="801687"/>
                </a:lnTo>
                <a:lnTo>
                  <a:pt x="711836" y="807720"/>
                </a:lnTo>
                <a:lnTo>
                  <a:pt x="721361" y="813752"/>
                </a:lnTo>
                <a:lnTo>
                  <a:pt x="729933" y="819785"/>
                </a:lnTo>
                <a:lnTo>
                  <a:pt x="738506" y="825817"/>
                </a:lnTo>
                <a:lnTo>
                  <a:pt x="746443" y="832167"/>
                </a:lnTo>
                <a:lnTo>
                  <a:pt x="754063" y="838517"/>
                </a:lnTo>
                <a:lnTo>
                  <a:pt x="761366" y="844867"/>
                </a:lnTo>
                <a:lnTo>
                  <a:pt x="768351" y="851217"/>
                </a:lnTo>
                <a:lnTo>
                  <a:pt x="774383" y="857567"/>
                </a:lnTo>
                <a:lnTo>
                  <a:pt x="780733" y="864235"/>
                </a:lnTo>
                <a:lnTo>
                  <a:pt x="786448" y="870267"/>
                </a:lnTo>
                <a:lnTo>
                  <a:pt x="791846" y="876617"/>
                </a:lnTo>
                <a:lnTo>
                  <a:pt x="796926" y="882650"/>
                </a:lnTo>
                <a:lnTo>
                  <a:pt x="805816" y="894715"/>
                </a:lnTo>
                <a:lnTo>
                  <a:pt x="813753" y="906145"/>
                </a:lnTo>
                <a:lnTo>
                  <a:pt x="820421" y="916622"/>
                </a:lnTo>
                <a:lnTo>
                  <a:pt x="826136" y="926465"/>
                </a:lnTo>
                <a:lnTo>
                  <a:pt x="830581" y="935355"/>
                </a:lnTo>
                <a:lnTo>
                  <a:pt x="833756" y="942657"/>
                </a:lnTo>
                <a:lnTo>
                  <a:pt x="836613" y="949007"/>
                </a:lnTo>
                <a:lnTo>
                  <a:pt x="838518" y="953452"/>
                </a:lnTo>
                <a:lnTo>
                  <a:pt x="839788" y="957262"/>
                </a:lnTo>
                <a:lnTo>
                  <a:pt x="839788" y="962342"/>
                </a:lnTo>
                <a:lnTo>
                  <a:pt x="839788" y="966787"/>
                </a:lnTo>
                <a:lnTo>
                  <a:pt x="839471" y="971867"/>
                </a:lnTo>
                <a:lnTo>
                  <a:pt x="838836" y="976312"/>
                </a:lnTo>
                <a:lnTo>
                  <a:pt x="838201" y="980757"/>
                </a:lnTo>
                <a:lnTo>
                  <a:pt x="837248" y="985202"/>
                </a:lnTo>
                <a:lnTo>
                  <a:pt x="835978" y="989012"/>
                </a:lnTo>
                <a:lnTo>
                  <a:pt x="834073" y="993457"/>
                </a:lnTo>
                <a:lnTo>
                  <a:pt x="832168" y="997267"/>
                </a:lnTo>
                <a:lnTo>
                  <a:pt x="830263" y="1001077"/>
                </a:lnTo>
                <a:lnTo>
                  <a:pt x="828041" y="1004887"/>
                </a:lnTo>
                <a:lnTo>
                  <a:pt x="825818" y="1008380"/>
                </a:lnTo>
                <a:lnTo>
                  <a:pt x="822643" y="1011872"/>
                </a:lnTo>
                <a:lnTo>
                  <a:pt x="819786" y="1015365"/>
                </a:lnTo>
                <a:lnTo>
                  <a:pt x="816928" y="1018540"/>
                </a:lnTo>
                <a:lnTo>
                  <a:pt x="813753" y="1021715"/>
                </a:lnTo>
                <a:lnTo>
                  <a:pt x="809943" y="1024572"/>
                </a:lnTo>
                <a:lnTo>
                  <a:pt x="806133" y="1027747"/>
                </a:lnTo>
                <a:lnTo>
                  <a:pt x="802323" y="1030605"/>
                </a:lnTo>
                <a:lnTo>
                  <a:pt x="798196" y="1033145"/>
                </a:lnTo>
                <a:lnTo>
                  <a:pt x="789306" y="1038542"/>
                </a:lnTo>
                <a:lnTo>
                  <a:pt x="780098" y="1042987"/>
                </a:lnTo>
                <a:lnTo>
                  <a:pt x="769938" y="1047115"/>
                </a:lnTo>
                <a:lnTo>
                  <a:pt x="758826" y="1051242"/>
                </a:lnTo>
                <a:lnTo>
                  <a:pt x="747396" y="1054735"/>
                </a:lnTo>
                <a:lnTo>
                  <a:pt x="735648" y="1057910"/>
                </a:lnTo>
                <a:lnTo>
                  <a:pt x="722948" y="1061085"/>
                </a:lnTo>
                <a:lnTo>
                  <a:pt x="709931" y="1063625"/>
                </a:lnTo>
                <a:lnTo>
                  <a:pt x="696278" y="1065530"/>
                </a:lnTo>
                <a:lnTo>
                  <a:pt x="682308" y="1067435"/>
                </a:lnTo>
                <a:lnTo>
                  <a:pt x="668021" y="1069022"/>
                </a:lnTo>
                <a:lnTo>
                  <a:pt x="653098" y="1070292"/>
                </a:lnTo>
                <a:lnTo>
                  <a:pt x="637858" y="1071245"/>
                </a:lnTo>
                <a:lnTo>
                  <a:pt x="622618" y="1072515"/>
                </a:lnTo>
                <a:lnTo>
                  <a:pt x="607061" y="1072832"/>
                </a:lnTo>
                <a:lnTo>
                  <a:pt x="590868" y="1073150"/>
                </a:lnTo>
                <a:lnTo>
                  <a:pt x="574676" y="1073150"/>
                </a:lnTo>
                <a:lnTo>
                  <a:pt x="558166" y="1073150"/>
                </a:lnTo>
                <a:lnTo>
                  <a:pt x="525463" y="1072197"/>
                </a:lnTo>
                <a:lnTo>
                  <a:pt x="492126" y="1070292"/>
                </a:lnTo>
                <a:lnTo>
                  <a:pt x="458471" y="1068070"/>
                </a:lnTo>
                <a:lnTo>
                  <a:pt x="425451" y="1065530"/>
                </a:lnTo>
                <a:lnTo>
                  <a:pt x="392431" y="1062355"/>
                </a:lnTo>
                <a:lnTo>
                  <a:pt x="360681" y="1058545"/>
                </a:lnTo>
                <a:lnTo>
                  <a:pt x="329883" y="1054735"/>
                </a:lnTo>
                <a:lnTo>
                  <a:pt x="300038" y="1050925"/>
                </a:lnTo>
                <a:lnTo>
                  <a:pt x="272098" y="1046480"/>
                </a:lnTo>
                <a:lnTo>
                  <a:pt x="245746" y="1042670"/>
                </a:lnTo>
                <a:lnTo>
                  <a:pt x="199708" y="1034732"/>
                </a:lnTo>
                <a:lnTo>
                  <a:pt x="164148" y="1028700"/>
                </a:lnTo>
                <a:lnTo>
                  <a:pt x="141288" y="1023937"/>
                </a:lnTo>
                <a:lnTo>
                  <a:pt x="133351" y="1022350"/>
                </a:lnTo>
                <a:lnTo>
                  <a:pt x="126048" y="1019492"/>
                </a:lnTo>
                <a:lnTo>
                  <a:pt x="119380" y="1016635"/>
                </a:lnTo>
                <a:lnTo>
                  <a:pt x="112713" y="1013142"/>
                </a:lnTo>
                <a:lnTo>
                  <a:pt x="106680" y="1009650"/>
                </a:lnTo>
                <a:lnTo>
                  <a:pt x="101283" y="1006475"/>
                </a:lnTo>
                <a:lnTo>
                  <a:pt x="95885" y="1002665"/>
                </a:lnTo>
                <a:lnTo>
                  <a:pt x="91440" y="998855"/>
                </a:lnTo>
                <a:lnTo>
                  <a:pt x="86995" y="995045"/>
                </a:lnTo>
                <a:lnTo>
                  <a:pt x="82868" y="991235"/>
                </a:lnTo>
                <a:lnTo>
                  <a:pt x="79375" y="987107"/>
                </a:lnTo>
                <a:lnTo>
                  <a:pt x="76200" y="982980"/>
                </a:lnTo>
                <a:lnTo>
                  <a:pt x="73660" y="978535"/>
                </a:lnTo>
                <a:lnTo>
                  <a:pt x="70803" y="974407"/>
                </a:lnTo>
                <a:lnTo>
                  <a:pt x="68580" y="970280"/>
                </a:lnTo>
                <a:lnTo>
                  <a:pt x="66993" y="965517"/>
                </a:lnTo>
                <a:lnTo>
                  <a:pt x="65405" y="961390"/>
                </a:lnTo>
                <a:lnTo>
                  <a:pt x="64135" y="956945"/>
                </a:lnTo>
                <a:lnTo>
                  <a:pt x="63183" y="952182"/>
                </a:lnTo>
                <a:lnTo>
                  <a:pt x="62548" y="947737"/>
                </a:lnTo>
                <a:lnTo>
                  <a:pt x="61913" y="942975"/>
                </a:lnTo>
                <a:lnTo>
                  <a:pt x="61913" y="938212"/>
                </a:lnTo>
                <a:lnTo>
                  <a:pt x="61913" y="933767"/>
                </a:lnTo>
                <a:lnTo>
                  <a:pt x="62230" y="929005"/>
                </a:lnTo>
                <a:lnTo>
                  <a:pt x="62548" y="924242"/>
                </a:lnTo>
                <a:lnTo>
                  <a:pt x="63183" y="919480"/>
                </a:lnTo>
                <a:lnTo>
                  <a:pt x="64135" y="915035"/>
                </a:lnTo>
                <a:lnTo>
                  <a:pt x="66358" y="905510"/>
                </a:lnTo>
                <a:lnTo>
                  <a:pt x="69215" y="896302"/>
                </a:lnTo>
                <a:lnTo>
                  <a:pt x="72708" y="887412"/>
                </a:lnTo>
                <a:lnTo>
                  <a:pt x="76835" y="878205"/>
                </a:lnTo>
                <a:lnTo>
                  <a:pt x="81280" y="869315"/>
                </a:lnTo>
                <a:lnTo>
                  <a:pt x="86043" y="860742"/>
                </a:lnTo>
                <a:lnTo>
                  <a:pt x="90805" y="853122"/>
                </a:lnTo>
                <a:lnTo>
                  <a:pt x="95568" y="845185"/>
                </a:lnTo>
                <a:lnTo>
                  <a:pt x="100965" y="837565"/>
                </a:lnTo>
                <a:lnTo>
                  <a:pt x="105728" y="830897"/>
                </a:lnTo>
                <a:lnTo>
                  <a:pt x="110808" y="824547"/>
                </a:lnTo>
                <a:lnTo>
                  <a:pt x="119698" y="813435"/>
                </a:lnTo>
                <a:lnTo>
                  <a:pt x="126683" y="805497"/>
                </a:lnTo>
                <a:lnTo>
                  <a:pt x="133351" y="798195"/>
                </a:lnTo>
                <a:lnTo>
                  <a:pt x="160973" y="789622"/>
                </a:lnTo>
                <a:lnTo>
                  <a:pt x="187961" y="782320"/>
                </a:lnTo>
                <a:lnTo>
                  <a:pt x="214631" y="775335"/>
                </a:lnTo>
                <a:lnTo>
                  <a:pt x="240348" y="768985"/>
                </a:lnTo>
                <a:lnTo>
                  <a:pt x="265113" y="763905"/>
                </a:lnTo>
                <a:lnTo>
                  <a:pt x="289561" y="759142"/>
                </a:lnTo>
                <a:lnTo>
                  <a:pt x="313056" y="754697"/>
                </a:lnTo>
                <a:lnTo>
                  <a:pt x="336233" y="751522"/>
                </a:lnTo>
                <a:lnTo>
                  <a:pt x="358458" y="748665"/>
                </a:lnTo>
                <a:lnTo>
                  <a:pt x="380048" y="746125"/>
                </a:lnTo>
                <a:lnTo>
                  <a:pt x="401321" y="744537"/>
                </a:lnTo>
                <a:lnTo>
                  <a:pt x="421641" y="743585"/>
                </a:lnTo>
                <a:lnTo>
                  <a:pt x="441326" y="742950"/>
                </a:lnTo>
                <a:close/>
                <a:moveTo>
                  <a:pt x="678926" y="0"/>
                </a:moveTo>
                <a:lnTo>
                  <a:pt x="688455" y="0"/>
                </a:lnTo>
                <a:lnTo>
                  <a:pt x="698620" y="0"/>
                </a:lnTo>
                <a:lnTo>
                  <a:pt x="708785" y="635"/>
                </a:lnTo>
                <a:lnTo>
                  <a:pt x="719903" y="1588"/>
                </a:lnTo>
                <a:lnTo>
                  <a:pt x="731020" y="3494"/>
                </a:lnTo>
                <a:lnTo>
                  <a:pt x="742138" y="6035"/>
                </a:lnTo>
                <a:lnTo>
                  <a:pt x="747856" y="7624"/>
                </a:lnTo>
                <a:lnTo>
                  <a:pt x="753573" y="9212"/>
                </a:lnTo>
                <a:lnTo>
                  <a:pt x="759291" y="11118"/>
                </a:lnTo>
                <a:lnTo>
                  <a:pt x="764691" y="13341"/>
                </a:lnTo>
                <a:lnTo>
                  <a:pt x="770409" y="15565"/>
                </a:lnTo>
                <a:lnTo>
                  <a:pt x="775809" y="18424"/>
                </a:lnTo>
                <a:lnTo>
                  <a:pt x="781527" y="21283"/>
                </a:lnTo>
                <a:lnTo>
                  <a:pt x="786927" y="24459"/>
                </a:lnTo>
                <a:lnTo>
                  <a:pt x="792327" y="27636"/>
                </a:lnTo>
                <a:lnTo>
                  <a:pt x="797727" y="31448"/>
                </a:lnTo>
                <a:lnTo>
                  <a:pt x="802809" y="35577"/>
                </a:lnTo>
                <a:lnTo>
                  <a:pt x="807892" y="40025"/>
                </a:lnTo>
                <a:lnTo>
                  <a:pt x="812656" y="44472"/>
                </a:lnTo>
                <a:lnTo>
                  <a:pt x="817739" y="49237"/>
                </a:lnTo>
                <a:lnTo>
                  <a:pt x="822186" y="54637"/>
                </a:lnTo>
                <a:lnTo>
                  <a:pt x="826950" y="60355"/>
                </a:lnTo>
                <a:lnTo>
                  <a:pt x="831080" y="66390"/>
                </a:lnTo>
                <a:lnTo>
                  <a:pt x="835209" y="72426"/>
                </a:lnTo>
                <a:lnTo>
                  <a:pt x="839339" y="79414"/>
                </a:lnTo>
                <a:lnTo>
                  <a:pt x="843151" y="86403"/>
                </a:lnTo>
                <a:lnTo>
                  <a:pt x="846645" y="93709"/>
                </a:lnTo>
                <a:lnTo>
                  <a:pt x="850139" y="101650"/>
                </a:lnTo>
                <a:lnTo>
                  <a:pt x="853315" y="110227"/>
                </a:lnTo>
                <a:lnTo>
                  <a:pt x="855857" y="118486"/>
                </a:lnTo>
                <a:lnTo>
                  <a:pt x="858398" y="127698"/>
                </a:lnTo>
                <a:lnTo>
                  <a:pt x="860939" y="137545"/>
                </a:lnTo>
                <a:lnTo>
                  <a:pt x="863163" y="147393"/>
                </a:lnTo>
                <a:lnTo>
                  <a:pt x="864751" y="158193"/>
                </a:lnTo>
                <a:lnTo>
                  <a:pt x="866021" y="168994"/>
                </a:lnTo>
                <a:lnTo>
                  <a:pt x="867292" y="180429"/>
                </a:lnTo>
                <a:lnTo>
                  <a:pt x="867927" y="192500"/>
                </a:lnTo>
                <a:lnTo>
                  <a:pt x="868563" y="204889"/>
                </a:lnTo>
                <a:lnTo>
                  <a:pt x="868563" y="217595"/>
                </a:lnTo>
                <a:lnTo>
                  <a:pt x="868245" y="230937"/>
                </a:lnTo>
                <a:lnTo>
                  <a:pt x="867610" y="268103"/>
                </a:lnTo>
                <a:lnTo>
                  <a:pt x="867610" y="303998"/>
                </a:lnTo>
                <a:lnTo>
                  <a:pt x="868245" y="337987"/>
                </a:lnTo>
                <a:lnTo>
                  <a:pt x="869516" y="371023"/>
                </a:lnTo>
                <a:lnTo>
                  <a:pt x="871739" y="402472"/>
                </a:lnTo>
                <a:lnTo>
                  <a:pt x="874280" y="432331"/>
                </a:lnTo>
                <a:lnTo>
                  <a:pt x="877457" y="461238"/>
                </a:lnTo>
                <a:lnTo>
                  <a:pt x="880951" y="488557"/>
                </a:lnTo>
                <a:lnTo>
                  <a:pt x="885716" y="514605"/>
                </a:lnTo>
                <a:lnTo>
                  <a:pt x="890163" y="539699"/>
                </a:lnTo>
                <a:lnTo>
                  <a:pt x="895563" y="563206"/>
                </a:lnTo>
                <a:lnTo>
                  <a:pt x="900963" y="586077"/>
                </a:lnTo>
                <a:lnTo>
                  <a:pt x="906998" y="607043"/>
                </a:lnTo>
                <a:lnTo>
                  <a:pt x="913033" y="627690"/>
                </a:lnTo>
                <a:lnTo>
                  <a:pt x="919386" y="647068"/>
                </a:lnTo>
                <a:lnTo>
                  <a:pt x="926057" y="665174"/>
                </a:lnTo>
                <a:lnTo>
                  <a:pt x="933045" y="682645"/>
                </a:lnTo>
                <a:lnTo>
                  <a:pt x="940034" y="698846"/>
                </a:lnTo>
                <a:lnTo>
                  <a:pt x="947022" y="714411"/>
                </a:lnTo>
                <a:lnTo>
                  <a:pt x="954645" y="729023"/>
                </a:lnTo>
                <a:lnTo>
                  <a:pt x="961634" y="742682"/>
                </a:lnTo>
                <a:lnTo>
                  <a:pt x="968940" y="755389"/>
                </a:lnTo>
                <a:lnTo>
                  <a:pt x="976246" y="767460"/>
                </a:lnTo>
                <a:lnTo>
                  <a:pt x="983234" y="778895"/>
                </a:lnTo>
                <a:lnTo>
                  <a:pt x="990540" y="789696"/>
                </a:lnTo>
                <a:lnTo>
                  <a:pt x="997211" y="799861"/>
                </a:lnTo>
                <a:lnTo>
                  <a:pt x="1010869" y="818285"/>
                </a:lnTo>
                <a:lnTo>
                  <a:pt x="1022940" y="833850"/>
                </a:lnTo>
                <a:lnTo>
                  <a:pt x="1033740" y="847827"/>
                </a:lnTo>
                <a:lnTo>
                  <a:pt x="1041999" y="859263"/>
                </a:lnTo>
                <a:lnTo>
                  <a:pt x="1050258" y="871334"/>
                </a:lnTo>
                <a:lnTo>
                  <a:pt x="1058517" y="883722"/>
                </a:lnTo>
                <a:lnTo>
                  <a:pt x="1066141" y="896746"/>
                </a:lnTo>
                <a:lnTo>
                  <a:pt x="1073764" y="911041"/>
                </a:lnTo>
                <a:lnTo>
                  <a:pt x="1080752" y="925653"/>
                </a:lnTo>
                <a:lnTo>
                  <a:pt x="1084247" y="933277"/>
                </a:lnTo>
                <a:lnTo>
                  <a:pt x="1087423" y="940900"/>
                </a:lnTo>
                <a:lnTo>
                  <a:pt x="1090282" y="949160"/>
                </a:lnTo>
                <a:lnTo>
                  <a:pt x="1093458" y="957736"/>
                </a:lnTo>
                <a:lnTo>
                  <a:pt x="1096317" y="966313"/>
                </a:lnTo>
                <a:lnTo>
                  <a:pt x="1098858" y="975207"/>
                </a:lnTo>
                <a:lnTo>
                  <a:pt x="1101400" y="984420"/>
                </a:lnTo>
                <a:lnTo>
                  <a:pt x="1104258" y="993949"/>
                </a:lnTo>
                <a:lnTo>
                  <a:pt x="1106482" y="1003797"/>
                </a:lnTo>
                <a:lnTo>
                  <a:pt x="1108388" y="1013962"/>
                </a:lnTo>
                <a:lnTo>
                  <a:pt x="1110294" y="1024127"/>
                </a:lnTo>
                <a:lnTo>
                  <a:pt x="1111882" y="1034927"/>
                </a:lnTo>
                <a:lnTo>
                  <a:pt x="1113470" y="1046045"/>
                </a:lnTo>
                <a:lnTo>
                  <a:pt x="1115376" y="1057798"/>
                </a:lnTo>
                <a:lnTo>
                  <a:pt x="1116329" y="1069552"/>
                </a:lnTo>
                <a:lnTo>
                  <a:pt x="1117282" y="1081623"/>
                </a:lnTo>
                <a:lnTo>
                  <a:pt x="1118235" y="1094329"/>
                </a:lnTo>
                <a:lnTo>
                  <a:pt x="1118553" y="1107670"/>
                </a:lnTo>
                <a:lnTo>
                  <a:pt x="1118870" y="1121012"/>
                </a:lnTo>
                <a:lnTo>
                  <a:pt x="1119188" y="1134671"/>
                </a:lnTo>
                <a:lnTo>
                  <a:pt x="1118870" y="1144201"/>
                </a:lnTo>
                <a:lnTo>
                  <a:pt x="1118553" y="1153413"/>
                </a:lnTo>
                <a:lnTo>
                  <a:pt x="1117600" y="1162308"/>
                </a:lnTo>
                <a:lnTo>
                  <a:pt x="1116329" y="1171837"/>
                </a:lnTo>
                <a:lnTo>
                  <a:pt x="1114741" y="1181367"/>
                </a:lnTo>
                <a:lnTo>
                  <a:pt x="1112517" y="1190579"/>
                </a:lnTo>
                <a:lnTo>
                  <a:pt x="1110611" y="1200426"/>
                </a:lnTo>
                <a:lnTo>
                  <a:pt x="1108388" y="1209638"/>
                </a:lnTo>
                <a:lnTo>
                  <a:pt x="1103305" y="1229333"/>
                </a:lnTo>
                <a:lnTo>
                  <a:pt x="1097270" y="1249663"/>
                </a:lnTo>
                <a:lnTo>
                  <a:pt x="1091553" y="1270946"/>
                </a:lnTo>
                <a:lnTo>
                  <a:pt x="1084882" y="1293182"/>
                </a:lnTo>
                <a:lnTo>
                  <a:pt x="1078529" y="1316371"/>
                </a:lnTo>
                <a:lnTo>
                  <a:pt x="1072811" y="1340831"/>
                </a:lnTo>
                <a:lnTo>
                  <a:pt x="1070270" y="1353537"/>
                </a:lnTo>
                <a:lnTo>
                  <a:pt x="1067411" y="1366879"/>
                </a:lnTo>
                <a:lnTo>
                  <a:pt x="1064870" y="1380220"/>
                </a:lnTo>
                <a:lnTo>
                  <a:pt x="1062646" y="1394197"/>
                </a:lnTo>
                <a:lnTo>
                  <a:pt x="1060740" y="1409127"/>
                </a:lnTo>
                <a:lnTo>
                  <a:pt x="1059152" y="1423739"/>
                </a:lnTo>
                <a:lnTo>
                  <a:pt x="1057564" y="1438987"/>
                </a:lnTo>
                <a:lnTo>
                  <a:pt x="1056611" y="1455187"/>
                </a:lnTo>
                <a:lnTo>
                  <a:pt x="1055340" y="1471388"/>
                </a:lnTo>
                <a:lnTo>
                  <a:pt x="1055023" y="1488224"/>
                </a:lnTo>
                <a:lnTo>
                  <a:pt x="1055023" y="1506013"/>
                </a:lnTo>
                <a:lnTo>
                  <a:pt x="1055340" y="1524437"/>
                </a:lnTo>
                <a:lnTo>
                  <a:pt x="1055658" y="1538731"/>
                </a:lnTo>
                <a:lnTo>
                  <a:pt x="1055658" y="1552708"/>
                </a:lnTo>
                <a:lnTo>
                  <a:pt x="1055340" y="1566368"/>
                </a:lnTo>
                <a:lnTo>
                  <a:pt x="1054705" y="1579709"/>
                </a:lnTo>
                <a:lnTo>
                  <a:pt x="1054070" y="1592733"/>
                </a:lnTo>
                <a:lnTo>
                  <a:pt x="1053117" y="1605757"/>
                </a:lnTo>
                <a:lnTo>
                  <a:pt x="1051846" y="1618146"/>
                </a:lnTo>
                <a:lnTo>
                  <a:pt x="1050258" y="1630217"/>
                </a:lnTo>
                <a:lnTo>
                  <a:pt x="1048670" y="1641970"/>
                </a:lnTo>
                <a:lnTo>
                  <a:pt x="1046446" y="1653406"/>
                </a:lnTo>
                <a:lnTo>
                  <a:pt x="1044223" y="1664524"/>
                </a:lnTo>
                <a:lnTo>
                  <a:pt x="1041681" y="1675324"/>
                </a:lnTo>
                <a:lnTo>
                  <a:pt x="1039140" y="1686125"/>
                </a:lnTo>
                <a:lnTo>
                  <a:pt x="1036599" y="1695972"/>
                </a:lnTo>
                <a:lnTo>
                  <a:pt x="1033740" y="1705819"/>
                </a:lnTo>
                <a:lnTo>
                  <a:pt x="1030246" y="1715667"/>
                </a:lnTo>
                <a:lnTo>
                  <a:pt x="1027070" y="1724879"/>
                </a:lnTo>
                <a:lnTo>
                  <a:pt x="1023893" y="1734091"/>
                </a:lnTo>
                <a:lnTo>
                  <a:pt x="1020081" y="1742668"/>
                </a:lnTo>
                <a:lnTo>
                  <a:pt x="1016587" y="1751244"/>
                </a:lnTo>
                <a:lnTo>
                  <a:pt x="1012775" y="1759503"/>
                </a:lnTo>
                <a:lnTo>
                  <a:pt x="1008646" y="1767445"/>
                </a:lnTo>
                <a:lnTo>
                  <a:pt x="1004834" y="1775069"/>
                </a:lnTo>
                <a:lnTo>
                  <a:pt x="1000705" y="1782375"/>
                </a:lnTo>
                <a:lnTo>
                  <a:pt x="996258" y="1789363"/>
                </a:lnTo>
                <a:lnTo>
                  <a:pt x="992128" y="1796352"/>
                </a:lnTo>
                <a:lnTo>
                  <a:pt x="983552" y="1809376"/>
                </a:lnTo>
                <a:lnTo>
                  <a:pt x="974657" y="1821447"/>
                </a:lnTo>
                <a:lnTo>
                  <a:pt x="965763" y="1832565"/>
                </a:lnTo>
                <a:lnTo>
                  <a:pt x="956869" y="1843047"/>
                </a:lnTo>
                <a:lnTo>
                  <a:pt x="947657" y="1852259"/>
                </a:lnTo>
                <a:lnTo>
                  <a:pt x="938763" y="1860836"/>
                </a:lnTo>
                <a:lnTo>
                  <a:pt x="930504" y="1868142"/>
                </a:lnTo>
                <a:lnTo>
                  <a:pt x="921928" y="1875448"/>
                </a:lnTo>
                <a:lnTo>
                  <a:pt x="913669" y="1881166"/>
                </a:lnTo>
                <a:lnTo>
                  <a:pt x="906363" y="1886884"/>
                </a:lnTo>
                <a:lnTo>
                  <a:pt x="899057" y="1891331"/>
                </a:lnTo>
                <a:lnTo>
                  <a:pt x="892386" y="1895461"/>
                </a:lnTo>
                <a:lnTo>
                  <a:pt x="886669" y="1898955"/>
                </a:lnTo>
                <a:lnTo>
                  <a:pt x="876821" y="1903720"/>
                </a:lnTo>
                <a:lnTo>
                  <a:pt x="870469" y="1906579"/>
                </a:lnTo>
                <a:lnTo>
                  <a:pt x="868563" y="1907532"/>
                </a:lnTo>
                <a:lnTo>
                  <a:pt x="856492" y="1909755"/>
                </a:lnTo>
                <a:lnTo>
                  <a:pt x="844104" y="1911979"/>
                </a:lnTo>
                <a:lnTo>
                  <a:pt x="818374" y="1915473"/>
                </a:lnTo>
                <a:lnTo>
                  <a:pt x="792962" y="1918967"/>
                </a:lnTo>
                <a:lnTo>
                  <a:pt x="768821" y="1921509"/>
                </a:lnTo>
                <a:lnTo>
                  <a:pt x="747856" y="1923415"/>
                </a:lnTo>
                <a:lnTo>
                  <a:pt x="731020" y="1924685"/>
                </a:lnTo>
                <a:lnTo>
                  <a:pt x="716091" y="1925638"/>
                </a:lnTo>
                <a:lnTo>
                  <a:pt x="725938" y="1918332"/>
                </a:lnTo>
                <a:lnTo>
                  <a:pt x="734832" y="1911026"/>
                </a:lnTo>
                <a:lnTo>
                  <a:pt x="742138" y="1903720"/>
                </a:lnTo>
                <a:lnTo>
                  <a:pt x="749126" y="1896731"/>
                </a:lnTo>
                <a:lnTo>
                  <a:pt x="754844" y="1889743"/>
                </a:lnTo>
                <a:lnTo>
                  <a:pt x="759926" y="1883072"/>
                </a:lnTo>
                <a:lnTo>
                  <a:pt x="764056" y="1876084"/>
                </a:lnTo>
                <a:lnTo>
                  <a:pt x="767868" y="1869413"/>
                </a:lnTo>
                <a:lnTo>
                  <a:pt x="770726" y="1863060"/>
                </a:lnTo>
                <a:lnTo>
                  <a:pt x="772632" y="1856389"/>
                </a:lnTo>
                <a:lnTo>
                  <a:pt x="774221" y="1850353"/>
                </a:lnTo>
                <a:lnTo>
                  <a:pt x="775491" y="1844000"/>
                </a:lnTo>
                <a:lnTo>
                  <a:pt x="776127" y="1837965"/>
                </a:lnTo>
                <a:lnTo>
                  <a:pt x="776444" y="1831612"/>
                </a:lnTo>
                <a:lnTo>
                  <a:pt x="776127" y="1825894"/>
                </a:lnTo>
                <a:lnTo>
                  <a:pt x="775809" y="1819858"/>
                </a:lnTo>
                <a:lnTo>
                  <a:pt x="775491" y="1814141"/>
                </a:lnTo>
                <a:lnTo>
                  <a:pt x="774538" y="1808423"/>
                </a:lnTo>
                <a:lnTo>
                  <a:pt x="772950" y="1796987"/>
                </a:lnTo>
                <a:lnTo>
                  <a:pt x="771044" y="1785869"/>
                </a:lnTo>
                <a:lnTo>
                  <a:pt x="769774" y="1775069"/>
                </a:lnTo>
                <a:lnTo>
                  <a:pt x="769456" y="1769986"/>
                </a:lnTo>
                <a:lnTo>
                  <a:pt x="769456" y="1764268"/>
                </a:lnTo>
                <a:lnTo>
                  <a:pt x="769774" y="1759186"/>
                </a:lnTo>
                <a:lnTo>
                  <a:pt x="770409" y="1753786"/>
                </a:lnTo>
                <a:lnTo>
                  <a:pt x="771362" y="1748385"/>
                </a:lnTo>
                <a:lnTo>
                  <a:pt x="772950" y="1742985"/>
                </a:lnTo>
                <a:lnTo>
                  <a:pt x="774856" y="1737903"/>
                </a:lnTo>
                <a:lnTo>
                  <a:pt x="777715" y="1732820"/>
                </a:lnTo>
                <a:lnTo>
                  <a:pt x="783432" y="1723608"/>
                </a:lnTo>
                <a:lnTo>
                  <a:pt x="789150" y="1715031"/>
                </a:lnTo>
                <a:lnTo>
                  <a:pt x="795503" y="1707090"/>
                </a:lnTo>
                <a:lnTo>
                  <a:pt x="801539" y="1699466"/>
                </a:lnTo>
                <a:lnTo>
                  <a:pt x="814245" y="1684854"/>
                </a:lnTo>
                <a:lnTo>
                  <a:pt x="826315" y="1671512"/>
                </a:lnTo>
                <a:lnTo>
                  <a:pt x="831715" y="1665159"/>
                </a:lnTo>
                <a:lnTo>
                  <a:pt x="837433" y="1658488"/>
                </a:lnTo>
                <a:lnTo>
                  <a:pt x="842198" y="1652135"/>
                </a:lnTo>
                <a:lnTo>
                  <a:pt x="846645" y="1645464"/>
                </a:lnTo>
                <a:lnTo>
                  <a:pt x="851092" y="1638476"/>
                </a:lnTo>
                <a:lnTo>
                  <a:pt x="854268" y="1631805"/>
                </a:lnTo>
                <a:lnTo>
                  <a:pt x="857127" y="1624816"/>
                </a:lnTo>
                <a:lnTo>
                  <a:pt x="858080" y="1621322"/>
                </a:lnTo>
                <a:lnTo>
                  <a:pt x="859033" y="1617510"/>
                </a:lnTo>
                <a:lnTo>
                  <a:pt x="860304" y="1612428"/>
                </a:lnTo>
                <a:lnTo>
                  <a:pt x="860621" y="1607663"/>
                </a:lnTo>
                <a:lnTo>
                  <a:pt x="860621" y="1602580"/>
                </a:lnTo>
                <a:lnTo>
                  <a:pt x="860304" y="1598133"/>
                </a:lnTo>
                <a:lnTo>
                  <a:pt x="859351" y="1593686"/>
                </a:lnTo>
                <a:lnTo>
                  <a:pt x="858080" y="1589239"/>
                </a:lnTo>
                <a:lnTo>
                  <a:pt x="856810" y="1584792"/>
                </a:lnTo>
                <a:lnTo>
                  <a:pt x="855221" y="1580344"/>
                </a:lnTo>
                <a:lnTo>
                  <a:pt x="853315" y="1576533"/>
                </a:lnTo>
                <a:lnTo>
                  <a:pt x="851092" y="1572403"/>
                </a:lnTo>
                <a:lnTo>
                  <a:pt x="846009" y="1564462"/>
                </a:lnTo>
                <a:lnTo>
                  <a:pt x="840292" y="1556520"/>
                </a:lnTo>
                <a:lnTo>
                  <a:pt x="834256" y="1549214"/>
                </a:lnTo>
                <a:lnTo>
                  <a:pt x="822186" y="1534284"/>
                </a:lnTo>
                <a:lnTo>
                  <a:pt x="816786" y="1527296"/>
                </a:lnTo>
                <a:lnTo>
                  <a:pt x="811386" y="1519990"/>
                </a:lnTo>
                <a:lnTo>
                  <a:pt x="808844" y="1516495"/>
                </a:lnTo>
                <a:lnTo>
                  <a:pt x="806939" y="1512683"/>
                </a:lnTo>
                <a:lnTo>
                  <a:pt x="805033" y="1508872"/>
                </a:lnTo>
                <a:lnTo>
                  <a:pt x="803444" y="1505377"/>
                </a:lnTo>
                <a:lnTo>
                  <a:pt x="802174" y="1501565"/>
                </a:lnTo>
                <a:lnTo>
                  <a:pt x="800903" y="1497436"/>
                </a:lnTo>
                <a:lnTo>
                  <a:pt x="800268" y="1493624"/>
                </a:lnTo>
                <a:lnTo>
                  <a:pt x="799950" y="1489812"/>
                </a:lnTo>
                <a:lnTo>
                  <a:pt x="799950" y="1481553"/>
                </a:lnTo>
                <a:lnTo>
                  <a:pt x="800903" y="1473929"/>
                </a:lnTo>
                <a:lnTo>
                  <a:pt x="802491" y="1466623"/>
                </a:lnTo>
                <a:lnTo>
                  <a:pt x="804397" y="1459635"/>
                </a:lnTo>
                <a:lnTo>
                  <a:pt x="806939" y="1452964"/>
                </a:lnTo>
                <a:lnTo>
                  <a:pt x="809797" y="1446928"/>
                </a:lnTo>
                <a:lnTo>
                  <a:pt x="813292" y="1440893"/>
                </a:lnTo>
                <a:lnTo>
                  <a:pt x="817421" y="1435175"/>
                </a:lnTo>
                <a:lnTo>
                  <a:pt x="821550" y="1429775"/>
                </a:lnTo>
                <a:lnTo>
                  <a:pt x="825998" y="1424692"/>
                </a:lnTo>
                <a:lnTo>
                  <a:pt x="830762" y="1419610"/>
                </a:lnTo>
                <a:lnTo>
                  <a:pt x="835527" y="1414845"/>
                </a:lnTo>
                <a:lnTo>
                  <a:pt x="840927" y="1410080"/>
                </a:lnTo>
                <a:lnTo>
                  <a:pt x="846327" y="1405315"/>
                </a:lnTo>
                <a:lnTo>
                  <a:pt x="857127" y="1396739"/>
                </a:lnTo>
                <a:lnTo>
                  <a:pt x="868245" y="1387844"/>
                </a:lnTo>
                <a:lnTo>
                  <a:pt x="879045" y="1378950"/>
                </a:lnTo>
                <a:lnTo>
                  <a:pt x="884445" y="1374820"/>
                </a:lnTo>
                <a:lnTo>
                  <a:pt x="889210" y="1370055"/>
                </a:lnTo>
                <a:lnTo>
                  <a:pt x="893657" y="1365608"/>
                </a:lnTo>
                <a:lnTo>
                  <a:pt x="898422" y="1360526"/>
                </a:lnTo>
                <a:lnTo>
                  <a:pt x="902233" y="1355761"/>
                </a:lnTo>
                <a:lnTo>
                  <a:pt x="906363" y="1350996"/>
                </a:lnTo>
                <a:lnTo>
                  <a:pt x="909539" y="1345596"/>
                </a:lnTo>
                <a:lnTo>
                  <a:pt x="912398" y="1340196"/>
                </a:lnTo>
                <a:lnTo>
                  <a:pt x="914622" y="1334160"/>
                </a:lnTo>
                <a:lnTo>
                  <a:pt x="916527" y="1328442"/>
                </a:lnTo>
                <a:lnTo>
                  <a:pt x="918116" y="1321771"/>
                </a:lnTo>
                <a:lnTo>
                  <a:pt x="918433" y="1315418"/>
                </a:lnTo>
                <a:lnTo>
                  <a:pt x="918751" y="1309700"/>
                </a:lnTo>
                <a:lnTo>
                  <a:pt x="918433" y="1304300"/>
                </a:lnTo>
                <a:lnTo>
                  <a:pt x="918116" y="1298900"/>
                </a:lnTo>
                <a:lnTo>
                  <a:pt x="917163" y="1294135"/>
                </a:lnTo>
                <a:lnTo>
                  <a:pt x="916527" y="1289053"/>
                </a:lnTo>
                <a:lnTo>
                  <a:pt x="915257" y="1284606"/>
                </a:lnTo>
                <a:lnTo>
                  <a:pt x="913986" y="1279841"/>
                </a:lnTo>
                <a:lnTo>
                  <a:pt x="912716" y="1275394"/>
                </a:lnTo>
                <a:lnTo>
                  <a:pt x="911127" y="1271264"/>
                </a:lnTo>
                <a:lnTo>
                  <a:pt x="909222" y="1266817"/>
                </a:lnTo>
                <a:lnTo>
                  <a:pt x="907316" y="1263005"/>
                </a:lnTo>
                <a:lnTo>
                  <a:pt x="904775" y="1259193"/>
                </a:lnTo>
                <a:lnTo>
                  <a:pt x="900328" y="1251887"/>
                </a:lnTo>
                <a:lnTo>
                  <a:pt x="895245" y="1244581"/>
                </a:lnTo>
                <a:lnTo>
                  <a:pt x="889210" y="1238545"/>
                </a:lnTo>
                <a:lnTo>
                  <a:pt x="883492" y="1232192"/>
                </a:lnTo>
                <a:lnTo>
                  <a:pt x="876821" y="1226474"/>
                </a:lnTo>
                <a:lnTo>
                  <a:pt x="870469" y="1220756"/>
                </a:lnTo>
                <a:lnTo>
                  <a:pt x="863798" y="1215674"/>
                </a:lnTo>
                <a:lnTo>
                  <a:pt x="857127" y="1210909"/>
                </a:lnTo>
                <a:lnTo>
                  <a:pt x="844421" y="1201379"/>
                </a:lnTo>
                <a:lnTo>
                  <a:pt x="832351" y="1192167"/>
                </a:lnTo>
                <a:lnTo>
                  <a:pt x="826950" y="1187720"/>
                </a:lnTo>
                <a:lnTo>
                  <a:pt x="821550" y="1182955"/>
                </a:lnTo>
                <a:lnTo>
                  <a:pt x="817421" y="1178508"/>
                </a:lnTo>
                <a:lnTo>
                  <a:pt x="813292" y="1173743"/>
                </a:lnTo>
                <a:lnTo>
                  <a:pt x="810115" y="1168978"/>
                </a:lnTo>
                <a:lnTo>
                  <a:pt x="808844" y="1166437"/>
                </a:lnTo>
                <a:lnTo>
                  <a:pt x="807892" y="1163896"/>
                </a:lnTo>
                <a:lnTo>
                  <a:pt x="806939" y="1161355"/>
                </a:lnTo>
                <a:lnTo>
                  <a:pt x="806303" y="1158813"/>
                </a:lnTo>
                <a:lnTo>
                  <a:pt x="805986" y="1155954"/>
                </a:lnTo>
                <a:lnTo>
                  <a:pt x="805668" y="1153413"/>
                </a:lnTo>
                <a:lnTo>
                  <a:pt x="805986" y="1150237"/>
                </a:lnTo>
                <a:lnTo>
                  <a:pt x="806303" y="1147378"/>
                </a:lnTo>
                <a:lnTo>
                  <a:pt x="806939" y="1144519"/>
                </a:lnTo>
                <a:lnTo>
                  <a:pt x="807574" y="1141660"/>
                </a:lnTo>
                <a:lnTo>
                  <a:pt x="808844" y="1138166"/>
                </a:lnTo>
                <a:lnTo>
                  <a:pt x="810433" y="1134989"/>
                </a:lnTo>
                <a:lnTo>
                  <a:pt x="812021" y="1131495"/>
                </a:lnTo>
                <a:lnTo>
                  <a:pt x="814562" y="1128001"/>
                </a:lnTo>
                <a:lnTo>
                  <a:pt x="817103" y="1124189"/>
                </a:lnTo>
                <a:lnTo>
                  <a:pt x="819962" y="1120694"/>
                </a:lnTo>
                <a:lnTo>
                  <a:pt x="826633" y="1112753"/>
                </a:lnTo>
                <a:lnTo>
                  <a:pt x="839656" y="1098141"/>
                </a:lnTo>
                <a:lnTo>
                  <a:pt x="851727" y="1084164"/>
                </a:lnTo>
                <a:lnTo>
                  <a:pt x="862210" y="1069869"/>
                </a:lnTo>
                <a:lnTo>
                  <a:pt x="866974" y="1063198"/>
                </a:lnTo>
                <a:lnTo>
                  <a:pt x="871739" y="1056210"/>
                </a:lnTo>
                <a:lnTo>
                  <a:pt x="875869" y="1049539"/>
                </a:lnTo>
                <a:lnTo>
                  <a:pt x="879680" y="1042868"/>
                </a:lnTo>
                <a:lnTo>
                  <a:pt x="883810" y="1035880"/>
                </a:lnTo>
                <a:lnTo>
                  <a:pt x="886986" y="1029527"/>
                </a:lnTo>
                <a:lnTo>
                  <a:pt x="890163" y="1023174"/>
                </a:lnTo>
                <a:lnTo>
                  <a:pt x="893022" y="1016821"/>
                </a:lnTo>
                <a:lnTo>
                  <a:pt x="895880" y="1010467"/>
                </a:lnTo>
                <a:lnTo>
                  <a:pt x="898422" y="1004114"/>
                </a:lnTo>
                <a:lnTo>
                  <a:pt x="900328" y="997761"/>
                </a:lnTo>
                <a:lnTo>
                  <a:pt x="902233" y="992043"/>
                </a:lnTo>
                <a:lnTo>
                  <a:pt x="903822" y="985690"/>
                </a:lnTo>
                <a:lnTo>
                  <a:pt x="905092" y="979972"/>
                </a:lnTo>
                <a:lnTo>
                  <a:pt x="906681" y="973937"/>
                </a:lnTo>
                <a:lnTo>
                  <a:pt x="907634" y="968219"/>
                </a:lnTo>
                <a:lnTo>
                  <a:pt x="908269" y="962184"/>
                </a:lnTo>
                <a:lnTo>
                  <a:pt x="908586" y="956466"/>
                </a:lnTo>
                <a:lnTo>
                  <a:pt x="908904" y="950748"/>
                </a:lnTo>
                <a:lnTo>
                  <a:pt x="908904" y="945348"/>
                </a:lnTo>
                <a:lnTo>
                  <a:pt x="908904" y="939630"/>
                </a:lnTo>
                <a:lnTo>
                  <a:pt x="908586" y="934230"/>
                </a:lnTo>
                <a:lnTo>
                  <a:pt x="907951" y="928512"/>
                </a:lnTo>
                <a:lnTo>
                  <a:pt x="906998" y="923429"/>
                </a:lnTo>
                <a:lnTo>
                  <a:pt x="905728" y="917712"/>
                </a:lnTo>
                <a:lnTo>
                  <a:pt x="904775" y="912629"/>
                </a:lnTo>
                <a:lnTo>
                  <a:pt x="901916" y="902146"/>
                </a:lnTo>
                <a:lnTo>
                  <a:pt x="898422" y="891981"/>
                </a:lnTo>
                <a:lnTo>
                  <a:pt x="893657" y="882134"/>
                </a:lnTo>
                <a:lnTo>
                  <a:pt x="888892" y="872287"/>
                </a:lnTo>
                <a:lnTo>
                  <a:pt x="883492" y="863074"/>
                </a:lnTo>
                <a:lnTo>
                  <a:pt x="877139" y="853862"/>
                </a:lnTo>
                <a:lnTo>
                  <a:pt x="870151" y="844650"/>
                </a:lnTo>
                <a:lnTo>
                  <a:pt x="862845" y="835756"/>
                </a:lnTo>
                <a:lnTo>
                  <a:pt x="854904" y="826862"/>
                </a:lnTo>
                <a:lnTo>
                  <a:pt x="846645" y="818602"/>
                </a:lnTo>
                <a:lnTo>
                  <a:pt x="838068" y="810026"/>
                </a:lnTo>
                <a:lnTo>
                  <a:pt x="828856" y="801767"/>
                </a:lnTo>
                <a:lnTo>
                  <a:pt x="819327" y="794143"/>
                </a:lnTo>
                <a:lnTo>
                  <a:pt x="809480" y="786201"/>
                </a:lnTo>
                <a:lnTo>
                  <a:pt x="799315" y="778260"/>
                </a:lnTo>
                <a:lnTo>
                  <a:pt x="788833" y="770954"/>
                </a:lnTo>
                <a:lnTo>
                  <a:pt x="778032" y="763648"/>
                </a:lnTo>
                <a:lnTo>
                  <a:pt x="767550" y="756024"/>
                </a:lnTo>
                <a:lnTo>
                  <a:pt x="756432" y="749353"/>
                </a:lnTo>
                <a:lnTo>
                  <a:pt x="745315" y="742047"/>
                </a:lnTo>
                <a:lnTo>
                  <a:pt x="722444" y="728705"/>
                </a:lnTo>
                <a:lnTo>
                  <a:pt x="699573" y="715682"/>
                </a:lnTo>
                <a:lnTo>
                  <a:pt x="677020" y="703293"/>
                </a:lnTo>
                <a:lnTo>
                  <a:pt x="654467" y="690904"/>
                </a:lnTo>
                <a:lnTo>
                  <a:pt x="611266" y="667715"/>
                </a:lnTo>
                <a:lnTo>
                  <a:pt x="591254" y="656597"/>
                </a:lnTo>
                <a:lnTo>
                  <a:pt x="572831" y="645479"/>
                </a:lnTo>
                <a:lnTo>
                  <a:pt x="563937" y="640079"/>
                </a:lnTo>
                <a:lnTo>
                  <a:pt x="555678" y="634997"/>
                </a:lnTo>
                <a:lnTo>
                  <a:pt x="548054" y="629279"/>
                </a:lnTo>
                <a:lnTo>
                  <a:pt x="540430" y="624196"/>
                </a:lnTo>
                <a:lnTo>
                  <a:pt x="533760" y="618796"/>
                </a:lnTo>
                <a:lnTo>
                  <a:pt x="527724" y="613714"/>
                </a:lnTo>
                <a:lnTo>
                  <a:pt x="521689" y="608949"/>
                </a:lnTo>
                <a:lnTo>
                  <a:pt x="516924" y="603549"/>
                </a:lnTo>
                <a:lnTo>
                  <a:pt x="512477" y="598466"/>
                </a:lnTo>
                <a:lnTo>
                  <a:pt x="508983" y="593066"/>
                </a:lnTo>
                <a:lnTo>
                  <a:pt x="506124" y="588301"/>
                </a:lnTo>
                <a:lnTo>
                  <a:pt x="503901" y="582901"/>
                </a:lnTo>
                <a:lnTo>
                  <a:pt x="495642" y="557806"/>
                </a:lnTo>
                <a:lnTo>
                  <a:pt x="487701" y="533346"/>
                </a:lnTo>
                <a:lnTo>
                  <a:pt x="481030" y="509522"/>
                </a:lnTo>
                <a:lnTo>
                  <a:pt x="474359" y="486333"/>
                </a:lnTo>
                <a:lnTo>
                  <a:pt x="468959" y="464097"/>
                </a:lnTo>
                <a:lnTo>
                  <a:pt x="463559" y="442496"/>
                </a:lnTo>
                <a:lnTo>
                  <a:pt x="459430" y="421531"/>
                </a:lnTo>
                <a:lnTo>
                  <a:pt x="455618" y="401519"/>
                </a:lnTo>
                <a:lnTo>
                  <a:pt x="452441" y="381824"/>
                </a:lnTo>
                <a:lnTo>
                  <a:pt x="449583" y="362764"/>
                </a:lnTo>
                <a:lnTo>
                  <a:pt x="447677" y="344658"/>
                </a:lnTo>
                <a:lnTo>
                  <a:pt x="446088" y="326869"/>
                </a:lnTo>
                <a:lnTo>
                  <a:pt x="445136" y="310033"/>
                </a:lnTo>
                <a:lnTo>
                  <a:pt x="444500" y="293197"/>
                </a:lnTo>
                <a:lnTo>
                  <a:pt x="444500" y="277632"/>
                </a:lnTo>
                <a:lnTo>
                  <a:pt x="444818" y="262385"/>
                </a:lnTo>
                <a:lnTo>
                  <a:pt x="445771" y="247455"/>
                </a:lnTo>
                <a:lnTo>
                  <a:pt x="447041" y="233478"/>
                </a:lnTo>
                <a:lnTo>
                  <a:pt x="448630" y="220136"/>
                </a:lnTo>
                <a:lnTo>
                  <a:pt x="450536" y="207112"/>
                </a:lnTo>
                <a:lnTo>
                  <a:pt x="452759" y="194724"/>
                </a:lnTo>
                <a:lnTo>
                  <a:pt x="455618" y="182970"/>
                </a:lnTo>
                <a:lnTo>
                  <a:pt x="458794" y="171535"/>
                </a:lnTo>
                <a:lnTo>
                  <a:pt x="461971" y="160417"/>
                </a:lnTo>
                <a:lnTo>
                  <a:pt x="465465" y="149934"/>
                </a:lnTo>
                <a:lnTo>
                  <a:pt x="469595" y="140087"/>
                </a:lnTo>
                <a:lnTo>
                  <a:pt x="473724" y="130557"/>
                </a:lnTo>
                <a:lnTo>
                  <a:pt x="477853" y="121663"/>
                </a:lnTo>
                <a:lnTo>
                  <a:pt x="482618" y="113086"/>
                </a:lnTo>
                <a:lnTo>
                  <a:pt x="487383" y="104827"/>
                </a:lnTo>
                <a:lnTo>
                  <a:pt x="492465" y="97203"/>
                </a:lnTo>
                <a:lnTo>
                  <a:pt x="497548" y="89897"/>
                </a:lnTo>
                <a:lnTo>
                  <a:pt x="502948" y="82908"/>
                </a:lnTo>
                <a:lnTo>
                  <a:pt x="508030" y="76555"/>
                </a:lnTo>
                <a:lnTo>
                  <a:pt x="513748" y="70202"/>
                </a:lnTo>
                <a:lnTo>
                  <a:pt x="519148" y="64802"/>
                </a:lnTo>
                <a:lnTo>
                  <a:pt x="524866" y="59084"/>
                </a:lnTo>
                <a:lnTo>
                  <a:pt x="530266" y="54319"/>
                </a:lnTo>
                <a:lnTo>
                  <a:pt x="536301" y="49237"/>
                </a:lnTo>
                <a:lnTo>
                  <a:pt x="541701" y="45107"/>
                </a:lnTo>
                <a:lnTo>
                  <a:pt x="547736" y="40978"/>
                </a:lnTo>
                <a:lnTo>
                  <a:pt x="553136" y="37166"/>
                </a:lnTo>
                <a:lnTo>
                  <a:pt x="558536" y="33672"/>
                </a:lnTo>
                <a:lnTo>
                  <a:pt x="564254" y="30495"/>
                </a:lnTo>
                <a:lnTo>
                  <a:pt x="575054" y="24459"/>
                </a:lnTo>
                <a:lnTo>
                  <a:pt x="585537" y="20012"/>
                </a:lnTo>
                <a:lnTo>
                  <a:pt x="595066" y="15883"/>
                </a:lnTo>
                <a:lnTo>
                  <a:pt x="603643" y="13024"/>
                </a:lnTo>
                <a:lnTo>
                  <a:pt x="611584" y="10800"/>
                </a:lnTo>
                <a:lnTo>
                  <a:pt x="618572" y="9212"/>
                </a:lnTo>
                <a:lnTo>
                  <a:pt x="623972" y="7941"/>
                </a:lnTo>
                <a:lnTo>
                  <a:pt x="628102" y="7306"/>
                </a:lnTo>
                <a:lnTo>
                  <a:pt x="631596" y="6988"/>
                </a:lnTo>
                <a:lnTo>
                  <a:pt x="634455" y="6353"/>
                </a:lnTo>
                <a:lnTo>
                  <a:pt x="642396" y="4447"/>
                </a:lnTo>
                <a:lnTo>
                  <a:pt x="654467" y="2223"/>
                </a:lnTo>
                <a:lnTo>
                  <a:pt x="661455" y="1588"/>
                </a:lnTo>
                <a:lnTo>
                  <a:pt x="670032" y="635"/>
                </a:lnTo>
                <a:lnTo>
                  <a:pt x="678926" y="0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85683" y="4125007"/>
            <a:ext cx="251079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正确得对待你的工作，开开心心度过每天的八个小时。不要把工作当作负担，工作是绚烂的基础。</a:t>
            </a:r>
            <a:endParaRPr lang="zh-CN" altLang="en-US" sz="20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08629" y="4125007"/>
            <a:ext cx="251079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可以是一本书，可以是一首歌，也可以是一杯咖啡。能让自己静下来思考，让自己拥有绚烂的心态。</a:t>
            </a:r>
            <a:endParaRPr lang="zh-CN" altLang="en-US" sz="20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363551" y="4125007"/>
            <a:ext cx="2510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rgbClr val="282828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学会赞美，学会看到事物美好的一面 ，你的心态会因此更平和、更绚烂。</a:t>
            </a:r>
            <a:endParaRPr lang="zh-CN" altLang="en-US" sz="2000" dirty="0">
              <a:solidFill>
                <a:srgbClr val="282828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rot="14109667">
            <a:off x="1465159" y="250261"/>
            <a:ext cx="97104" cy="220902"/>
          </a:xfrm>
          <a:prstGeom prst="rtTriangle">
            <a:avLst/>
          </a:prstGeom>
          <a:solidFill>
            <a:srgbClr val="00DE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60"/>
          <p:cNvSpPr/>
          <p:nvPr/>
        </p:nvSpPr>
        <p:spPr>
          <a:xfrm rot="14288410">
            <a:off x="1538535" y="308786"/>
            <a:ext cx="80734" cy="32406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744709" y="732958"/>
            <a:ext cx="4702583" cy="1032724"/>
            <a:chOff x="3744709" y="732958"/>
            <a:chExt cx="4702583" cy="1032724"/>
          </a:xfrm>
        </p:grpSpPr>
        <p:sp>
          <p:nvSpPr>
            <p:cNvPr id="24" name="文本框 23"/>
            <p:cNvSpPr txBox="1"/>
            <p:nvPr/>
          </p:nvSpPr>
          <p:spPr>
            <a:xfrm>
              <a:off x="3744709" y="732958"/>
              <a:ext cx="47025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282828"/>
                  </a:solidFill>
                  <a:latin typeface="造字工房尚黑 G0v1 细体" pitchFamily="50" charset="-122"/>
                  <a:ea typeface="造字工房尚黑 G0v1 细体" pitchFamily="50" charset="-122"/>
                </a:rPr>
                <a:t>怎样才能绚烂</a:t>
              </a:r>
              <a:endParaRPr lang="zh-CN" altLang="en-US" sz="4400" dirty="0">
                <a:solidFill>
                  <a:srgbClr val="282828"/>
                </a:solidFill>
                <a:latin typeface="造字工房尚黑 G0v1 细体" pitchFamily="50" charset="-122"/>
                <a:ea typeface="造字工房尚黑 G0v1 细体" pitchFamily="50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744709" y="1365572"/>
              <a:ext cx="4702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How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 Gorgeous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una ITC Std" panose="02000506070000020003" pitchFamily="50" charset="0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29" name="直角三角形 28"/>
          <p:cNvSpPr/>
          <p:nvPr/>
        </p:nvSpPr>
        <p:spPr>
          <a:xfrm rot="13904884">
            <a:off x="4221296" y="1167882"/>
            <a:ext cx="118333" cy="269196"/>
          </a:xfrm>
          <a:prstGeom prst="rt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60"/>
          <p:cNvSpPr/>
          <p:nvPr/>
        </p:nvSpPr>
        <p:spPr>
          <a:xfrm rot="13704391">
            <a:off x="4990232" y="1399156"/>
            <a:ext cx="118901" cy="40963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60"/>
          <p:cNvSpPr/>
          <p:nvPr/>
        </p:nvSpPr>
        <p:spPr>
          <a:xfrm rot="13511413">
            <a:off x="6050176" y="533815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91"/>
          <p:cNvSpPr/>
          <p:nvPr/>
        </p:nvSpPr>
        <p:spPr>
          <a:xfrm rot="13904884">
            <a:off x="7114351" y="1163065"/>
            <a:ext cx="108370" cy="269196"/>
          </a:xfrm>
          <a:custGeom>
            <a:avLst/>
            <a:gdLst>
              <a:gd name="connsiteX0" fmla="*/ 0 w 118333"/>
              <a:gd name="connsiteY0" fmla="*/ 269196 h 269196"/>
              <a:gd name="connsiteX1" fmla="*/ 0 w 118333"/>
              <a:gd name="connsiteY1" fmla="*/ 0 h 269196"/>
              <a:gd name="connsiteX2" fmla="*/ 118333 w 118333"/>
              <a:gd name="connsiteY2" fmla="*/ 269196 h 269196"/>
              <a:gd name="connsiteX3" fmla="*/ 0 w 118333"/>
              <a:gd name="connsiteY3" fmla="*/ 269196 h 269196"/>
              <a:gd name="connsiteX0" fmla="*/ 0 w 108370"/>
              <a:gd name="connsiteY0" fmla="*/ 269196 h 269196"/>
              <a:gd name="connsiteX1" fmla="*/ 0 w 108370"/>
              <a:gd name="connsiteY1" fmla="*/ 0 h 269196"/>
              <a:gd name="connsiteX2" fmla="*/ 108370 w 108370"/>
              <a:gd name="connsiteY2" fmla="*/ 227985 h 269196"/>
              <a:gd name="connsiteX3" fmla="*/ 0 w 108370"/>
              <a:gd name="connsiteY3" fmla="*/ 269196 h 26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70" h="269196">
                <a:moveTo>
                  <a:pt x="0" y="269196"/>
                </a:moveTo>
                <a:lnTo>
                  <a:pt x="0" y="0"/>
                </a:lnTo>
                <a:lnTo>
                  <a:pt x="108370" y="227985"/>
                </a:lnTo>
                <a:lnTo>
                  <a:pt x="0" y="269196"/>
                </a:lnTo>
                <a:close/>
              </a:path>
            </a:pathLst>
          </a:custGeom>
          <a:solidFill>
            <a:srgbClr val="2E3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8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16" grpId="0" animBg="1"/>
      <p:bldP spid="17" grpId="0" animBg="1"/>
      <p:bldP spid="18" grpId="0" animBg="1"/>
      <p:bldP spid="19" grpId="0"/>
      <p:bldP spid="25" grpId="0"/>
      <p:bldP spid="27" grpId="0"/>
      <p:bldP spid="21" grpId="0" animBg="1"/>
      <p:bldP spid="21" grpId="1" animBg="1"/>
      <p:bldP spid="22" grpId="0" animBg="1"/>
      <p:bldP spid="22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323946" y="598874"/>
            <a:ext cx="1593734" cy="864165"/>
          </a:xfrm>
          <a:custGeom>
            <a:avLst/>
            <a:gdLst>
              <a:gd name="connsiteX0" fmla="*/ 0 w 1295400"/>
              <a:gd name="connsiteY0" fmla="*/ 1981200 h 1981200"/>
              <a:gd name="connsiteX1" fmla="*/ 647700 w 1295400"/>
              <a:gd name="connsiteY1" fmla="*/ 0 h 1981200"/>
              <a:gd name="connsiteX2" fmla="*/ 1295400 w 1295400"/>
              <a:gd name="connsiteY2" fmla="*/ 1981200 h 1981200"/>
              <a:gd name="connsiteX3" fmla="*/ 0 w 1295400"/>
              <a:gd name="connsiteY3" fmla="*/ 1981200 h 1981200"/>
              <a:gd name="connsiteX0" fmla="*/ 0 w 1584960"/>
              <a:gd name="connsiteY0" fmla="*/ 1981200 h 1981200"/>
              <a:gd name="connsiteX1" fmla="*/ 647700 w 1584960"/>
              <a:gd name="connsiteY1" fmla="*/ 0 h 1981200"/>
              <a:gd name="connsiteX2" fmla="*/ 1584960 w 1584960"/>
              <a:gd name="connsiteY2" fmla="*/ 1173480 h 1981200"/>
              <a:gd name="connsiteX3" fmla="*/ 0 w 1584960"/>
              <a:gd name="connsiteY3" fmla="*/ 1981200 h 1981200"/>
              <a:gd name="connsiteX0" fmla="*/ 0 w 1337134"/>
              <a:gd name="connsiteY0" fmla="*/ 1981200 h 1981200"/>
              <a:gd name="connsiteX1" fmla="*/ 399874 w 1337134"/>
              <a:gd name="connsiteY1" fmla="*/ 0 h 1981200"/>
              <a:gd name="connsiteX2" fmla="*/ 1337134 w 1337134"/>
              <a:gd name="connsiteY2" fmla="*/ 1173480 h 1981200"/>
              <a:gd name="connsiteX3" fmla="*/ 0 w 1337134"/>
              <a:gd name="connsiteY3" fmla="*/ 1981200 h 1981200"/>
              <a:gd name="connsiteX0" fmla="*/ 118309 w 1455443"/>
              <a:gd name="connsiteY0" fmla="*/ 1733374 h 1733374"/>
              <a:gd name="connsiteX1" fmla="*/ 0 w 1455443"/>
              <a:gd name="connsiteY1" fmla="*/ 0 h 1733374"/>
              <a:gd name="connsiteX2" fmla="*/ 1455443 w 1455443"/>
              <a:gd name="connsiteY2" fmla="*/ 925654 h 1733374"/>
              <a:gd name="connsiteX3" fmla="*/ 118309 w 1455443"/>
              <a:gd name="connsiteY3" fmla="*/ 1733374 h 1733374"/>
              <a:gd name="connsiteX0" fmla="*/ 118309 w 1815918"/>
              <a:gd name="connsiteY0" fmla="*/ 1733374 h 1733374"/>
              <a:gd name="connsiteX1" fmla="*/ 0 w 1815918"/>
              <a:gd name="connsiteY1" fmla="*/ 0 h 1733374"/>
              <a:gd name="connsiteX2" fmla="*/ 1815918 w 1815918"/>
              <a:gd name="connsiteY2" fmla="*/ 835536 h 1733374"/>
              <a:gd name="connsiteX3" fmla="*/ 118309 w 1815918"/>
              <a:gd name="connsiteY3" fmla="*/ 1733374 h 1733374"/>
              <a:gd name="connsiteX0" fmla="*/ 0 w 1697609"/>
              <a:gd name="connsiteY0" fmla="*/ 1574434 h 1574434"/>
              <a:gd name="connsiteX1" fmla="*/ 55416 w 1697609"/>
              <a:gd name="connsiteY1" fmla="*/ 0 h 1574434"/>
              <a:gd name="connsiteX2" fmla="*/ 1697609 w 1697609"/>
              <a:gd name="connsiteY2" fmla="*/ 676596 h 1574434"/>
              <a:gd name="connsiteX3" fmla="*/ 0 w 1697609"/>
              <a:gd name="connsiteY3" fmla="*/ 1574434 h 1574434"/>
              <a:gd name="connsiteX0" fmla="*/ 0 w 1653254"/>
              <a:gd name="connsiteY0" fmla="*/ 1574434 h 1574434"/>
              <a:gd name="connsiteX1" fmla="*/ 55416 w 1653254"/>
              <a:gd name="connsiteY1" fmla="*/ 0 h 1574434"/>
              <a:gd name="connsiteX2" fmla="*/ 1653254 w 1653254"/>
              <a:gd name="connsiteY2" fmla="*/ 310665 h 1574434"/>
              <a:gd name="connsiteX3" fmla="*/ 0 w 1653254"/>
              <a:gd name="connsiteY3" fmla="*/ 1574434 h 1574434"/>
              <a:gd name="connsiteX0" fmla="*/ 0 w 1882423"/>
              <a:gd name="connsiteY0" fmla="*/ 1552257 h 1552257"/>
              <a:gd name="connsiteX1" fmla="*/ 284585 w 1882423"/>
              <a:gd name="connsiteY1" fmla="*/ 0 h 1552257"/>
              <a:gd name="connsiteX2" fmla="*/ 1882423 w 1882423"/>
              <a:gd name="connsiteY2" fmla="*/ 310665 h 1552257"/>
              <a:gd name="connsiteX3" fmla="*/ 0 w 1882423"/>
              <a:gd name="connsiteY3" fmla="*/ 1552257 h 1552257"/>
              <a:gd name="connsiteX0" fmla="*/ 0 w 1882423"/>
              <a:gd name="connsiteY0" fmla="*/ 1300911 h 1300911"/>
              <a:gd name="connsiteX1" fmla="*/ 462005 w 1882423"/>
              <a:gd name="connsiteY1" fmla="*/ 0 h 1300911"/>
              <a:gd name="connsiteX2" fmla="*/ 1882423 w 1882423"/>
              <a:gd name="connsiteY2" fmla="*/ 59319 h 1300911"/>
              <a:gd name="connsiteX3" fmla="*/ 0 w 1882423"/>
              <a:gd name="connsiteY3" fmla="*/ 1300911 h 1300911"/>
              <a:gd name="connsiteX0" fmla="*/ 0 w 1749357"/>
              <a:gd name="connsiteY0" fmla="*/ 1186326 h 1186326"/>
              <a:gd name="connsiteX1" fmla="*/ 328939 w 1749357"/>
              <a:gd name="connsiteY1" fmla="*/ 0 h 1186326"/>
              <a:gd name="connsiteX2" fmla="*/ 1749357 w 1749357"/>
              <a:gd name="connsiteY2" fmla="*/ 59319 h 1186326"/>
              <a:gd name="connsiteX3" fmla="*/ 0 w 1749357"/>
              <a:gd name="connsiteY3" fmla="*/ 1186326 h 1186326"/>
              <a:gd name="connsiteX0" fmla="*/ 354870 w 1420418"/>
              <a:gd name="connsiteY0" fmla="*/ 1097616 h 1097616"/>
              <a:gd name="connsiteX1" fmla="*/ 0 w 1420418"/>
              <a:gd name="connsiteY1" fmla="*/ 0 h 1097616"/>
              <a:gd name="connsiteX2" fmla="*/ 1420418 w 1420418"/>
              <a:gd name="connsiteY2" fmla="*/ 59319 h 1097616"/>
              <a:gd name="connsiteX3" fmla="*/ 354870 w 1420418"/>
              <a:gd name="connsiteY3" fmla="*/ 1097616 h 1097616"/>
              <a:gd name="connsiteX0" fmla="*/ 1053466 w 2119014"/>
              <a:gd name="connsiteY0" fmla="*/ 1160452 h 1160452"/>
              <a:gd name="connsiteX1" fmla="*/ 0 w 2119014"/>
              <a:gd name="connsiteY1" fmla="*/ 0 h 1160452"/>
              <a:gd name="connsiteX2" fmla="*/ 2119014 w 2119014"/>
              <a:gd name="connsiteY2" fmla="*/ 122155 h 1160452"/>
              <a:gd name="connsiteX3" fmla="*/ 1053466 w 2119014"/>
              <a:gd name="connsiteY3" fmla="*/ 1160452 h 1160452"/>
              <a:gd name="connsiteX0" fmla="*/ 450973 w 2119014"/>
              <a:gd name="connsiteY0" fmla="*/ 1019993 h 1019993"/>
              <a:gd name="connsiteX1" fmla="*/ 0 w 2119014"/>
              <a:gd name="connsiteY1" fmla="*/ 0 h 1019993"/>
              <a:gd name="connsiteX2" fmla="*/ 2119014 w 2119014"/>
              <a:gd name="connsiteY2" fmla="*/ 122155 h 1019993"/>
              <a:gd name="connsiteX3" fmla="*/ 450973 w 2119014"/>
              <a:gd name="connsiteY3" fmla="*/ 1019993 h 1019993"/>
              <a:gd name="connsiteX0" fmla="*/ 450973 w 2126407"/>
              <a:gd name="connsiteY0" fmla="*/ 1019993 h 1019993"/>
              <a:gd name="connsiteX1" fmla="*/ 0 w 2126407"/>
              <a:gd name="connsiteY1" fmla="*/ 0 h 1019993"/>
              <a:gd name="connsiteX2" fmla="*/ 2126407 w 2126407"/>
              <a:gd name="connsiteY2" fmla="*/ 199776 h 1019993"/>
              <a:gd name="connsiteX3" fmla="*/ 450973 w 2126407"/>
              <a:gd name="connsiteY3" fmla="*/ 1019993 h 1019993"/>
              <a:gd name="connsiteX0" fmla="*/ 295729 w 1971163"/>
              <a:gd name="connsiteY0" fmla="*/ 1005208 h 1005208"/>
              <a:gd name="connsiteX1" fmla="*/ 0 w 1971163"/>
              <a:gd name="connsiteY1" fmla="*/ 0 h 1005208"/>
              <a:gd name="connsiteX2" fmla="*/ 1971163 w 1971163"/>
              <a:gd name="connsiteY2" fmla="*/ 184991 h 1005208"/>
              <a:gd name="connsiteX3" fmla="*/ 295729 w 1971163"/>
              <a:gd name="connsiteY3" fmla="*/ 1005208 h 1005208"/>
              <a:gd name="connsiteX0" fmla="*/ 295729 w 2314916"/>
              <a:gd name="connsiteY0" fmla="*/ 1271161 h 1271161"/>
              <a:gd name="connsiteX1" fmla="*/ 0 w 2314916"/>
              <a:gd name="connsiteY1" fmla="*/ 265953 h 1271161"/>
              <a:gd name="connsiteX2" fmla="*/ 2314916 w 2314916"/>
              <a:gd name="connsiteY2" fmla="*/ 0 h 1271161"/>
              <a:gd name="connsiteX3" fmla="*/ 295729 w 2314916"/>
              <a:gd name="connsiteY3" fmla="*/ 1271161 h 1271161"/>
              <a:gd name="connsiteX0" fmla="*/ 731890 w 2314916"/>
              <a:gd name="connsiteY0" fmla="*/ 1341390 h 1341390"/>
              <a:gd name="connsiteX1" fmla="*/ 0 w 2314916"/>
              <a:gd name="connsiteY1" fmla="*/ 265953 h 1341390"/>
              <a:gd name="connsiteX2" fmla="*/ 2314916 w 2314916"/>
              <a:gd name="connsiteY2" fmla="*/ 0 h 1341390"/>
              <a:gd name="connsiteX3" fmla="*/ 731890 w 2314916"/>
              <a:gd name="connsiteY3" fmla="*/ 1341390 h 1341390"/>
              <a:gd name="connsiteX0" fmla="*/ 890830 w 2473856"/>
              <a:gd name="connsiteY0" fmla="*/ 1341390 h 1341390"/>
              <a:gd name="connsiteX1" fmla="*/ 0 w 2473856"/>
              <a:gd name="connsiteY1" fmla="*/ 354663 h 1341390"/>
              <a:gd name="connsiteX2" fmla="*/ 2473856 w 2473856"/>
              <a:gd name="connsiteY2" fmla="*/ 0 h 1341390"/>
              <a:gd name="connsiteX3" fmla="*/ 890830 w 2473856"/>
              <a:gd name="connsiteY3" fmla="*/ 1341390 h 1341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3856" h="1341390">
                <a:moveTo>
                  <a:pt x="890830" y="1341390"/>
                </a:moveTo>
                <a:lnTo>
                  <a:pt x="0" y="354663"/>
                </a:lnTo>
                <a:lnTo>
                  <a:pt x="2473856" y="0"/>
                </a:lnTo>
                <a:lnTo>
                  <a:pt x="890830" y="1341390"/>
                </a:lnTo>
                <a:close/>
              </a:path>
            </a:pathLst>
          </a:cu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5507" y="65862"/>
            <a:ext cx="13106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00DE7A"/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7</a:t>
            </a:r>
            <a:endParaRPr lang="zh-CN" altLang="en-US" sz="11500" dirty="0">
              <a:solidFill>
                <a:srgbClr val="00DE7A"/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957264" y="1030956"/>
            <a:ext cx="450055" cy="381125"/>
          </a:xfrm>
          <a:prstGeom prst="line">
            <a:avLst/>
          </a:pr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直角三角形 6"/>
          <p:cNvSpPr/>
          <p:nvPr/>
        </p:nvSpPr>
        <p:spPr>
          <a:xfrm rot="14109667">
            <a:off x="1465159" y="250261"/>
            <a:ext cx="97104" cy="220902"/>
          </a:xfrm>
          <a:prstGeom prst="rtTriangle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60"/>
          <p:cNvSpPr/>
          <p:nvPr/>
        </p:nvSpPr>
        <p:spPr>
          <a:xfrm rot="14288410">
            <a:off x="1538535" y="308786"/>
            <a:ext cx="80734" cy="32406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744709" y="732958"/>
            <a:ext cx="4702583" cy="1032724"/>
            <a:chOff x="3744709" y="732958"/>
            <a:chExt cx="4702583" cy="1032724"/>
          </a:xfrm>
        </p:grpSpPr>
        <p:sp>
          <p:nvSpPr>
            <p:cNvPr id="9" name="文本框 8"/>
            <p:cNvSpPr txBox="1"/>
            <p:nvPr/>
          </p:nvSpPr>
          <p:spPr>
            <a:xfrm>
              <a:off x="3744709" y="732958"/>
              <a:ext cx="47025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282828"/>
                  </a:solidFill>
                  <a:latin typeface="造字工房尚黑 G0v1 细体" pitchFamily="50" charset="-122"/>
                  <a:ea typeface="造字工房尚黑 G0v1 细体" pitchFamily="50" charset="-122"/>
                </a:rPr>
                <a:t>我的绚烂生活</a:t>
              </a:r>
              <a:endParaRPr lang="zh-CN" altLang="en-US" sz="4400" dirty="0">
                <a:solidFill>
                  <a:srgbClr val="282828"/>
                </a:solidFill>
                <a:latin typeface="造字工房尚黑 G0v1 细体" pitchFamily="50" charset="-122"/>
                <a:ea typeface="造字工房尚黑 G0v1 细体" pitchFamily="5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744709" y="1365572"/>
              <a:ext cx="4702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My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 Gorgeous 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Life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una ITC Std" panose="02000506070000020003" pitchFamily="50" charset="0"/>
                <a:ea typeface="方正正准黑简体" panose="02000000000000000000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3" b="95253" l="10000" r="927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67"/>
          <a:stretch/>
        </p:blipFill>
        <p:spPr>
          <a:xfrm>
            <a:off x="1455825" y="2359992"/>
            <a:ext cx="4331705" cy="3454013"/>
          </a:xfrm>
          <a:prstGeom prst="rect">
            <a:avLst/>
          </a:prstGeom>
          <a:effectLst>
            <a:outerShdw blurRad="2032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99" b="92240" l="2396" r="98125">
                        <a14:foregroundMark x1="46615" y1="17495" x2="51250" y2="20286"/>
                        <a14:foregroundMark x1="46406" y1="74472" x2="51927" y2="77468"/>
                        <a14:foregroundMark x1="50625" y1="79986" x2="92708" y2="80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083" y="2530336"/>
            <a:ext cx="4291793" cy="3283669"/>
          </a:xfrm>
          <a:prstGeom prst="rect">
            <a:avLst/>
          </a:prstGeom>
          <a:effectLst>
            <a:outerShdw blurRad="2032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直角三角形 16"/>
          <p:cNvSpPr/>
          <p:nvPr/>
        </p:nvSpPr>
        <p:spPr>
          <a:xfrm rot="13904884">
            <a:off x="4221296" y="1167882"/>
            <a:ext cx="118333" cy="269196"/>
          </a:xfrm>
          <a:prstGeom prst="rt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60"/>
          <p:cNvSpPr/>
          <p:nvPr/>
        </p:nvSpPr>
        <p:spPr>
          <a:xfrm rot="13704391">
            <a:off x="4990232" y="1399156"/>
            <a:ext cx="118901" cy="40963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60"/>
          <p:cNvSpPr/>
          <p:nvPr/>
        </p:nvSpPr>
        <p:spPr>
          <a:xfrm rot="13511413">
            <a:off x="6050176" y="533815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91"/>
          <p:cNvSpPr/>
          <p:nvPr/>
        </p:nvSpPr>
        <p:spPr>
          <a:xfrm rot="13904884">
            <a:off x="7114351" y="1163065"/>
            <a:ext cx="108370" cy="269196"/>
          </a:xfrm>
          <a:custGeom>
            <a:avLst/>
            <a:gdLst>
              <a:gd name="connsiteX0" fmla="*/ 0 w 118333"/>
              <a:gd name="connsiteY0" fmla="*/ 269196 h 269196"/>
              <a:gd name="connsiteX1" fmla="*/ 0 w 118333"/>
              <a:gd name="connsiteY1" fmla="*/ 0 h 269196"/>
              <a:gd name="connsiteX2" fmla="*/ 118333 w 118333"/>
              <a:gd name="connsiteY2" fmla="*/ 269196 h 269196"/>
              <a:gd name="connsiteX3" fmla="*/ 0 w 118333"/>
              <a:gd name="connsiteY3" fmla="*/ 269196 h 269196"/>
              <a:gd name="connsiteX0" fmla="*/ 0 w 108370"/>
              <a:gd name="connsiteY0" fmla="*/ 269196 h 269196"/>
              <a:gd name="connsiteX1" fmla="*/ 0 w 108370"/>
              <a:gd name="connsiteY1" fmla="*/ 0 h 269196"/>
              <a:gd name="connsiteX2" fmla="*/ 108370 w 108370"/>
              <a:gd name="connsiteY2" fmla="*/ 227985 h 269196"/>
              <a:gd name="connsiteX3" fmla="*/ 0 w 108370"/>
              <a:gd name="connsiteY3" fmla="*/ 269196 h 26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70" h="269196">
                <a:moveTo>
                  <a:pt x="0" y="269196"/>
                </a:moveTo>
                <a:lnTo>
                  <a:pt x="0" y="0"/>
                </a:lnTo>
                <a:lnTo>
                  <a:pt x="108370" y="227985"/>
                </a:lnTo>
                <a:lnTo>
                  <a:pt x="0" y="269196"/>
                </a:lnTo>
                <a:close/>
              </a:path>
            </a:pathLst>
          </a:custGeom>
          <a:solidFill>
            <a:srgbClr val="2E3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05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7" grpId="0" animBg="1"/>
      <p:bldP spid="7" grpId="1" animBg="1"/>
      <p:bldP spid="8" grpId="0" animBg="1"/>
      <p:bldP spid="8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321564" y="705916"/>
            <a:ext cx="1572303" cy="711880"/>
          </a:xfrm>
          <a:custGeom>
            <a:avLst/>
            <a:gdLst>
              <a:gd name="connsiteX0" fmla="*/ 0 w 1295400"/>
              <a:gd name="connsiteY0" fmla="*/ 1981200 h 1981200"/>
              <a:gd name="connsiteX1" fmla="*/ 647700 w 1295400"/>
              <a:gd name="connsiteY1" fmla="*/ 0 h 1981200"/>
              <a:gd name="connsiteX2" fmla="*/ 1295400 w 1295400"/>
              <a:gd name="connsiteY2" fmla="*/ 1981200 h 1981200"/>
              <a:gd name="connsiteX3" fmla="*/ 0 w 1295400"/>
              <a:gd name="connsiteY3" fmla="*/ 1981200 h 1981200"/>
              <a:gd name="connsiteX0" fmla="*/ 0 w 1584960"/>
              <a:gd name="connsiteY0" fmla="*/ 1981200 h 1981200"/>
              <a:gd name="connsiteX1" fmla="*/ 647700 w 1584960"/>
              <a:gd name="connsiteY1" fmla="*/ 0 h 1981200"/>
              <a:gd name="connsiteX2" fmla="*/ 1584960 w 1584960"/>
              <a:gd name="connsiteY2" fmla="*/ 1173480 h 1981200"/>
              <a:gd name="connsiteX3" fmla="*/ 0 w 1584960"/>
              <a:gd name="connsiteY3" fmla="*/ 1981200 h 1981200"/>
              <a:gd name="connsiteX0" fmla="*/ 0 w 1337134"/>
              <a:gd name="connsiteY0" fmla="*/ 1981200 h 1981200"/>
              <a:gd name="connsiteX1" fmla="*/ 399874 w 1337134"/>
              <a:gd name="connsiteY1" fmla="*/ 0 h 1981200"/>
              <a:gd name="connsiteX2" fmla="*/ 1337134 w 1337134"/>
              <a:gd name="connsiteY2" fmla="*/ 1173480 h 1981200"/>
              <a:gd name="connsiteX3" fmla="*/ 0 w 1337134"/>
              <a:gd name="connsiteY3" fmla="*/ 1981200 h 1981200"/>
              <a:gd name="connsiteX0" fmla="*/ 118309 w 1455443"/>
              <a:gd name="connsiteY0" fmla="*/ 1733374 h 1733374"/>
              <a:gd name="connsiteX1" fmla="*/ 0 w 1455443"/>
              <a:gd name="connsiteY1" fmla="*/ 0 h 1733374"/>
              <a:gd name="connsiteX2" fmla="*/ 1455443 w 1455443"/>
              <a:gd name="connsiteY2" fmla="*/ 925654 h 1733374"/>
              <a:gd name="connsiteX3" fmla="*/ 118309 w 1455443"/>
              <a:gd name="connsiteY3" fmla="*/ 1733374 h 1733374"/>
              <a:gd name="connsiteX0" fmla="*/ 118309 w 1815918"/>
              <a:gd name="connsiteY0" fmla="*/ 1733374 h 1733374"/>
              <a:gd name="connsiteX1" fmla="*/ 0 w 1815918"/>
              <a:gd name="connsiteY1" fmla="*/ 0 h 1733374"/>
              <a:gd name="connsiteX2" fmla="*/ 1815918 w 1815918"/>
              <a:gd name="connsiteY2" fmla="*/ 835536 h 1733374"/>
              <a:gd name="connsiteX3" fmla="*/ 118309 w 1815918"/>
              <a:gd name="connsiteY3" fmla="*/ 1733374 h 1733374"/>
              <a:gd name="connsiteX0" fmla="*/ 0 w 1697609"/>
              <a:gd name="connsiteY0" fmla="*/ 1574434 h 1574434"/>
              <a:gd name="connsiteX1" fmla="*/ 55416 w 1697609"/>
              <a:gd name="connsiteY1" fmla="*/ 0 h 1574434"/>
              <a:gd name="connsiteX2" fmla="*/ 1697609 w 1697609"/>
              <a:gd name="connsiteY2" fmla="*/ 676596 h 1574434"/>
              <a:gd name="connsiteX3" fmla="*/ 0 w 1697609"/>
              <a:gd name="connsiteY3" fmla="*/ 1574434 h 1574434"/>
              <a:gd name="connsiteX0" fmla="*/ 0 w 1653254"/>
              <a:gd name="connsiteY0" fmla="*/ 1574434 h 1574434"/>
              <a:gd name="connsiteX1" fmla="*/ 55416 w 1653254"/>
              <a:gd name="connsiteY1" fmla="*/ 0 h 1574434"/>
              <a:gd name="connsiteX2" fmla="*/ 1653254 w 1653254"/>
              <a:gd name="connsiteY2" fmla="*/ 310665 h 1574434"/>
              <a:gd name="connsiteX3" fmla="*/ 0 w 1653254"/>
              <a:gd name="connsiteY3" fmla="*/ 1574434 h 1574434"/>
              <a:gd name="connsiteX0" fmla="*/ 0 w 1882423"/>
              <a:gd name="connsiteY0" fmla="*/ 1552257 h 1552257"/>
              <a:gd name="connsiteX1" fmla="*/ 284585 w 1882423"/>
              <a:gd name="connsiteY1" fmla="*/ 0 h 1552257"/>
              <a:gd name="connsiteX2" fmla="*/ 1882423 w 1882423"/>
              <a:gd name="connsiteY2" fmla="*/ 310665 h 1552257"/>
              <a:gd name="connsiteX3" fmla="*/ 0 w 1882423"/>
              <a:gd name="connsiteY3" fmla="*/ 1552257 h 1552257"/>
              <a:gd name="connsiteX0" fmla="*/ 0 w 1882423"/>
              <a:gd name="connsiteY0" fmla="*/ 1300911 h 1300911"/>
              <a:gd name="connsiteX1" fmla="*/ 462005 w 1882423"/>
              <a:gd name="connsiteY1" fmla="*/ 0 h 1300911"/>
              <a:gd name="connsiteX2" fmla="*/ 1882423 w 1882423"/>
              <a:gd name="connsiteY2" fmla="*/ 59319 h 1300911"/>
              <a:gd name="connsiteX3" fmla="*/ 0 w 1882423"/>
              <a:gd name="connsiteY3" fmla="*/ 1300911 h 1300911"/>
              <a:gd name="connsiteX0" fmla="*/ 0 w 1749357"/>
              <a:gd name="connsiteY0" fmla="*/ 1186326 h 1186326"/>
              <a:gd name="connsiteX1" fmla="*/ 328939 w 1749357"/>
              <a:gd name="connsiteY1" fmla="*/ 0 h 1186326"/>
              <a:gd name="connsiteX2" fmla="*/ 1749357 w 1749357"/>
              <a:gd name="connsiteY2" fmla="*/ 59319 h 1186326"/>
              <a:gd name="connsiteX3" fmla="*/ 0 w 1749357"/>
              <a:gd name="connsiteY3" fmla="*/ 1186326 h 1186326"/>
              <a:gd name="connsiteX0" fmla="*/ 354870 w 1420418"/>
              <a:gd name="connsiteY0" fmla="*/ 1097616 h 1097616"/>
              <a:gd name="connsiteX1" fmla="*/ 0 w 1420418"/>
              <a:gd name="connsiteY1" fmla="*/ 0 h 1097616"/>
              <a:gd name="connsiteX2" fmla="*/ 1420418 w 1420418"/>
              <a:gd name="connsiteY2" fmla="*/ 59319 h 1097616"/>
              <a:gd name="connsiteX3" fmla="*/ 354870 w 1420418"/>
              <a:gd name="connsiteY3" fmla="*/ 1097616 h 1097616"/>
              <a:gd name="connsiteX0" fmla="*/ 1053466 w 2119014"/>
              <a:gd name="connsiteY0" fmla="*/ 1160452 h 1160452"/>
              <a:gd name="connsiteX1" fmla="*/ 0 w 2119014"/>
              <a:gd name="connsiteY1" fmla="*/ 0 h 1160452"/>
              <a:gd name="connsiteX2" fmla="*/ 2119014 w 2119014"/>
              <a:gd name="connsiteY2" fmla="*/ 122155 h 1160452"/>
              <a:gd name="connsiteX3" fmla="*/ 1053466 w 2119014"/>
              <a:gd name="connsiteY3" fmla="*/ 1160452 h 1160452"/>
              <a:gd name="connsiteX0" fmla="*/ 450973 w 2119014"/>
              <a:gd name="connsiteY0" fmla="*/ 1019993 h 1019993"/>
              <a:gd name="connsiteX1" fmla="*/ 0 w 2119014"/>
              <a:gd name="connsiteY1" fmla="*/ 0 h 1019993"/>
              <a:gd name="connsiteX2" fmla="*/ 2119014 w 2119014"/>
              <a:gd name="connsiteY2" fmla="*/ 122155 h 1019993"/>
              <a:gd name="connsiteX3" fmla="*/ 450973 w 2119014"/>
              <a:gd name="connsiteY3" fmla="*/ 1019993 h 1019993"/>
              <a:gd name="connsiteX0" fmla="*/ 450973 w 2126407"/>
              <a:gd name="connsiteY0" fmla="*/ 1019993 h 1019993"/>
              <a:gd name="connsiteX1" fmla="*/ 0 w 2126407"/>
              <a:gd name="connsiteY1" fmla="*/ 0 h 1019993"/>
              <a:gd name="connsiteX2" fmla="*/ 2126407 w 2126407"/>
              <a:gd name="connsiteY2" fmla="*/ 199776 h 1019993"/>
              <a:gd name="connsiteX3" fmla="*/ 450973 w 2126407"/>
              <a:gd name="connsiteY3" fmla="*/ 1019993 h 1019993"/>
              <a:gd name="connsiteX0" fmla="*/ 295729 w 1971163"/>
              <a:gd name="connsiteY0" fmla="*/ 1005208 h 1005208"/>
              <a:gd name="connsiteX1" fmla="*/ 0 w 1971163"/>
              <a:gd name="connsiteY1" fmla="*/ 0 h 1005208"/>
              <a:gd name="connsiteX2" fmla="*/ 1971163 w 1971163"/>
              <a:gd name="connsiteY2" fmla="*/ 184991 h 1005208"/>
              <a:gd name="connsiteX3" fmla="*/ 295729 w 1971163"/>
              <a:gd name="connsiteY3" fmla="*/ 1005208 h 1005208"/>
              <a:gd name="connsiteX0" fmla="*/ 295729 w 2277954"/>
              <a:gd name="connsiteY0" fmla="*/ 1005208 h 1005208"/>
              <a:gd name="connsiteX1" fmla="*/ 0 w 2277954"/>
              <a:gd name="connsiteY1" fmla="*/ 0 h 1005208"/>
              <a:gd name="connsiteX2" fmla="*/ 2277954 w 2277954"/>
              <a:gd name="connsiteY2" fmla="*/ 136940 h 1005208"/>
              <a:gd name="connsiteX3" fmla="*/ 295729 w 2277954"/>
              <a:gd name="connsiteY3" fmla="*/ 1005208 h 1005208"/>
              <a:gd name="connsiteX0" fmla="*/ 458365 w 2440590"/>
              <a:gd name="connsiteY0" fmla="*/ 1105008 h 1105008"/>
              <a:gd name="connsiteX1" fmla="*/ 0 w 2440590"/>
              <a:gd name="connsiteY1" fmla="*/ 0 h 1105008"/>
              <a:gd name="connsiteX2" fmla="*/ 2440590 w 2440590"/>
              <a:gd name="connsiteY2" fmla="*/ 236740 h 1105008"/>
              <a:gd name="connsiteX3" fmla="*/ 458365 w 2440590"/>
              <a:gd name="connsiteY3" fmla="*/ 1105008 h 110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0590" h="1105008">
                <a:moveTo>
                  <a:pt x="458365" y="1105008"/>
                </a:moveTo>
                <a:lnTo>
                  <a:pt x="0" y="0"/>
                </a:lnTo>
                <a:lnTo>
                  <a:pt x="2440590" y="236740"/>
                </a:lnTo>
                <a:lnTo>
                  <a:pt x="458365" y="1105008"/>
                </a:lnTo>
                <a:close/>
              </a:path>
            </a:pathLst>
          </a:cu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5507" y="65862"/>
            <a:ext cx="13106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00DE7A"/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8</a:t>
            </a:r>
            <a:endParaRPr lang="zh-CN" altLang="en-US" sz="11500" dirty="0">
              <a:solidFill>
                <a:srgbClr val="00DE7A"/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716758" y="1152525"/>
            <a:ext cx="500061" cy="221457"/>
          </a:xfrm>
          <a:prstGeom prst="line">
            <a:avLst/>
          </a:pr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1178719" y="788194"/>
            <a:ext cx="447677" cy="42863"/>
          </a:xfrm>
          <a:prstGeom prst="line">
            <a:avLst/>
          </a:prstGeom>
          <a:noFill/>
          <a:ln w="666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矩形 22"/>
          <p:cNvSpPr/>
          <p:nvPr/>
        </p:nvSpPr>
        <p:spPr>
          <a:xfrm>
            <a:off x="1855891" y="2815614"/>
            <a:ext cx="84802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333333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有时，我会无缘无故的微笑，</a:t>
            </a:r>
            <a:endParaRPr lang="en-US" altLang="zh-CN" sz="3600" b="1" dirty="0" smtClean="0">
              <a:solidFill>
                <a:srgbClr val="333333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333333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我知道那样能使我开心，那样能使我</a:t>
            </a:r>
            <a:endParaRPr lang="en-US" altLang="zh-CN" sz="3600" b="1" dirty="0" smtClean="0">
              <a:solidFill>
                <a:srgbClr val="333333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333333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距离</a:t>
            </a:r>
            <a:r>
              <a:rPr lang="zh-CN" altLang="en-US" sz="3600" b="1" dirty="0" smtClean="0">
                <a:solidFill>
                  <a:srgbClr val="FF354A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绚烂</a:t>
            </a:r>
            <a:r>
              <a:rPr lang="zh-CN" altLang="en-US" sz="3600" b="1" dirty="0" smtClean="0">
                <a:solidFill>
                  <a:srgbClr val="333333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的生活更近一步！</a:t>
            </a:r>
            <a:endParaRPr lang="zh-CN" altLang="en-US" sz="3600" b="1" dirty="0">
              <a:solidFill>
                <a:srgbClr val="333333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51946" y="4529255"/>
            <a:ext cx="728810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Sometimes, I'll smile for no reason, I know that makes me happy, so I can make a living closer distance </a:t>
            </a:r>
            <a:r>
              <a:rPr lang="en-US" altLang="zh-CN" sz="2000" dirty="0">
                <a:solidFill>
                  <a:srgbClr val="FF354A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gorgeous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!</a:t>
            </a:r>
          </a:p>
        </p:txBody>
      </p:sp>
      <p:sp>
        <p:nvSpPr>
          <p:cNvPr id="18" name="直角三角形 17"/>
          <p:cNvSpPr/>
          <p:nvPr/>
        </p:nvSpPr>
        <p:spPr>
          <a:xfrm rot="14109667">
            <a:off x="1465159" y="250261"/>
            <a:ext cx="97104" cy="220902"/>
          </a:xfrm>
          <a:prstGeom prst="rtTriangle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60"/>
          <p:cNvSpPr/>
          <p:nvPr/>
        </p:nvSpPr>
        <p:spPr>
          <a:xfrm rot="14288410">
            <a:off x="1538535" y="308786"/>
            <a:ext cx="80734" cy="32406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185" h="1076386">
                <a:moveTo>
                  <a:pt x="0" y="1076386"/>
                </a:moveTo>
                <a:lnTo>
                  <a:pt x="0" y="0"/>
                </a:lnTo>
                <a:lnTo>
                  <a:pt x="327185" y="824173"/>
                </a:lnTo>
                <a:lnTo>
                  <a:pt x="0" y="107638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744709" y="732958"/>
            <a:ext cx="4702583" cy="1032724"/>
            <a:chOff x="3744709" y="732958"/>
            <a:chExt cx="4702583" cy="1032724"/>
          </a:xfrm>
        </p:grpSpPr>
        <p:sp>
          <p:nvSpPr>
            <p:cNvPr id="21" name="文本框 20"/>
            <p:cNvSpPr txBox="1"/>
            <p:nvPr/>
          </p:nvSpPr>
          <p:spPr>
            <a:xfrm>
              <a:off x="3744709" y="732958"/>
              <a:ext cx="47025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282828"/>
                  </a:solidFill>
                  <a:latin typeface="造字工房尚黑 G0v1 细体" pitchFamily="50" charset="-122"/>
                  <a:ea typeface="造字工房尚黑 G0v1 细体" pitchFamily="50" charset="-122"/>
                </a:rPr>
                <a:t>我的绚烂生活</a:t>
              </a:r>
              <a:endParaRPr lang="zh-CN" altLang="en-US" sz="4400" dirty="0">
                <a:solidFill>
                  <a:srgbClr val="282828"/>
                </a:solidFill>
                <a:latin typeface="造字工房尚黑 G0v1 细体" pitchFamily="50" charset="-122"/>
                <a:ea typeface="造字工房尚黑 G0v1 细体" pitchFamily="50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744709" y="1365572"/>
              <a:ext cx="47025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My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 Gorgeous 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una ITC Std" panose="02000506070000020003" pitchFamily="50" charset="0"/>
                  <a:ea typeface="方正正准黑简体" panose="02000000000000000000" pitchFamily="2" charset="-122"/>
                </a:rPr>
                <a:t>Life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una ITC Std" panose="02000506070000020003" pitchFamily="50" charset="0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24" name="直角三角形 23"/>
          <p:cNvSpPr/>
          <p:nvPr/>
        </p:nvSpPr>
        <p:spPr>
          <a:xfrm rot="13904884">
            <a:off x="4221296" y="1167882"/>
            <a:ext cx="118333" cy="269196"/>
          </a:xfrm>
          <a:prstGeom prst="rtTriangle">
            <a:avLst/>
          </a:prstGeom>
          <a:solidFill>
            <a:srgbClr val="D7F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60"/>
          <p:cNvSpPr/>
          <p:nvPr/>
        </p:nvSpPr>
        <p:spPr>
          <a:xfrm rot="13704391">
            <a:off x="4990232" y="1399156"/>
            <a:ext cx="118901" cy="40963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131925"/>
              <a:gd name="connsiteY0" fmla="*/ 1076386 h 1076386"/>
              <a:gd name="connsiteX1" fmla="*/ 0 w 131925"/>
              <a:gd name="connsiteY1" fmla="*/ 0 h 1076386"/>
              <a:gd name="connsiteX2" fmla="*/ 131925 w 131925"/>
              <a:gd name="connsiteY2" fmla="*/ 436873 h 1076386"/>
              <a:gd name="connsiteX3" fmla="*/ 0 w 131925"/>
              <a:gd name="connsiteY3" fmla="*/ 1076386 h 1076386"/>
              <a:gd name="connsiteX0" fmla="*/ 0 w 269296"/>
              <a:gd name="connsiteY0" fmla="*/ 1076386 h 1076386"/>
              <a:gd name="connsiteX1" fmla="*/ 0 w 269296"/>
              <a:gd name="connsiteY1" fmla="*/ 0 h 1076386"/>
              <a:gd name="connsiteX2" fmla="*/ 269296 w 269296"/>
              <a:gd name="connsiteY2" fmla="*/ 428334 h 1076386"/>
              <a:gd name="connsiteX3" fmla="*/ 0 w 269296"/>
              <a:gd name="connsiteY3" fmla="*/ 1076386 h 1076386"/>
              <a:gd name="connsiteX0" fmla="*/ 0 w 148145"/>
              <a:gd name="connsiteY0" fmla="*/ 1076386 h 1076386"/>
              <a:gd name="connsiteX1" fmla="*/ 0 w 148145"/>
              <a:gd name="connsiteY1" fmla="*/ 0 h 1076386"/>
              <a:gd name="connsiteX2" fmla="*/ 148145 w 148145"/>
              <a:gd name="connsiteY2" fmla="*/ 452983 h 1076386"/>
              <a:gd name="connsiteX3" fmla="*/ 0 w 148145"/>
              <a:gd name="connsiteY3" fmla="*/ 1076386 h 1076386"/>
              <a:gd name="connsiteX0" fmla="*/ 0 w 253884"/>
              <a:gd name="connsiteY0" fmla="*/ 874681 h 874681"/>
              <a:gd name="connsiteX1" fmla="*/ 105739 w 253884"/>
              <a:gd name="connsiteY1" fmla="*/ 0 h 874681"/>
              <a:gd name="connsiteX2" fmla="*/ 253884 w 253884"/>
              <a:gd name="connsiteY2" fmla="*/ 452983 h 874681"/>
              <a:gd name="connsiteX3" fmla="*/ 0 w 253884"/>
              <a:gd name="connsiteY3" fmla="*/ 874681 h 8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84" h="874681">
                <a:moveTo>
                  <a:pt x="0" y="874681"/>
                </a:moveTo>
                <a:lnTo>
                  <a:pt x="105739" y="0"/>
                </a:lnTo>
                <a:lnTo>
                  <a:pt x="253884" y="452983"/>
                </a:lnTo>
                <a:lnTo>
                  <a:pt x="0" y="874681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60"/>
          <p:cNvSpPr/>
          <p:nvPr/>
        </p:nvSpPr>
        <p:spPr>
          <a:xfrm rot="13511413">
            <a:off x="6050176" y="533815"/>
            <a:ext cx="91649" cy="398286"/>
          </a:xfrm>
          <a:custGeom>
            <a:avLst/>
            <a:gdLst>
              <a:gd name="connsiteX0" fmla="*/ 0 w 473157"/>
              <a:gd name="connsiteY0" fmla="*/ 1076386 h 1076386"/>
              <a:gd name="connsiteX1" fmla="*/ 0 w 473157"/>
              <a:gd name="connsiteY1" fmla="*/ 0 h 1076386"/>
              <a:gd name="connsiteX2" fmla="*/ 473157 w 473157"/>
              <a:gd name="connsiteY2" fmla="*/ 1076386 h 1076386"/>
              <a:gd name="connsiteX3" fmla="*/ 0 w 473157"/>
              <a:gd name="connsiteY3" fmla="*/ 1076386 h 1076386"/>
              <a:gd name="connsiteX0" fmla="*/ 0 w 434754"/>
              <a:gd name="connsiteY0" fmla="*/ 1076386 h 1076386"/>
              <a:gd name="connsiteX1" fmla="*/ 0 w 434754"/>
              <a:gd name="connsiteY1" fmla="*/ 0 h 1076386"/>
              <a:gd name="connsiteX2" fmla="*/ 434754 w 434754"/>
              <a:gd name="connsiteY2" fmla="*/ 666950 h 1076386"/>
              <a:gd name="connsiteX3" fmla="*/ 0 w 434754"/>
              <a:gd name="connsiteY3" fmla="*/ 1076386 h 1076386"/>
              <a:gd name="connsiteX0" fmla="*/ 0 w 327185"/>
              <a:gd name="connsiteY0" fmla="*/ 1076386 h 1076386"/>
              <a:gd name="connsiteX1" fmla="*/ 0 w 327185"/>
              <a:gd name="connsiteY1" fmla="*/ 0 h 1076386"/>
              <a:gd name="connsiteX2" fmla="*/ 327185 w 327185"/>
              <a:gd name="connsiteY2" fmla="*/ 824173 h 1076386"/>
              <a:gd name="connsiteX3" fmla="*/ 0 w 327185"/>
              <a:gd name="connsiteY3" fmla="*/ 1076386 h 1076386"/>
              <a:gd name="connsiteX0" fmla="*/ 0 w 247685"/>
              <a:gd name="connsiteY0" fmla="*/ 1076386 h 1076386"/>
              <a:gd name="connsiteX1" fmla="*/ 0 w 247685"/>
              <a:gd name="connsiteY1" fmla="*/ 0 h 1076386"/>
              <a:gd name="connsiteX2" fmla="*/ 247685 w 247685"/>
              <a:gd name="connsiteY2" fmla="*/ 636346 h 1076386"/>
              <a:gd name="connsiteX3" fmla="*/ 0 w 247685"/>
              <a:gd name="connsiteY3" fmla="*/ 1076386 h 107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85" h="1076386">
                <a:moveTo>
                  <a:pt x="0" y="1076386"/>
                </a:moveTo>
                <a:lnTo>
                  <a:pt x="0" y="0"/>
                </a:lnTo>
                <a:lnTo>
                  <a:pt x="247685" y="636346"/>
                </a:lnTo>
                <a:lnTo>
                  <a:pt x="0" y="1076386"/>
                </a:lnTo>
                <a:close/>
              </a:path>
            </a:pathLst>
          </a:custGeom>
          <a:solidFill>
            <a:srgbClr val="FF35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91"/>
          <p:cNvSpPr/>
          <p:nvPr/>
        </p:nvSpPr>
        <p:spPr>
          <a:xfrm rot="13904884">
            <a:off x="7114351" y="1163065"/>
            <a:ext cx="108370" cy="269196"/>
          </a:xfrm>
          <a:custGeom>
            <a:avLst/>
            <a:gdLst>
              <a:gd name="connsiteX0" fmla="*/ 0 w 118333"/>
              <a:gd name="connsiteY0" fmla="*/ 269196 h 269196"/>
              <a:gd name="connsiteX1" fmla="*/ 0 w 118333"/>
              <a:gd name="connsiteY1" fmla="*/ 0 h 269196"/>
              <a:gd name="connsiteX2" fmla="*/ 118333 w 118333"/>
              <a:gd name="connsiteY2" fmla="*/ 269196 h 269196"/>
              <a:gd name="connsiteX3" fmla="*/ 0 w 118333"/>
              <a:gd name="connsiteY3" fmla="*/ 269196 h 269196"/>
              <a:gd name="connsiteX0" fmla="*/ 0 w 108370"/>
              <a:gd name="connsiteY0" fmla="*/ 269196 h 269196"/>
              <a:gd name="connsiteX1" fmla="*/ 0 w 108370"/>
              <a:gd name="connsiteY1" fmla="*/ 0 h 269196"/>
              <a:gd name="connsiteX2" fmla="*/ 108370 w 108370"/>
              <a:gd name="connsiteY2" fmla="*/ 227985 h 269196"/>
              <a:gd name="connsiteX3" fmla="*/ 0 w 108370"/>
              <a:gd name="connsiteY3" fmla="*/ 269196 h 26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70" h="269196">
                <a:moveTo>
                  <a:pt x="0" y="269196"/>
                </a:moveTo>
                <a:lnTo>
                  <a:pt x="0" y="0"/>
                </a:lnTo>
                <a:lnTo>
                  <a:pt x="108370" y="227985"/>
                </a:lnTo>
                <a:lnTo>
                  <a:pt x="0" y="269196"/>
                </a:lnTo>
                <a:close/>
              </a:path>
            </a:pathLst>
          </a:custGeom>
          <a:solidFill>
            <a:srgbClr val="2E3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1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3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23" grpId="0"/>
      <p:bldP spid="26" grpId="0"/>
      <p:bldP spid="18" grpId="0" animBg="1"/>
      <p:bldP spid="18" grpId="1" animBg="1"/>
      <p:bldP spid="19" grpId="0" animBg="1"/>
      <p:bldP spid="19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A000120150119A05KPBG</Template>
  <TotalTime>554</TotalTime>
  <Words>423</Words>
  <Application>Microsoft Office PowerPoint</Application>
  <PresentationFormat>自定义</PresentationFormat>
  <Paragraphs>52</Paragraphs>
  <Slides>10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Calibri</vt:lpstr>
      <vt:lpstr>造字工房尚黑 G0v1 细体</vt:lpstr>
      <vt:lpstr>方正正准黑简体</vt:lpstr>
      <vt:lpstr>Luna ITC Std</vt:lpstr>
      <vt:lpstr>方正兰亭刊黑_GBK</vt:lpstr>
      <vt:lpstr>造字工房尚黑 G0v1 纤细体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蒋金晟</dc:creator>
  <cp:lastModifiedBy>pc</cp:lastModifiedBy>
  <cp:revision>204</cp:revision>
  <dcterms:created xsi:type="dcterms:W3CDTF">2015-04-24T12:26:43Z</dcterms:created>
  <dcterms:modified xsi:type="dcterms:W3CDTF">2016-05-29T12:11:48Z</dcterms:modified>
</cp:coreProperties>
</file>