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3"/>
    <p:sldId id="261" r:id="rId4"/>
    <p:sldId id="258" r:id="rId6"/>
    <p:sldId id="259" r:id="rId7"/>
    <p:sldId id="260" r:id="rId8"/>
    <p:sldId id="257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1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0114F-8616-4240-B224-2454E0810B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45CB7-22F7-40E0-A4BF-5F465289B5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C8A62-B8E5-4258-BBBF-C329296023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4B4B-95CA-4157-ABFB-C70DC61277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6870787"/>
            <a:chOff x="0" y="0"/>
            <a:chExt cx="9144000" cy="687078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0" y="0"/>
              <a:ext cx="9144000" cy="687057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 cstate="print"/>
            <a:srcRect l="9350" r="63899"/>
            <a:stretch>
              <a:fillRect/>
            </a:stretch>
          </p:blipFill>
          <p:spPr>
            <a:xfrm>
              <a:off x="855023" y="0"/>
              <a:ext cx="2446317" cy="6870787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863600" y="0"/>
              <a:ext cx="0" cy="6870574"/>
            </a:xfrm>
            <a:prstGeom prst="line">
              <a:avLst/>
            </a:prstGeom>
            <a:ln w="3810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3301340" y="0"/>
              <a:ext cx="10185" cy="6858000"/>
            </a:xfrm>
            <a:prstGeom prst="line">
              <a:avLst/>
            </a:prstGeom>
            <a:ln w="3810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863600" y="4076700"/>
            <a:ext cx="8280400" cy="212407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7000">
                <a:schemeClr val="bg1">
                  <a:alpha val="20000"/>
                </a:schemeClr>
              </a:gs>
              <a:gs pos="35000">
                <a:schemeClr val="bg1">
                  <a:alpha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740399"/>
            <a:ext cx="6858000" cy="460375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altLang="zh-CN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508500"/>
            <a:ext cx="7772400" cy="1174774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altLang="zh-CN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1828802"/>
            <a:ext cx="7772401" cy="4351336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14525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360364"/>
            <a:ext cx="5743576" cy="5811836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99" y="1763223"/>
            <a:ext cx="77724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999" y="460343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2999" y="1848168"/>
            <a:ext cx="3834246" cy="4351337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6350" y="1848168"/>
            <a:ext cx="3829050" cy="4351337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998" y="1691322"/>
            <a:ext cx="3815196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998" y="2517022"/>
            <a:ext cx="3815196" cy="36805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6350" y="1691322"/>
            <a:ext cx="3829050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6350" y="2517022"/>
            <a:ext cx="3829050" cy="36805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986" y="622301"/>
            <a:ext cx="294894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155700"/>
            <a:ext cx="462915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0986" y="22224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4.png"/><Relationship Id="rId13" Type="http://schemas.microsoft.com/office/2007/relationships/hdphoto" Target="../media/hdphoto2.wdp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74"/>
          <a:stretch>
            <a:fillRect/>
          </a:stretch>
        </p:blipFill>
        <p:spPr>
          <a:xfrm>
            <a:off x="0" y="0"/>
            <a:ext cx="7611335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4" cstate="print"/>
          <a:srcRect r="88303"/>
          <a:stretch>
            <a:fillRect/>
          </a:stretch>
        </p:blipFill>
        <p:spPr>
          <a:xfrm>
            <a:off x="0" y="0"/>
            <a:ext cx="890649" cy="6858594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10" name="Rectangle 9"/>
          <p:cNvSpPr/>
          <p:nvPr userDrawn="1"/>
        </p:nvSpPr>
        <p:spPr>
          <a:xfrm>
            <a:off x="900113" y="0"/>
            <a:ext cx="8243887" cy="6858000"/>
          </a:xfrm>
          <a:prstGeom prst="rect">
            <a:avLst/>
          </a:prstGeom>
          <a:gradFill>
            <a:gsLst>
              <a:gs pos="0">
                <a:schemeClr val="bg1">
                  <a:alpha val="40000"/>
                </a:schemeClr>
              </a:gs>
              <a:gs pos="35000">
                <a:schemeClr val="bg1">
                  <a:alpha val="70000"/>
                </a:schemeClr>
              </a:gs>
              <a:gs pos="85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99" y="365760"/>
            <a:ext cx="7772401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999" y="1828801"/>
            <a:ext cx="7772401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Click to edit Master text styles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Second level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Third level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Fourth level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00011E7-BBBE-448C-9F99-6729C6AAF9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8747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05401-C9A0-48F5-BF75-07E0C582178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40.xml"/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0" Type="http://schemas.openxmlformats.org/officeDocument/2006/relationships/notesSlide" Target="../notesSlides/notesSlide3.xml"/><Relationship Id="rId1" Type="http://schemas.openxmlformats.org/officeDocument/2006/relationships/tags" Target="../tags/tag3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tags" Target="../tags/tag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大学生学术系列</a:t>
            </a:r>
            <a:r>
              <a:rPr lang="en-US" altLang="zh-CN" dirty="0" smtClean="0"/>
              <a:t>1——</a:t>
            </a:r>
            <a:r>
              <a:rPr lang="zh-CN" altLang="en-US" dirty="0" smtClean="0"/>
              <a:t>规划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果因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工作室出品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>
            <p:custDataLst>
              <p:tags r:id="rId1"/>
            </p:custDataLst>
          </p:nvPr>
        </p:nvGrpSpPr>
        <p:grpSpPr>
          <a:xfrm>
            <a:off x="2072638" y="1416577"/>
            <a:ext cx="5216436" cy="1323439"/>
            <a:chOff x="2072638" y="1686546"/>
            <a:chExt cx="5216436" cy="1323439"/>
          </a:xfrm>
        </p:grpSpPr>
        <p:sp>
          <p:nvSpPr>
            <p:cNvPr id="2" name="文本框 1"/>
            <p:cNvSpPr txBox="1"/>
            <p:nvPr>
              <p:custDataLst>
                <p:tags r:id="rId2"/>
              </p:custDataLst>
            </p:nvPr>
          </p:nvSpPr>
          <p:spPr>
            <a:xfrm>
              <a:off x="2072638" y="1686546"/>
              <a:ext cx="755335" cy="132343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altLang="zh-CN" sz="8000" dirty="0" smtClean="0">
                  <a:solidFill>
                    <a:schemeClr val="accent1"/>
                  </a:solidFill>
                  <a:sym typeface="Arial" pitchFamily="34" charset="0"/>
                </a:rPr>
                <a:t>1</a:t>
              </a:r>
              <a:endParaRPr lang="zh-CN" altLang="en-US" sz="8000" dirty="0">
                <a:solidFill>
                  <a:schemeClr val="accent1"/>
                </a:solidFill>
                <a:sym typeface="Arial" pitchFamily="34" charset="0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2646129" y="1829076"/>
              <a:ext cx="470181" cy="1109624"/>
              <a:chOff x="2646129" y="1829076"/>
              <a:chExt cx="470181" cy="1109624"/>
            </a:xfrm>
          </p:grpSpPr>
          <p:cxnSp>
            <p:nvCxnSpPr>
              <p:cNvPr id="4" name="直接连接符 3"/>
              <p:cNvCxnSpPr/>
              <p:nvPr>
                <p:custDataLst>
                  <p:tags r:id="rId3"/>
                </p:custDataLst>
              </p:nvPr>
            </p:nvCxnSpPr>
            <p:spPr>
              <a:xfrm flipV="1">
                <a:off x="2708367" y="1911634"/>
                <a:ext cx="342803" cy="918652"/>
              </a:xfrm>
              <a:prstGeom prst="lin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椭圆 4"/>
              <p:cNvSpPr/>
              <p:nvPr>
                <p:custDataLst>
                  <p:tags r:id="rId4"/>
                </p:custDataLst>
              </p:nvPr>
            </p:nvSpPr>
            <p:spPr>
              <a:xfrm>
                <a:off x="3019587" y="1829076"/>
                <a:ext cx="96723" cy="967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ym typeface="Arial" pitchFamily="34" charset="0"/>
                </a:endParaRPr>
              </a:p>
            </p:txBody>
          </p:sp>
          <p:sp>
            <p:nvSpPr>
              <p:cNvPr id="6" name="椭圆 5"/>
              <p:cNvSpPr/>
              <p:nvPr>
                <p:custDataLst>
                  <p:tags r:id="rId5"/>
                </p:custDataLst>
              </p:nvPr>
            </p:nvSpPr>
            <p:spPr>
              <a:xfrm>
                <a:off x="2646129" y="2841977"/>
                <a:ext cx="96723" cy="967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ym typeface="Arial" pitchFamily="34" charset="0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3237050" y="1940794"/>
              <a:ext cx="4052024" cy="1058795"/>
              <a:chOff x="3237050" y="1824772"/>
              <a:chExt cx="4052024" cy="1058795"/>
            </a:xfrm>
          </p:grpSpPr>
          <p:sp>
            <p:nvSpPr>
              <p:cNvPr id="7" name="文本框 6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3237050" y="1824772"/>
                <a:ext cx="4052024" cy="331526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72500"/>
              </a:bodyPr>
              <a:lstStyle/>
              <a:p>
                <a:r>
                  <a:rPr lang="pt-BR" altLang="zh-CN" sz="2000" b="1" smtClean="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  <a:sym typeface="Arial" pitchFamily="34" charset="0"/>
                  </a:rPr>
                  <a:t>Lorem ipsum dolor sit amet, cons</a:t>
                </a:r>
                <a:endParaRPr lang="zh-CN" altLang="en-US" sz="2000" b="1" dirty="0">
                  <a:solidFill>
                    <a:schemeClr val="accent1"/>
                  </a:solidFill>
                  <a:latin typeface="+mj-lt"/>
                  <a:ea typeface="+mj-ea"/>
                  <a:cs typeface="+mj-cs"/>
                  <a:sym typeface="Arial" pitchFamily="34" charset="0"/>
                </a:endParaRPr>
              </a:p>
            </p:txBody>
          </p:sp>
          <p:sp>
            <p:nvSpPr>
              <p:cNvPr id="8" name="文本框 7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3245718" y="2107426"/>
                <a:ext cx="4043356" cy="77614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dirty="0" err="1" smtClean="0">
                    <a:sym typeface="Arial" pitchFamily="34" charset="0"/>
                  </a:rPr>
                  <a:t>Lorem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ipsum</a:t>
                </a:r>
                <a:r>
                  <a:rPr lang="en-US" altLang="zh-CN" dirty="0" smtClean="0">
                    <a:sym typeface="Arial" pitchFamily="34" charset="0"/>
                  </a:rPr>
                  <a:t> dolor sit </a:t>
                </a:r>
                <a:r>
                  <a:rPr lang="en-US" altLang="zh-CN" dirty="0" err="1" smtClean="0">
                    <a:sym typeface="Arial" pitchFamily="34" charset="0"/>
                  </a:rPr>
                  <a:t>amet</a:t>
                </a:r>
                <a:r>
                  <a:rPr lang="en-US" altLang="zh-CN" dirty="0" smtClean="0">
                    <a:sym typeface="Arial" pitchFamily="34" charset="0"/>
                  </a:rPr>
                  <a:t>, </a:t>
                </a:r>
                <a:r>
                  <a:rPr lang="en-US" altLang="zh-CN" dirty="0" err="1" smtClean="0">
                    <a:sym typeface="Arial" pitchFamily="34" charset="0"/>
                  </a:rPr>
                  <a:t>consectetur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adipisicing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elit.Lorem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ipsu</a:t>
                </a:r>
                <a:endParaRPr lang="zh-CN" altLang="en-US" dirty="0">
                  <a:sym typeface="Arial" pitchFamily="34" charset="0"/>
                </a:endParaRPr>
              </a:p>
            </p:txBody>
          </p:sp>
        </p:grpSp>
      </p:grpSp>
      <p:grpSp>
        <p:nvGrpSpPr>
          <p:cNvPr id="52" name="组合 51"/>
          <p:cNvGrpSpPr/>
          <p:nvPr>
            <p:custDataLst>
              <p:tags r:id="rId8"/>
            </p:custDataLst>
          </p:nvPr>
        </p:nvGrpSpPr>
        <p:grpSpPr>
          <a:xfrm>
            <a:off x="2072638" y="2796885"/>
            <a:ext cx="5216436" cy="1323439"/>
            <a:chOff x="2072638" y="1686546"/>
            <a:chExt cx="5216436" cy="1323439"/>
          </a:xfrm>
        </p:grpSpPr>
        <p:sp>
          <p:nvSpPr>
            <p:cNvPr id="53" name="文本框 52"/>
            <p:cNvSpPr txBox="1"/>
            <p:nvPr>
              <p:custDataLst>
                <p:tags r:id="rId9"/>
              </p:custDataLst>
            </p:nvPr>
          </p:nvSpPr>
          <p:spPr>
            <a:xfrm>
              <a:off x="2072638" y="1686546"/>
              <a:ext cx="755335" cy="132343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altLang="zh-CN" sz="8000" dirty="0" smtClean="0">
                  <a:solidFill>
                    <a:schemeClr val="accent2"/>
                  </a:solidFill>
                  <a:sym typeface="Arial" pitchFamily="34" charset="0"/>
                </a:rPr>
                <a:t>2</a:t>
              </a:r>
              <a:endParaRPr lang="zh-CN" altLang="en-US" sz="8000" dirty="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2646129" y="1829076"/>
              <a:ext cx="470181" cy="1109624"/>
              <a:chOff x="2646129" y="1829076"/>
              <a:chExt cx="470181" cy="1109624"/>
            </a:xfrm>
          </p:grpSpPr>
          <p:cxnSp>
            <p:nvCxnSpPr>
              <p:cNvPr id="58" name="直接连接符 57"/>
              <p:cNvCxnSpPr/>
              <p:nvPr>
                <p:custDataLst>
                  <p:tags r:id="rId10"/>
                </p:custDataLst>
              </p:nvPr>
            </p:nvCxnSpPr>
            <p:spPr>
              <a:xfrm flipV="1">
                <a:off x="2708367" y="1911634"/>
                <a:ext cx="342803" cy="918652"/>
              </a:xfrm>
              <a:prstGeom prst="line">
                <a:avLst/>
              </a:prstGeom>
              <a:solidFill>
                <a:schemeClr val="accent1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019587" y="1829076"/>
                <a:ext cx="96723" cy="9672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ym typeface="Arial" pitchFamily="34" charset="0"/>
                </a:endParaRPr>
              </a:p>
            </p:txBody>
          </p:sp>
          <p:sp>
            <p:nvSpPr>
              <p:cNvPr id="60" name="椭圆 59"/>
              <p:cNvSpPr/>
              <p:nvPr>
                <p:custDataLst>
                  <p:tags r:id="rId12"/>
                </p:custDataLst>
              </p:nvPr>
            </p:nvSpPr>
            <p:spPr>
              <a:xfrm>
                <a:off x="2646129" y="2841977"/>
                <a:ext cx="96723" cy="9672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ym typeface="Arial" pitchFamily="34" charset="0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3237050" y="1940794"/>
              <a:ext cx="4052024" cy="1058795"/>
              <a:chOff x="3237050" y="1824772"/>
              <a:chExt cx="4052024" cy="1058795"/>
            </a:xfrm>
          </p:grpSpPr>
          <p:sp>
            <p:nvSpPr>
              <p:cNvPr id="56" name="文本框 55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3237050" y="1824772"/>
                <a:ext cx="4052024" cy="331526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72500"/>
              </a:bodyPr>
              <a:lstStyle/>
              <a:p>
                <a:r>
                  <a:rPr lang="da-DK" altLang="zh-CN" sz="2000" b="1" smtClean="0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  <a:sym typeface="Arial" pitchFamily="34" charset="0"/>
                  </a:rPr>
                  <a:t>Lorem ipsum dolor sit amet, cons</a:t>
                </a:r>
                <a:endParaRPr lang="zh-CN" altLang="en-US" sz="2000" b="1" dirty="0">
                  <a:solidFill>
                    <a:schemeClr val="accent2"/>
                  </a:solidFill>
                  <a:latin typeface="+mj-lt"/>
                  <a:ea typeface="+mj-ea"/>
                  <a:cs typeface="+mj-cs"/>
                  <a:sym typeface="Arial" pitchFamily="34" charset="0"/>
                </a:endParaRPr>
              </a:p>
            </p:txBody>
          </p:sp>
          <p:sp>
            <p:nvSpPr>
              <p:cNvPr id="57" name="文本框 56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3245718" y="2107426"/>
                <a:ext cx="4043356" cy="77614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dirty="0" err="1" smtClean="0">
                    <a:sym typeface="Arial" pitchFamily="34" charset="0"/>
                  </a:rPr>
                  <a:t>Lorem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ipsum</a:t>
                </a:r>
                <a:r>
                  <a:rPr lang="en-US" altLang="zh-CN" dirty="0" smtClean="0">
                    <a:sym typeface="Arial" pitchFamily="34" charset="0"/>
                  </a:rPr>
                  <a:t> dolor sit </a:t>
                </a:r>
                <a:r>
                  <a:rPr lang="en-US" altLang="zh-CN" dirty="0" err="1" smtClean="0">
                    <a:sym typeface="Arial" pitchFamily="34" charset="0"/>
                  </a:rPr>
                  <a:t>amet</a:t>
                </a:r>
                <a:r>
                  <a:rPr lang="en-US" altLang="zh-CN" dirty="0" smtClean="0">
                    <a:sym typeface="Arial" pitchFamily="34" charset="0"/>
                  </a:rPr>
                  <a:t>, </a:t>
                </a:r>
                <a:r>
                  <a:rPr lang="en-US" altLang="zh-CN" dirty="0" err="1" smtClean="0">
                    <a:sym typeface="Arial" pitchFamily="34" charset="0"/>
                  </a:rPr>
                  <a:t>consectetur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adipisicing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elit.Lorem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ipsu</a:t>
                </a:r>
                <a:endParaRPr lang="zh-CN" altLang="en-US" dirty="0">
                  <a:sym typeface="Arial" pitchFamily="34" charset="0"/>
                </a:endParaRPr>
              </a:p>
            </p:txBody>
          </p:sp>
        </p:grpSp>
      </p:grpSp>
      <p:grpSp>
        <p:nvGrpSpPr>
          <p:cNvPr id="61" name="组合 60"/>
          <p:cNvGrpSpPr/>
          <p:nvPr>
            <p:custDataLst>
              <p:tags r:id="rId15"/>
            </p:custDataLst>
          </p:nvPr>
        </p:nvGrpSpPr>
        <p:grpSpPr>
          <a:xfrm>
            <a:off x="2072638" y="4177194"/>
            <a:ext cx="5216436" cy="1323439"/>
            <a:chOff x="2072638" y="1686546"/>
            <a:chExt cx="5216436" cy="1323439"/>
          </a:xfrm>
        </p:grpSpPr>
        <p:sp>
          <p:nvSpPr>
            <p:cNvPr id="62" name="文本框 61"/>
            <p:cNvSpPr txBox="1"/>
            <p:nvPr>
              <p:custDataLst>
                <p:tags r:id="rId16"/>
              </p:custDataLst>
            </p:nvPr>
          </p:nvSpPr>
          <p:spPr>
            <a:xfrm>
              <a:off x="2072638" y="1686546"/>
              <a:ext cx="755335" cy="132343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altLang="zh-CN" sz="8000" dirty="0" smtClean="0">
                  <a:solidFill>
                    <a:schemeClr val="accent3"/>
                  </a:solidFill>
                  <a:sym typeface="Arial" pitchFamily="34" charset="0"/>
                </a:rPr>
                <a:t>3</a:t>
              </a:r>
              <a:endParaRPr lang="zh-CN" altLang="en-US" sz="8000" dirty="0">
                <a:solidFill>
                  <a:schemeClr val="accent3"/>
                </a:solidFill>
                <a:sym typeface="Arial" pitchFamily="34" charset="0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2646129" y="1829076"/>
              <a:ext cx="470181" cy="1109624"/>
              <a:chOff x="2646129" y="1829076"/>
              <a:chExt cx="470181" cy="1109624"/>
            </a:xfrm>
          </p:grpSpPr>
          <p:cxnSp>
            <p:nvCxnSpPr>
              <p:cNvPr id="67" name="直接连接符 66"/>
              <p:cNvCxnSpPr/>
              <p:nvPr>
                <p:custDataLst>
                  <p:tags r:id="rId17"/>
                </p:custDataLst>
              </p:nvPr>
            </p:nvCxnSpPr>
            <p:spPr>
              <a:xfrm flipV="1">
                <a:off x="2708367" y="1911634"/>
                <a:ext cx="342803" cy="918652"/>
              </a:xfrm>
              <a:prstGeom prst="line">
                <a:avLst/>
              </a:prstGeom>
              <a:solidFill>
                <a:schemeClr val="accent1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椭圆 6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019587" y="1829076"/>
                <a:ext cx="96723" cy="9672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ym typeface="Arial" pitchFamily="34" charset="0"/>
                </a:endParaRPr>
              </a:p>
            </p:txBody>
          </p:sp>
          <p:sp>
            <p:nvSpPr>
              <p:cNvPr id="69" name="椭圆 68"/>
              <p:cNvSpPr/>
              <p:nvPr>
                <p:custDataLst>
                  <p:tags r:id="rId19"/>
                </p:custDataLst>
              </p:nvPr>
            </p:nvSpPr>
            <p:spPr>
              <a:xfrm>
                <a:off x="2646129" y="2841977"/>
                <a:ext cx="96723" cy="9672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ym typeface="Arial" pitchFamily="34" charset="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3237050" y="1940794"/>
              <a:ext cx="4052024" cy="1058795"/>
              <a:chOff x="3237050" y="1824772"/>
              <a:chExt cx="4052024" cy="1058795"/>
            </a:xfrm>
          </p:grpSpPr>
          <p:sp>
            <p:nvSpPr>
              <p:cNvPr id="65" name="文本框 64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3237050" y="1824772"/>
                <a:ext cx="4052024" cy="331526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72500"/>
              </a:bodyPr>
              <a:lstStyle/>
              <a:p>
                <a:r>
                  <a:rPr lang="da-DK" altLang="zh-CN" sz="2000" b="1" smtClean="0">
                    <a:solidFill>
                      <a:schemeClr val="accent3"/>
                    </a:solidFill>
                    <a:latin typeface="+mj-lt"/>
                    <a:ea typeface="+mj-ea"/>
                    <a:cs typeface="+mj-cs"/>
                    <a:sym typeface="Arial" pitchFamily="34" charset="0"/>
                  </a:rPr>
                  <a:t>Lorem ipsum dolor sit amet, cons</a:t>
                </a:r>
                <a:endParaRPr lang="zh-CN" altLang="en-US" sz="2000" b="1" dirty="0">
                  <a:solidFill>
                    <a:schemeClr val="accent3"/>
                  </a:solidFill>
                  <a:latin typeface="+mj-lt"/>
                  <a:ea typeface="+mj-ea"/>
                  <a:cs typeface="+mj-cs"/>
                  <a:sym typeface="Arial" pitchFamily="34" charset="0"/>
                </a:endParaRPr>
              </a:p>
            </p:txBody>
          </p:sp>
          <p:sp>
            <p:nvSpPr>
              <p:cNvPr id="66" name="文本框 65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3245718" y="2107426"/>
                <a:ext cx="4043356" cy="77614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dirty="0" err="1" smtClean="0">
                    <a:sym typeface="Arial" pitchFamily="34" charset="0"/>
                  </a:rPr>
                  <a:t>Lorem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ipsum</a:t>
                </a:r>
                <a:r>
                  <a:rPr lang="en-US" altLang="zh-CN" dirty="0" smtClean="0">
                    <a:sym typeface="Arial" pitchFamily="34" charset="0"/>
                  </a:rPr>
                  <a:t> dolor sit </a:t>
                </a:r>
                <a:r>
                  <a:rPr lang="en-US" altLang="zh-CN" dirty="0" err="1" smtClean="0">
                    <a:sym typeface="Arial" pitchFamily="34" charset="0"/>
                  </a:rPr>
                  <a:t>amet</a:t>
                </a:r>
                <a:r>
                  <a:rPr lang="en-US" altLang="zh-CN" dirty="0" smtClean="0">
                    <a:sym typeface="Arial" pitchFamily="34" charset="0"/>
                  </a:rPr>
                  <a:t>, </a:t>
                </a:r>
                <a:r>
                  <a:rPr lang="en-US" altLang="zh-CN" dirty="0" err="1" smtClean="0">
                    <a:sym typeface="Arial" pitchFamily="34" charset="0"/>
                  </a:rPr>
                  <a:t>consectetur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adipisicing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elit.Lorem</a:t>
                </a:r>
                <a:r>
                  <a:rPr lang="en-US" altLang="zh-CN" dirty="0" smtClean="0">
                    <a:sym typeface="Arial" pitchFamily="34" charset="0"/>
                  </a:rPr>
                  <a:t> </a:t>
                </a:r>
                <a:r>
                  <a:rPr lang="en-US" altLang="zh-CN" dirty="0" err="1" smtClean="0">
                    <a:sym typeface="Arial" pitchFamily="34" charset="0"/>
                  </a:rPr>
                  <a:t>ipsu</a:t>
                </a:r>
                <a:endParaRPr lang="zh-CN" altLang="en-US" dirty="0">
                  <a:sym typeface="Arial" pitchFamily="34" charset="0"/>
                </a:endParaRPr>
              </a:p>
            </p:txBody>
          </p:sp>
        </p:grpSp>
      </p:grpSp>
      <p:sp>
        <p:nvSpPr>
          <p:cNvPr id="29" name="矩形 28"/>
          <p:cNvSpPr/>
          <p:nvPr>
            <p:custDataLst>
              <p:tags r:id="rId22"/>
            </p:custDataLst>
          </p:nvPr>
        </p:nvSpPr>
        <p:spPr>
          <a:xfrm rot="5400000">
            <a:off x="-1723725" y="3227771"/>
            <a:ext cx="6295570" cy="46166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da-DK" altLang="zh-CN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 IPSUM DOLOR</a:t>
            </a:r>
            <a:endParaRPr lang="zh-CN" altLang="en-US" sz="2400" b="1" dirty="0">
              <a:solidFill>
                <a:schemeClr val="accent1"/>
              </a:solidFill>
              <a:latin typeface="+mj-lt"/>
              <a:ea typeface="+mj-ea"/>
              <a:cs typeface="+mj-cs"/>
              <a:sym typeface="Arial" pitchFamily="34" charset="0"/>
            </a:endParaRPr>
          </a:p>
        </p:txBody>
      </p:sp>
    </p:spTree>
    <p:custDataLst>
      <p:tags r:id="rId2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>
            <p:custDataLst>
              <p:tags r:id="rId1"/>
            </p:custDataLst>
          </p:nvPr>
        </p:nvGrpSpPr>
        <p:grpSpPr>
          <a:xfrm>
            <a:off x="1021440" y="4515580"/>
            <a:ext cx="2607734" cy="640628"/>
            <a:chOff x="482599" y="1794932"/>
            <a:chExt cx="2929467" cy="719666"/>
          </a:xfrm>
        </p:grpSpPr>
        <p:sp>
          <p:nvSpPr>
            <p:cNvPr id="17" name="任意多边形 16"/>
            <p:cNvSpPr/>
            <p:nvPr>
              <p:custDataLst>
                <p:tags r:id="rId2"/>
              </p:custDataLst>
            </p:nvPr>
          </p:nvSpPr>
          <p:spPr>
            <a:xfrm>
              <a:off x="986365" y="1794932"/>
              <a:ext cx="1921934" cy="330199"/>
            </a:xfrm>
            <a:custGeom>
              <a:avLst/>
              <a:gdLst>
                <a:gd name="connsiteX0" fmla="*/ 1910456 w 1921934"/>
                <a:gd name="connsiteY0" fmla="*/ 0 h 270931"/>
                <a:gd name="connsiteX1" fmla="*/ 1921934 w 1921934"/>
                <a:gd name="connsiteY1" fmla="*/ 0 h 270931"/>
                <a:gd name="connsiteX2" fmla="*/ 1921934 w 1921934"/>
                <a:gd name="connsiteY2" fmla="*/ 270931 h 270931"/>
                <a:gd name="connsiteX3" fmla="*/ 1910456 w 1921934"/>
                <a:gd name="connsiteY3" fmla="*/ 270931 h 270931"/>
                <a:gd name="connsiteX4" fmla="*/ 0 w 1921934"/>
                <a:gd name="connsiteY4" fmla="*/ 0 h 270931"/>
                <a:gd name="connsiteX5" fmla="*/ 11479 w 1921934"/>
                <a:gd name="connsiteY5" fmla="*/ 0 h 270931"/>
                <a:gd name="connsiteX6" fmla="*/ 11479 w 1921934"/>
                <a:gd name="connsiteY6" fmla="*/ 270931 h 270931"/>
                <a:gd name="connsiteX7" fmla="*/ 0 w 1921934"/>
                <a:gd name="connsiteY7" fmla="*/ 270931 h 2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1934" h="270931">
                  <a:moveTo>
                    <a:pt x="1910456" y="0"/>
                  </a:moveTo>
                  <a:lnTo>
                    <a:pt x="1921934" y="0"/>
                  </a:lnTo>
                  <a:lnTo>
                    <a:pt x="1921934" y="270931"/>
                  </a:lnTo>
                  <a:lnTo>
                    <a:pt x="1910456" y="270931"/>
                  </a:lnTo>
                  <a:close/>
                  <a:moveTo>
                    <a:pt x="0" y="0"/>
                  </a:moveTo>
                  <a:lnTo>
                    <a:pt x="11479" y="0"/>
                  </a:lnTo>
                  <a:lnTo>
                    <a:pt x="11479" y="270931"/>
                  </a:lnTo>
                  <a:lnTo>
                    <a:pt x="0" y="2709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rPr>
                <a:t>LOREM</a:t>
              </a:r>
              <a:endParaRPr lang="en-US" altLang="zh-CN" smtClean="0">
                <a:solidFill>
                  <a:schemeClr val="tx1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" name="任意多边形 11"/>
            <p:cNvSpPr/>
            <p:nvPr>
              <p:custDataLst>
                <p:tags r:id="rId3"/>
              </p:custDataLst>
            </p:nvPr>
          </p:nvSpPr>
          <p:spPr>
            <a:xfrm flipH="1">
              <a:off x="482599" y="2125131"/>
              <a:ext cx="2929467" cy="389467"/>
            </a:xfrm>
            <a:custGeom>
              <a:avLst/>
              <a:gdLst>
                <a:gd name="connsiteX0" fmla="*/ 3343780 w 3352800"/>
                <a:gd name="connsiteY0" fmla="*/ 466735 h 491067"/>
                <a:gd name="connsiteX1" fmla="*/ 9020 w 3352800"/>
                <a:gd name="connsiteY1" fmla="*/ 466735 h 491067"/>
                <a:gd name="connsiteX2" fmla="*/ 0 w 3352800"/>
                <a:gd name="connsiteY2" fmla="*/ 491067 h 491067"/>
                <a:gd name="connsiteX3" fmla="*/ 3352800 w 3352800"/>
                <a:gd name="connsiteY3" fmla="*/ 491067 h 491067"/>
                <a:gd name="connsiteX4" fmla="*/ 3170766 w 3352800"/>
                <a:gd name="connsiteY4" fmla="*/ 0 h 491067"/>
                <a:gd name="connsiteX5" fmla="*/ 182034 w 3352800"/>
                <a:gd name="connsiteY5" fmla="*/ 0 h 491067"/>
                <a:gd name="connsiteX6" fmla="*/ 15692 w 3352800"/>
                <a:gd name="connsiteY6" fmla="*/ 448735 h 491067"/>
                <a:gd name="connsiteX7" fmla="*/ 3337108 w 3352800"/>
                <a:gd name="connsiteY7" fmla="*/ 448735 h 491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52800" h="491067">
                  <a:moveTo>
                    <a:pt x="3343780" y="466735"/>
                  </a:moveTo>
                  <a:lnTo>
                    <a:pt x="9020" y="466735"/>
                  </a:lnTo>
                  <a:lnTo>
                    <a:pt x="0" y="491067"/>
                  </a:lnTo>
                  <a:lnTo>
                    <a:pt x="3352800" y="491067"/>
                  </a:lnTo>
                  <a:close/>
                  <a:moveTo>
                    <a:pt x="3170766" y="0"/>
                  </a:moveTo>
                  <a:lnTo>
                    <a:pt x="182034" y="0"/>
                  </a:lnTo>
                  <a:lnTo>
                    <a:pt x="15692" y="448735"/>
                  </a:lnTo>
                  <a:lnTo>
                    <a:pt x="3337108" y="44873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zh-CN" smtClean="0">
                  <a:solidFill>
                    <a:schemeClr val="bg1"/>
                  </a:solidFill>
                </a:rPr>
                <a:t>Lorem ipsum 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组合 41"/>
          <p:cNvGrpSpPr/>
          <p:nvPr>
            <p:custDataLst>
              <p:tags r:id="rId4"/>
            </p:custDataLst>
          </p:nvPr>
        </p:nvGrpSpPr>
        <p:grpSpPr>
          <a:xfrm>
            <a:off x="5514826" y="4515580"/>
            <a:ext cx="2607734" cy="640628"/>
            <a:chOff x="482599" y="1794932"/>
            <a:chExt cx="2929467" cy="719666"/>
          </a:xfrm>
        </p:grpSpPr>
        <p:sp>
          <p:nvSpPr>
            <p:cNvPr id="43" name="任意多边形 42"/>
            <p:cNvSpPr/>
            <p:nvPr>
              <p:custDataLst>
                <p:tags r:id="rId5"/>
              </p:custDataLst>
            </p:nvPr>
          </p:nvSpPr>
          <p:spPr>
            <a:xfrm>
              <a:off x="986365" y="1794932"/>
              <a:ext cx="1921934" cy="330199"/>
            </a:xfrm>
            <a:custGeom>
              <a:avLst/>
              <a:gdLst>
                <a:gd name="connsiteX0" fmla="*/ 1910456 w 1921934"/>
                <a:gd name="connsiteY0" fmla="*/ 0 h 270931"/>
                <a:gd name="connsiteX1" fmla="*/ 1921934 w 1921934"/>
                <a:gd name="connsiteY1" fmla="*/ 0 h 270931"/>
                <a:gd name="connsiteX2" fmla="*/ 1921934 w 1921934"/>
                <a:gd name="connsiteY2" fmla="*/ 270931 h 270931"/>
                <a:gd name="connsiteX3" fmla="*/ 1910456 w 1921934"/>
                <a:gd name="connsiteY3" fmla="*/ 270931 h 270931"/>
                <a:gd name="connsiteX4" fmla="*/ 0 w 1921934"/>
                <a:gd name="connsiteY4" fmla="*/ 0 h 270931"/>
                <a:gd name="connsiteX5" fmla="*/ 11479 w 1921934"/>
                <a:gd name="connsiteY5" fmla="*/ 0 h 270931"/>
                <a:gd name="connsiteX6" fmla="*/ 11479 w 1921934"/>
                <a:gd name="connsiteY6" fmla="*/ 270931 h 270931"/>
                <a:gd name="connsiteX7" fmla="*/ 0 w 1921934"/>
                <a:gd name="connsiteY7" fmla="*/ 270931 h 2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1934" h="270931">
                  <a:moveTo>
                    <a:pt x="1910456" y="0"/>
                  </a:moveTo>
                  <a:lnTo>
                    <a:pt x="1921934" y="0"/>
                  </a:lnTo>
                  <a:lnTo>
                    <a:pt x="1921934" y="270931"/>
                  </a:lnTo>
                  <a:lnTo>
                    <a:pt x="1910456" y="270931"/>
                  </a:lnTo>
                  <a:close/>
                  <a:moveTo>
                    <a:pt x="0" y="0"/>
                  </a:moveTo>
                  <a:lnTo>
                    <a:pt x="11479" y="0"/>
                  </a:lnTo>
                  <a:lnTo>
                    <a:pt x="11479" y="270931"/>
                  </a:lnTo>
                  <a:lnTo>
                    <a:pt x="0" y="2709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rPr>
                <a:t>LOREM</a:t>
              </a:r>
              <a:endParaRPr lang="en-US" altLang="zh-CN" smtClean="0">
                <a:solidFill>
                  <a:schemeClr val="tx1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4" name="任意多边形 43"/>
            <p:cNvSpPr/>
            <p:nvPr>
              <p:custDataLst>
                <p:tags r:id="rId6"/>
              </p:custDataLst>
            </p:nvPr>
          </p:nvSpPr>
          <p:spPr>
            <a:xfrm flipH="1">
              <a:off x="482599" y="2125131"/>
              <a:ext cx="2929467" cy="389467"/>
            </a:xfrm>
            <a:custGeom>
              <a:avLst/>
              <a:gdLst>
                <a:gd name="connsiteX0" fmla="*/ 3343780 w 3352800"/>
                <a:gd name="connsiteY0" fmla="*/ 466735 h 491067"/>
                <a:gd name="connsiteX1" fmla="*/ 9020 w 3352800"/>
                <a:gd name="connsiteY1" fmla="*/ 466735 h 491067"/>
                <a:gd name="connsiteX2" fmla="*/ 0 w 3352800"/>
                <a:gd name="connsiteY2" fmla="*/ 491067 h 491067"/>
                <a:gd name="connsiteX3" fmla="*/ 3352800 w 3352800"/>
                <a:gd name="connsiteY3" fmla="*/ 491067 h 491067"/>
                <a:gd name="connsiteX4" fmla="*/ 3170766 w 3352800"/>
                <a:gd name="connsiteY4" fmla="*/ 0 h 491067"/>
                <a:gd name="connsiteX5" fmla="*/ 182034 w 3352800"/>
                <a:gd name="connsiteY5" fmla="*/ 0 h 491067"/>
                <a:gd name="connsiteX6" fmla="*/ 15692 w 3352800"/>
                <a:gd name="connsiteY6" fmla="*/ 448735 h 491067"/>
                <a:gd name="connsiteX7" fmla="*/ 3337108 w 3352800"/>
                <a:gd name="connsiteY7" fmla="*/ 448735 h 491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52800" h="491067">
                  <a:moveTo>
                    <a:pt x="3343780" y="466735"/>
                  </a:moveTo>
                  <a:lnTo>
                    <a:pt x="9020" y="466735"/>
                  </a:lnTo>
                  <a:lnTo>
                    <a:pt x="0" y="491067"/>
                  </a:lnTo>
                  <a:lnTo>
                    <a:pt x="3352800" y="491067"/>
                  </a:lnTo>
                  <a:close/>
                  <a:moveTo>
                    <a:pt x="3170766" y="0"/>
                  </a:moveTo>
                  <a:lnTo>
                    <a:pt x="182034" y="0"/>
                  </a:lnTo>
                  <a:lnTo>
                    <a:pt x="15692" y="448735"/>
                  </a:lnTo>
                  <a:lnTo>
                    <a:pt x="3337108" y="44873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zh-CN" smtClean="0">
                  <a:solidFill>
                    <a:schemeClr val="bg1"/>
                  </a:solidFill>
                </a:rPr>
                <a:t>Lorem ipsum 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文本框 45"/>
          <p:cNvSpPr txBox="1"/>
          <p:nvPr>
            <p:custDataLst>
              <p:tags r:id="rId7"/>
            </p:custDataLst>
          </p:nvPr>
        </p:nvSpPr>
        <p:spPr>
          <a:xfrm>
            <a:off x="2685786" y="1717672"/>
            <a:ext cx="3772429" cy="577850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/>
              <a:t>LOREM IPSUM DOLOR </a:t>
            </a:r>
            <a:endParaRPr lang="zh-CN" altLang="en-US" sz="2400" dirty="0"/>
          </a:p>
        </p:txBody>
      </p:sp>
      <p:sp>
        <p:nvSpPr>
          <p:cNvPr id="47" name="文本框 46"/>
          <p:cNvSpPr txBox="1"/>
          <p:nvPr>
            <p:custDataLst>
              <p:tags r:id="rId8"/>
            </p:custDataLst>
          </p:nvPr>
        </p:nvSpPr>
        <p:spPr>
          <a:xfrm>
            <a:off x="1021440" y="2679662"/>
            <a:ext cx="7101120" cy="133882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mtClean="0">
                <a:solidFill>
                  <a:schemeClr val="accent1"/>
                </a:solidFill>
              </a:rPr>
              <a:t>Lorem ipsum dolor sit amet, consectetur adipisicing elit.Lorem ipsum dolor sit amet, consectetur adipisicing elit.Lorem ipsum dolor sit amet, consectetur adipisicing elit.Lorem ipsum dolor sit amet</a:t>
            </a:r>
            <a:endParaRPr lang="zh-CN" altLang="en-US" dirty="0">
              <a:solidFill>
                <a:schemeClr val="accent1"/>
              </a:solidFill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3404627" y="2066799"/>
            <a:ext cx="3716610" cy="1855380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lstStyle/>
          <a:p>
            <a:pPr algn="just">
              <a:lnSpc>
                <a:spcPct val="130000"/>
              </a:lnSpc>
            </a:pPr>
            <a:r>
              <a:rPr lang="en-US" altLang="zh-CN" smtClean="0">
                <a:sym typeface="Arial" pitchFamily="34" charset="0"/>
              </a:rPr>
              <a:t>Lorem ipsum dolor sit amet, consectetur adipisicing elit.Lorem ipsum dolor sit amet, consectetur adipisicing elit.Lorem ipsum dolor sit amet, consecte</a:t>
            </a:r>
            <a:endParaRPr lang="zh-CN" altLang="en-US" dirty="0">
              <a:sym typeface="Arial" pitchFamily="34" charset="0"/>
            </a:endParaRPr>
          </a:p>
        </p:txBody>
      </p:sp>
      <p:grpSp>
        <p:nvGrpSpPr>
          <p:cNvPr id="2" name="组合 1"/>
          <p:cNvGrpSpPr/>
          <p:nvPr>
            <p:custDataLst>
              <p:tags r:id="rId2"/>
            </p:custDataLst>
          </p:nvPr>
        </p:nvGrpSpPr>
        <p:grpSpPr>
          <a:xfrm>
            <a:off x="2022764" y="2451564"/>
            <a:ext cx="1381862" cy="1085850"/>
            <a:chOff x="2022764" y="3244044"/>
            <a:chExt cx="1381862" cy="1085850"/>
          </a:xfrm>
        </p:grpSpPr>
        <p:sp>
          <p:nvSpPr>
            <p:cNvPr id="5" name="任意多边形 4"/>
            <p:cNvSpPr/>
            <p:nvPr>
              <p:custDataLst>
                <p:tags r:id="rId3"/>
              </p:custDataLst>
            </p:nvPr>
          </p:nvSpPr>
          <p:spPr>
            <a:xfrm>
              <a:off x="2318776" y="3244044"/>
              <a:ext cx="1085850" cy="1085850"/>
            </a:xfrm>
            <a:custGeom>
              <a:avLst/>
              <a:gdLst>
                <a:gd name="connsiteX0" fmla="*/ 542925 w 1085850"/>
                <a:gd name="connsiteY0" fmla="*/ 92925 h 1085850"/>
                <a:gd name="connsiteX1" fmla="*/ 92925 w 1085850"/>
                <a:gd name="connsiteY1" fmla="*/ 542925 h 1085850"/>
                <a:gd name="connsiteX2" fmla="*/ 542925 w 1085850"/>
                <a:gd name="connsiteY2" fmla="*/ 992925 h 1085850"/>
                <a:gd name="connsiteX3" fmla="*/ 992925 w 1085850"/>
                <a:gd name="connsiteY3" fmla="*/ 542925 h 1085850"/>
                <a:gd name="connsiteX4" fmla="*/ 542925 w 1085850"/>
                <a:gd name="connsiteY4" fmla="*/ 92925 h 1085850"/>
                <a:gd name="connsiteX5" fmla="*/ 542925 w 1085850"/>
                <a:gd name="connsiteY5" fmla="*/ 0 h 1085850"/>
                <a:gd name="connsiteX6" fmla="*/ 1085850 w 1085850"/>
                <a:gd name="connsiteY6" fmla="*/ 542925 h 1085850"/>
                <a:gd name="connsiteX7" fmla="*/ 542925 w 1085850"/>
                <a:gd name="connsiteY7" fmla="*/ 1085850 h 1085850"/>
                <a:gd name="connsiteX8" fmla="*/ 0 w 1085850"/>
                <a:gd name="connsiteY8" fmla="*/ 542925 h 1085850"/>
                <a:gd name="connsiteX9" fmla="*/ 542925 w 1085850"/>
                <a:gd name="connsiteY9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850" h="1085850">
                  <a:moveTo>
                    <a:pt x="542925" y="92925"/>
                  </a:moveTo>
                  <a:cubicBezTo>
                    <a:pt x="294397" y="92925"/>
                    <a:pt x="92925" y="294397"/>
                    <a:pt x="92925" y="542925"/>
                  </a:cubicBezTo>
                  <a:cubicBezTo>
                    <a:pt x="92925" y="791453"/>
                    <a:pt x="294397" y="992925"/>
                    <a:pt x="542925" y="992925"/>
                  </a:cubicBezTo>
                  <a:cubicBezTo>
                    <a:pt x="791453" y="992925"/>
                    <a:pt x="992925" y="791453"/>
                    <a:pt x="992925" y="542925"/>
                  </a:cubicBezTo>
                  <a:cubicBezTo>
                    <a:pt x="992925" y="294397"/>
                    <a:pt x="791453" y="92925"/>
                    <a:pt x="542925" y="92925"/>
                  </a:cubicBezTo>
                  <a:close/>
                  <a:moveTo>
                    <a:pt x="542925" y="0"/>
                  </a:moveTo>
                  <a:cubicBezTo>
                    <a:pt x="842774" y="0"/>
                    <a:pt x="1085850" y="243076"/>
                    <a:pt x="1085850" y="542925"/>
                  </a:cubicBezTo>
                  <a:cubicBezTo>
                    <a:pt x="1085850" y="842774"/>
                    <a:pt x="842774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sym typeface="Arial" pitchFamily="34" charset="0"/>
              </a:endParaRPr>
            </a:p>
          </p:txBody>
        </p:sp>
        <p:sp>
          <p:nvSpPr>
            <p:cNvPr id="6" name="椭圆 5"/>
            <p:cNvSpPr/>
            <p:nvPr>
              <p:custDataLst>
                <p:tags r:id="rId4"/>
              </p:custDataLst>
            </p:nvPr>
          </p:nvSpPr>
          <p:spPr>
            <a:xfrm>
              <a:off x="2411701" y="3336969"/>
              <a:ext cx="900000" cy="900000"/>
            </a:xfrm>
            <a:prstGeom prst="ellipse">
              <a:avLst/>
            </a:prstGeom>
            <a:solidFill>
              <a:srgbClr val="F3EFE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rmAutofit/>
            </a:bodyPr>
            <a:lstStyle/>
            <a:p>
              <a:pPr algn="ctr"/>
              <a:r>
                <a:rPr lang="en-US" altLang="zh-CN" kern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  <a:sym typeface="Arial" pitchFamily="34" charset="0"/>
                </a:rPr>
                <a:t>AMET</a:t>
              </a:r>
              <a:endParaRPr lang="en-US" altLang="zh-CN" kern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Arial" pitchFamily="34" charset="0"/>
              </a:endParaRPr>
            </a:p>
          </p:txBody>
        </p:sp>
        <p:sp>
          <p:nvSpPr>
            <p:cNvPr id="7" name="圆角矩形 6"/>
            <p:cNvSpPr/>
            <p:nvPr>
              <p:custDataLst>
                <p:tags r:id="rId5"/>
              </p:custDataLst>
            </p:nvPr>
          </p:nvSpPr>
          <p:spPr>
            <a:xfrm>
              <a:off x="2022764" y="3574244"/>
              <a:ext cx="469900" cy="425450"/>
            </a:xfrm>
            <a:prstGeom prst="roundRect">
              <a:avLst>
                <a:gd name="adj" fmla="val 8818"/>
              </a:avLst>
            </a:prstGeom>
            <a:solidFill>
              <a:srgbClr val="F3EFEF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rmAutofit/>
            </a:bodyPr>
            <a:lstStyle/>
            <a:p>
              <a:pPr algn="ctr"/>
              <a:endParaRPr lang="zh-CN" altLang="en-US" sz="2400" b="1" dirty="0">
                <a:solidFill>
                  <a:schemeClr val="accent1"/>
                </a:solidFill>
                <a:sym typeface="Arial" pitchFamily="34" charset="0"/>
              </a:endParaRPr>
            </a:p>
          </p:txBody>
        </p:sp>
        <p:sp>
          <p:nvSpPr>
            <p:cNvPr id="8" name="KSO_Shape"/>
            <p:cNvSpPr/>
            <p:nvPr>
              <p:custDataLst>
                <p:tags r:id="rId6"/>
              </p:custDataLst>
            </p:nvPr>
          </p:nvSpPr>
          <p:spPr bwMode="auto">
            <a:xfrm>
              <a:off x="2105961" y="3634963"/>
              <a:ext cx="303506" cy="304013"/>
            </a:xfrm>
            <a:custGeom>
              <a:avLst/>
              <a:gdLst>
                <a:gd name="T0" fmla="*/ 2147483646 w 4409"/>
                <a:gd name="T1" fmla="*/ 2147483646 h 4408"/>
                <a:gd name="T2" fmla="*/ 2147483646 w 4409"/>
                <a:gd name="T3" fmla="*/ 2147483646 h 4408"/>
                <a:gd name="T4" fmla="*/ 2147483646 w 4409"/>
                <a:gd name="T5" fmla="*/ 2147483646 h 4408"/>
                <a:gd name="T6" fmla="*/ 2147483646 w 4409"/>
                <a:gd name="T7" fmla="*/ 2147483646 h 4408"/>
                <a:gd name="T8" fmla="*/ 2147483646 w 4409"/>
                <a:gd name="T9" fmla="*/ 2147483646 h 4408"/>
                <a:gd name="T10" fmla="*/ 2147483646 w 4409"/>
                <a:gd name="T11" fmla="*/ 2147483646 h 4408"/>
                <a:gd name="T12" fmla="*/ 2147483646 w 4409"/>
                <a:gd name="T13" fmla="*/ 2147483646 h 4408"/>
                <a:gd name="T14" fmla="*/ 2147483646 w 4409"/>
                <a:gd name="T15" fmla="*/ 2147483646 h 4408"/>
                <a:gd name="T16" fmla="*/ 481718167 w 4409"/>
                <a:gd name="T17" fmla="*/ 2147483646 h 4408"/>
                <a:gd name="T18" fmla="*/ 321145301 w 4409"/>
                <a:gd name="T19" fmla="*/ 2147483646 h 4408"/>
                <a:gd name="T20" fmla="*/ 2147483646 w 4409"/>
                <a:gd name="T21" fmla="*/ 2147483646 h 4408"/>
                <a:gd name="T22" fmla="*/ 2147483646 w 4409"/>
                <a:gd name="T23" fmla="*/ 2147483646 h 4408"/>
                <a:gd name="T24" fmla="*/ 2147483646 w 4409"/>
                <a:gd name="T25" fmla="*/ 2147483646 h 4408"/>
                <a:gd name="T26" fmla="*/ 2147483646 w 4409"/>
                <a:gd name="T27" fmla="*/ 2147483646 h 4408"/>
                <a:gd name="T28" fmla="*/ 2147483646 w 4409"/>
                <a:gd name="T29" fmla="*/ 2147483646 h 4408"/>
                <a:gd name="T30" fmla="*/ 2147483646 w 4409"/>
                <a:gd name="T31" fmla="*/ 2147483646 h 4408"/>
                <a:gd name="T32" fmla="*/ 2147483646 w 4409"/>
                <a:gd name="T33" fmla="*/ 2147483646 h 4408"/>
                <a:gd name="T34" fmla="*/ 2147483646 w 4409"/>
                <a:gd name="T35" fmla="*/ 2147483646 h 4408"/>
                <a:gd name="T36" fmla="*/ 2147483646 w 4409"/>
                <a:gd name="T37" fmla="*/ 2147483646 h 4408"/>
                <a:gd name="T38" fmla="*/ 2147483646 w 4409"/>
                <a:gd name="T39" fmla="*/ 2147483646 h 4408"/>
                <a:gd name="T40" fmla="*/ 2147483646 w 4409"/>
                <a:gd name="T41" fmla="*/ 2147483646 h 4408"/>
                <a:gd name="T42" fmla="*/ 2147483646 w 4409"/>
                <a:gd name="T43" fmla="*/ 2147483646 h 4408"/>
                <a:gd name="T44" fmla="*/ 2147483646 w 4409"/>
                <a:gd name="T45" fmla="*/ 2147483646 h 4408"/>
                <a:gd name="T46" fmla="*/ 2147483646 w 4409"/>
                <a:gd name="T47" fmla="*/ 2147483646 h 4408"/>
                <a:gd name="T48" fmla="*/ 2147483646 w 4409"/>
                <a:gd name="T49" fmla="*/ 2147483646 h 4408"/>
                <a:gd name="T50" fmla="*/ 2147483646 w 4409"/>
                <a:gd name="T51" fmla="*/ 2147483646 h 4408"/>
                <a:gd name="T52" fmla="*/ 2147483646 w 4409"/>
                <a:gd name="T53" fmla="*/ 2147483646 h 4408"/>
                <a:gd name="T54" fmla="*/ 2147483646 w 4409"/>
                <a:gd name="T55" fmla="*/ 2147483646 h 4408"/>
                <a:gd name="T56" fmla="*/ 2147483646 w 4409"/>
                <a:gd name="T57" fmla="*/ 2147483646 h 4408"/>
                <a:gd name="T58" fmla="*/ 2147483646 w 4409"/>
                <a:gd name="T59" fmla="*/ 2147483646 h 4408"/>
                <a:gd name="T60" fmla="*/ 2147483646 w 4409"/>
                <a:gd name="T61" fmla="*/ 2147483646 h 4408"/>
                <a:gd name="T62" fmla="*/ 2147483646 w 4409"/>
                <a:gd name="T63" fmla="*/ 2147483646 h 4408"/>
                <a:gd name="T64" fmla="*/ 2147483646 w 4409"/>
                <a:gd name="T65" fmla="*/ 2147483646 h 4408"/>
                <a:gd name="T66" fmla="*/ 2147483646 w 4409"/>
                <a:gd name="T67" fmla="*/ 2147483646 h 4408"/>
                <a:gd name="T68" fmla="*/ 2147483646 w 4409"/>
                <a:gd name="T69" fmla="*/ 2147483646 h 4408"/>
                <a:gd name="T70" fmla="*/ 2147483646 w 4409"/>
                <a:gd name="T71" fmla="*/ 2147483646 h 4408"/>
                <a:gd name="T72" fmla="*/ 2147483646 w 4409"/>
                <a:gd name="T73" fmla="*/ 2147483646 h 4408"/>
                <a:gd name="T74" fmla="*/ 2147483646 w 4409"/>
                <a:gd name="T75" fmla="*/ 2147483646 h 4408"/>
                <a:gd name="T76" fmla="*/ 2147483646 w 4409"/>
                <a:gd name="T77" fmla="*/ 2147483646 h 4408"/>
                <a:gd name="T78" fmla="*/ 2147483646 w 4409"/>
                <a:gd name="T79" fmla="*/ 2147483646 h 4408"/>
                <a:gd name="T80" fmla="*/ 2147483646 w 4409"/>
                <a:gd name="T81" fmla="*/ 2147483646 h 4408"/>
                <a:gd name="T82" fmla="*/ 2147483646 w 4409"/>
                <a:gd name="T83" fmla="*/ 2147483646 h 4408"/>
                <a:gd name="T84" fmla="*/ 2147483646 w 4409"/>
                <a:gd name="T85" fmla="*/ 2147483646 h 4408"/>
                <a:gd name="T86" fmla="*/ 2147483646 w 4409"/>
                <a:gd name="T87" fmla="*/ 2147483646 h 4408"/>
                <a:gd name="T88" fmla="*/ 2147483646 w 4409"/>
                <a:gd name="T89" fmla="*/ 2147483646 h 4408"/>
                <a:gd name="T90" fmla="*/ 2147483646 w 4409"/>
                <a:gd name="T91" fmla="*/ 2147483646 h 4408"/>
                <a:gd name="T92" fmla="*/ 2147483646 w 4409"/>
                <a:gd name="T93" fmla="*/ 2147483646 h 4408"/>
                <a:gd name="T94" fmla="*/ 2147483646 w 4409"/>
                <a:gd name="T95" fmla="*/ 2147483646 h 4408"/>
                <a:gd name="T96" fmla="*/ 2147483646 w 4409"/>
                <a:gd name="T97" fmla="*/ 2147483646 h 4408"/>
                <a:gd name="T98" fmla="*/ 2147483646 w 4409"/>
                <a:gd name="T99" fmla="*/ 2147483646 h 4408"/>
                <a:gd name="T100" fmla="*/ 2147483646 w 4409"/>
                <a:gd name="T101" fmla="*/ 2147483646 h 4408"/>
                <a:gd name="T102" fmla="*/ 2147483646 w 4409"/>
                <a:gd name="T103" fmla="*/ 2147483646 h 4408"/>
                <a:gd name="T104" fmla="*/ 2147483646 w 4409"/>
                <a:gd name="T105" fmla="*/ 2147483646 h 4408"/>
                <a:gd name="T106" fmla="*/ 2147483646 w 4409"/>
                <a:gd name="T107" fmla="*/ 2147483646 h 4408"/>
                <a:gd name="T108" fmla="*/ 2147483646 w 4409"/>
                <a:gd name="T109" fmla="*/ 2147483646 h 4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09" h="4408">
                  <a:moveTo>
                    <a:pt x="3025" y="2127"/>
                  </a:moveTo>
                  <a:lnTo>
                    <a:pt x="3025" y="2127"/>
                  </a:lnTo>
                  <a:lnTo>
                    <a:pt x="3097" y="2107"/>
                  </a:lnTo>
                  <a:lnTo>
                    <a:pt x="3179" y="2081"/>
                  </a:lnTo>
                  <a:lnTo>
                    <a:pt x="3271" y="2053"/>
                  </a:lnTo>
                  <a:lnTo>
                    <a:pt x="3375" y="2020"/>
                  </a:lnTo>
                  <a:lnTo>
                    <a:pt x="3429" y="2002"/>
                  </a:lnTo>
                  <a:lnTo>
                    <a:pt x="3481" y="1982"/>
                  </a:lnTo>
                  <a:lnTo>
                    <a:pt x="3532" y="1961"/>
                  </a:lnTo>
                  <a:lnTo>
                    <a:pt x="3580" y="1938"/>
                  </a:lnTo>
                  <a:lnTo>
                    <a:pt x="3626" y="1914"/>
                  </a:lnTo>
                  <a:lnTo>
                    <a:pt x="3672" y="1889"/>
                  </a:lnTo>
                  <a:lnTo>
                    <a:pt x="3715" y="1861"/>
                  </a:lnTo>
                  <a:lnTo>
                    <a:pt x="3756" y="1834"/>
                  </a:lnTo>
                  <a:lnTo>
                    <a:pt x="3797" y="1804"/>
                  </a:lnTo>
                  <a:lnTo>
                    <a:pt x="3834" y="1774"/>
                  </a:lnTo>
                  <a:lnTo>
                    <a:pt x="3871" y="1744"/>
                  </a:lnTo>
                  <a:lnTo>
                    <a:pt x="3906" y="1711"/>
                  </a:lnTo>
                  <a:lnTo>
                    <a:pt x="3940" y="1679"/>
                  </a:lnTo>
                  <a:lnTo>
                    <a:pt x="3971" y="1644"/>
                  </a:lnTo>
                  <a:lnTo>
                    <a:pt x="4002" y="1610"/>
                  </a:lnTo>
                  <a:lnTo>
                    <a:pt x="4031" y="1575"/>
                  </a:lnTo>
                  <a:lnTo>
                    <a:pt x="4059" y="1539"/>
                  </a:lnTo>
                  <a:lnTo>
                    <a:pt x="4085" y="1502"/>
                  </a:lnTo>
                  <a:lnTo>
                    <a:pt x="4110" y="1466"/>
                  </a:lnTo>
                  <a:lnTo>
                    <a:pt x="4134" y="1428"/>
                  </a:lnTo>
                  <a:lnTo>
                    <a:pt x="4157" y="1390"/>
                  </a:lnTo>
                  <a:lnTo>
                    <a:pt x="4177" y="1351"/>
                  </a:lnTo>
                  <a:lnTo>
                    <a:pt x="4198" y="1312"/>
                  </a:lnTo>
                  <a:lnTo>
                    <a:pt x="4217" y="1274"/>
                  </a:lnTo>
                  <a:lnTo>
                    <a:pt x="4234" y="1235"/>
                  </a:lnTo>
                  <a:lnTo>
                    <a:pt x="4251" y="1196"/>
                  </a:lnTo>
                  <a:lnTo>
                    <a:pt x="4267" y="1156"/>
                  </a:lnTo>
                  <a:lnTo>
                    <a:pt x="4281" y="1117"/>
                  </a:lnTo>
                  <a:lnTo>
                    <a:pt x="4295" y="1078"/>
                  </a:lnTo>
                  <a:lnTo>
                    <a:pt x="4307" y="1039"/>
                  </a:lnTo>
                  <a:lnTo>
                    <a:pt x="4319" y="1000"/>
                  </a:lnTo>
                  <a:lnTo>
                    <a:pt x="4329" y="961"/>
                  </a:lnTo>
                  <a:lnTo>
                    <a:pt x="4340" y="923"/>
                  </a:lnTo>
                  <a:lnTo>
                    <a:pt x="4349" y="884"/>
                  </a:lnTo>
                  <a:lnTo>
                    <a:pt x="4357" y="847"/>
                  </a:lnTo>
                  <a:lnTo>
                    <a:pt x="4365" y="809"/>
                  </a:lnTo>
                  <a:lnTo>
                    <a:pt x="4377" y="736"/>
                  </a:lnTo>
                  <a:lnTo>
                    <a:pt x="4387" y="665"/>
                  </a:lnTo>
                  <a:lnTo>
                    <a:pt x="4395" y="598"/>
                  </a:lnTo>
                  <a:lnTo>
                    <a:pt x="4401" y="534"/>
                  </a:lnTo>
                  <a:lnTo>
                    <a:pt x="4405" y="474"/>
                  </a:lnTo>
                  <a:lnTo>
                    <a:pt x="4407" y="418"/>
                  </a:lnTo>
                  <a:lnTo>
                    <a:pt x="4409" y="367"/>
                  </a:lnTo>
                  <a:lnTo>
                    <a:pt x="4409" y="321"/>
                  </a:lnTo>
                  <a:lnTo>
                    <a:pt x="4409" y="281"/>
                  </a:lnTo>
                  <a:lnTo>
                    <a:pt x="4407" y="247"/>
                  </a:lnTo>
                  <a:lnTo>
                    <a:pt x="4404" y="201"/>
                  </a:lnTo>
                  <a:lnTo>
                    <a:pt x="4403" y="183"/>
                  </a:lnTo>
                  <a:lnTo>
                    <a:pt x="3786" y="183"/>
                  </a:lnTo>
                  <a:lnTo>
                    <a:pt x="3491" y="183"/>
                  </a:lnTo>
                  <a:lnTo>
                    <a:pt x="3491" y="0"/>
                  </a:lnTo>
                  <a:lnTo>
                    <a:pt x="919" y="0"/>
                  </a:lnTo>
                  <a:lnTo>
                    <a:pt x="919" y="183"/>
                  </a:lnTo>
                  <a:lnTo>
                    <a:pt x="624" y="183"/>
                  </a:lnTo>
                  <a:lnTo>
                    <a:pt x="6" y="183"/>
                  </a:lnTo>
                  <a:lnTo>
                    <a:pt x="5" y="201"/>
                  </a:lnTo>
                  <a:lnTo>
                    <a:pt x="2" y="247"/>
                  </a:lnTo>
                  <a:lnTo>
                    <a:pt x="1" y="282"/>
                  </a:lnTo>
                  <a:lnTo>
                    <a:pt x="0" y="321"/>
                  </a:lnTo>
                  <a:lnTo>
                    <a:pt x="1" y="367"/>
                  </a:lnTo>
                  <a:lnTo>
                    <a:pt x="2" y="419"/>
                  </a:lnTo>
                  <a:lnTo>
                    <a:pt x="4" y="475"/>
                  </a:lnTo>
                  <a:lnTo>
                    <a:pt x="8" y="535"/>
                  </a:lnTo>
                  <a:lnTo>
                    <a:pt x="14" y="599"/>
                  </a:lnTo>
                  <a:lnTo>
                    <a:pt x="22" y="667"/>
                  </a:lnTo>
                  <a:lnTo>
                    <a:pt x="32" y="737"/>
                  </a:lnTo>
                  <a:lnTo>
                    <a:pt x="45" y="811"/>
                  </a:lnTo>
                  <a:lnTo>
                    <a:pt x="52" y="848"/>
                  </a:lnTo>
                  <a:lnTo>
                    <a:pt x="61" y="886"/>
                  </a:lnTo>
                  <a:lnTo>
                    <a:pt x="69" y="924"/>
                  </a:lnTo>
                  <a:lnTo>
                    <a:pt x="79" y="962"/>
                  </a:lnTo>
                  <a:lnTo>
                    <a:pt x="91" y="1002"/>
                  </a:lnTo>
                  <a:lnTo>
                    <a:pt x="102" y="1041"/>
                  </a:lnTo>
                  <a:lnTo>
                    <a:pt x="115" y="1080"/>
                  </a:lnTo>
                  <a:lnTo>
                    <a:pt x="128" y="1120"/>
                  </a:lnTo>
                  <a:lnTo>
                    <a:pt x="142" y="1158"/>
                  </a:lnTo>
                  <a:lnTo>
                    <a:pt x="159" y="1198"/>
                  </a:lnTo>
                  <a:lnTo>
                    <a:pt x="175" y="1237"/>
                  </a:lnTo>
                  <a:lnTo>
                    <a:pt x="193" y="1276"/>
                  </a:lnTo>
                  <a:lnTo>
                    <a:pt x="211" y="1315"/>
                  </a:lnTo>
                  <a:lnTo>
                    <a:pt x="232" y="1354"/>
                  </a:lnTo>
                  <a:lnTo>
                    <a:pt x="253" y="1392"/>
                  </a:lnTo>
                  <a:lnTo>
                    <a:pt x="275" y="1430"/>
                  </a:lnTo>
                  <a:lnTo>
                    <a:pt x="299" y="1468"/>
                  </a:lnTo>
                  <a:lnTo>
                    <a:pt x="324" y="1504"/>
                  </a:lnTo>
                  <a:lnTo>
                    <a:pt x="350" y="1541"/>
                  </a:lnTo>
                  <a:lnTo>
                    <a:pt x="378" y="1577"/>
                  </a:lnTo>
                  <a:lnTo>
                    <a:pt x="407" y="1612"/>
                  </a:lnTo>
                  <a:lnTo>
                    <a:pt x="438" y="1646"/>
                  </a:lnTo>
                  <a:lnTo>
                    <a:pt x="470" y="1681"/>
                  </a:lnTo>
                  <a:lnTo>
                    <a:pt x="503" y="1713"/>
                  </a:lnTo>
                  <a:lnTo>
                    <a:pt x="538" y="1746"/>
                  </a:lnTo>
                  <a:lnTo>
                    <a:pt x="574" y="1776"/>
                  </a:lnTo>
                  <a:lnTo>
                    <a:pt x="613" y="1806"/>
                  </a:lnTo>
                  <a:lnTo>
                    <a:pt x="653" y="1835"/>
                  </a:lnTo>
                  <a:lnTo>
                    <a:pt x="694" y="1863"/>
                  </a:lnTo>
                  <a:lnTo>
                    <a:pt x="738" y="1890"/>
                  </a:lnTo>
                  <a:lnTo>
                    <a:pt x="782" y="1915"/>
                  </a:lnTo>
                  <a:lnTo>
                    <a:pt x="829" y="1939"/>
                  </a:lnTo>
                  <a:lnTo>
                    <a:pt x="878" y="1962"/>
                  </a:lnTo>
                  <a:lnTo>
                    <a:pt x="928" y="1983"/>
                  </a:lnTo>
                  <a:lnTo>
                    <a:pt x="981" y="2002"/>
                  </a:lnTo>
                  <a:lnTo>
                    <a:pt x="1035" y="2020"/>
                  </a:lnTo>
                  <a:lnTo>
                    <a:pt x="1137" y="2053"/>
                  </a:lnTo>
                  <a:lnTo>
                    <a:pt x="1230" y="2080"/>
                  </a:lnTo>
                  <a:lnTo>
                    <a:pt x="1311" y="2105"/>
                  </a:lnTo>
                  <a:lnTo>
                    <a:pt x="1384" y="2125"/>
                  </a:lnTo>
                  <a:lnTo>
                    <a:pt x="1417" y="2164"/>
                  </a:lnTo>
                  <a:lnTo>
                    <a:pt x="1452" y="2203"/>
                  </a:lnTo>
                  <a:lnTo>
                    <a:pt x="1488" y="2241"/>
                  </a:lnTo>
                  <a:lnTo>
                    <a:pt x="1525" y="2275"/>
                  </a:lnTo>
                  <a:lnTo>
                    <a:pt x="1562" y="2309"/>
                  </a:lnTo>
                  <a:lnTo>
                    <a:pt x="1600" y="2340"/>
                  </a:lnTo>
                  <a:lnTo>
                    <a:pt x="1639" y="2370"/>
                  </a:lnTo>
                  <a:lnTo>
                    <a:pt x="1679" y="2398"/>
                  </a:lnTo>
                  <a:lnTo>
                    <a:pt x="1720" y="2424"/>
                  </a:lnTo>
                  <a:lnTo>
                    <a:pt x="1761" y="2449"/>
                  </a:lnTo>
                  <a:lnTo>
                    <a:pt x="1803" y="2471"/>
                  </a:lnTo>
                  <a:lnTo>
                    <a:pt x="1845" y="2490"/>
                  </a:lnTo>
                  <a:lnTo>
                    <a:pt x="1888" y="2508"/>
                  </a:lnTo>
                  <a:lnTo>
                    <a:pt x="1933" y="2525"/>
                  </a:lnTo>
                  <a:lnTo>
                    <a:pt x="1976" y="2538"/>
                  </a:lnTo>
                  <a:lnTo>
                    <a:pt x="2021" y="2549"/>
                  </a:lnTo>
                  <a:lnTo>
                    <a:pt x="2021" y="3864"/>
                  </a:lnTo>
                  <a:lnTo>
                    <a:pt x="1963" y="3868"/>
                  </a:lnTo>
                  <a:lnTo>
                    <a:pt x="1906" y="3873"/>
                  </a:lnTo>
                  <a:lnTo>
                    <a:pt x="1850" y="3880"/>
                  </a:lnTo>
                  <a:lnTo>
                    <a:pt x="1795" y="3887"/>
                  </a:lnTo>
                  <a:lnTo>
                    <a:pt x="1741" y="3895"/>
                  </a:lnTo>
                  <a:lnTo>
                    <a:pt x="1688" y="3904"/>
                  </a:lnTo>
                  <a:lnTo>
                    <a:pt x="1636" y="3915"/>
                  </a:lnTo>
                  <a:lnTo>
                    <a:pt x="1587" y="3926"/>
                  </a:lnTo>
                  <a:lnTo>
                    <a:pt x="1537" y="3939"/>
                  </a:lnTo>
                  <a:lnTo>
                    <a:pt x="1489" y="3951"/>
                  </a:lnTo>
                  <a:lnTo>
                    <a:pt x="1444" y="3965"/>
                  </a:lnTo>
                  <a:lnTo>
                    <a:pt x="1399" y="3980"/>
                  </a:lnTo>
                  <a:lnTo>
                    <a:pt x="1355" y="3995"/>
                  </a:lnTo>
                  <a:lnTo>
                    <a:pt x="1314" y="4012"/>
                  </a:lnTo>
                  <a:lnTo>
                    <a:pt x="1274" y="4029"/>
                  </a:lnTo>
                  <a:lnTo>
                    <a:pt x="1237" y="4046"/>
                  </a:lnTo>
                  <a:lnTo>
                    <a:pt x="1200" y="4065"/>
                  </a:lnTo>
                  <a:lnTo>
                    <a:pt x="1166" y="4085"/>
                  </a:lnTo>
                  <a:lnTo>
                    <a:pt x="1134" y="4104"/>
                  </a:lnTo>
                  <a:lnTo>
                    <a:pt x="1104" y="4124"/>
                  </a:lnTo>
                  <a:lnTo>
                    <a:pt x="1076" y="4146"/>
                  </a:lnTo>
                  <a:lnTo>
                    <a:pt x="1049" y="4167"/>
                  </a:lnTo>
                  <a:lnTo>
                    <a:pt x="1026" y="4189"/>
                  </a:lnTo>
                  <a:lnTo>
                    <a:pt x="1004" y="4211"/>
                  </a:lnTo>
                  <a:lnTo>
                    <a:pt x="984" y="4235"/>
                  </a:lnTo>
                  <a:lnTo>
                    <a:pt x="968" y="4259"/>
                  </a:lnTo>
                  <a:lnTo>
                    <a:pt x="953" y="4282"/>
                  </a:lnTo>
                  <a:lnTo>
                    <a:pt x="947" y="4295"/>
                  </a:lnTo>
                  <a:lnTo>
                    <a:pt x="941" y="4307"/>
                  </a:lnTo>
                  <a:lnTo>
                    <a:pt x="936" y="4320"/>
                  </a:lnTo>
                  <a:lnTo>
                    <a:pt x="931" y="4332"/>
                  </a:lnTo>
                  <a:lnTo>
                    <a:pt x="927" y="4344"/>
                  </a:lnTo>
                  <a:lnTo>
                    <a:pt x="924" y="4358"/>
                  </a:lnTo>
                  <a:lnTo>
                    <a:pt x="922" y="4370"/>
                  </a:lnTo>
                  <a:lnTo>
                    <a:pt x="920" y="4383"/>
                  </a:lnTo>
                  <a:lnTo>
                    <a:pt x="919" y="4396"/>
                  </a:lnTo>
                  <a:lnTo>
                    <a:pt x="919" y="4408"/>
                  </a:lnTo>
                  <a:lnTo>
                    <a:pt x="3491" y="4408"/>
                  </a:lnTo>
                  <a:lnTo>
                    <a:pt x="3491" y="4396"/>
                  </a:lnTo>
                  <a:lnTo>
                    <a:pt x="3490" y="4383"/>
                  </a:lnTo>
                  <a:lnTo>
                    <a:pt x="3488" y="4370"/>
                  </a:lnTo>
                  <a:lnTo>
                    <a:pt x="3486" y="4358"/>
                  </a:lnTo>
                  <a:lnTo>
                    <a:pt x="3482" y="4344"/>
                  </a:lnTo>
                  <a:lnTo>
                    <a:pt x="3478" y="4332"/>
                  </a:lnTo>
                  <a:lnTo>
                    <a:pt x="3474" y="4320"/>
                  </a:lnTo>
                  <a:lnTo>
                    <a:pt x="3469" y="4307"/>
                  </a:lnTo>
                  <a:lnTo>
                    <a:pt x="3463" y="4295"/>
                  </a:lnTo>
                  <a:lnTo>
                    <a:pt x="3457" y="4282"/>
                  </a:lnTo>
                  <a:lnTo>
                    <a:pt x="3443" y="4259"/>
                  </a:lnTo>
                  <a:lnTo>
                    <a:pt x="3426" y="4235"/>
                  </a:lnTo>
                  <a:lnTo>
                    <a:pt x="3406" y="4211"/>
                  </a:lnTo>
                  <a:lnTo>
                    <a:pt x="3384" y="4189"/>
                  </a:lnTo>
                  <a:lnTo>
                    <a:pt x="3361" y="4167"/>
                  </a:lnTo>
                  <a:lnTo>
                    <a:pt x="3334" y="4146"/>
                  </a:lnTo>
                  <a:lnTo>
                    <a:pt x="3306" y="4124"/>
                  </a:lnTo>
                  <a:lnTo>
                    <a:pt x="3276" y="4104"/>
                  </a:lnTo>
                  <a:lnTo>
                    <a:pt x="3244" y="4085"/>
                  </a:lnTo>
                  <a:lnTo>
                    <a:pt x="3210" y="4065"/>
                  </a:lnTo>
                  <a:lnTo>
                    <a:pt x="3173" y="4046"/>
                  </a:lnTo>
                  <a:lnTo>
                    <a:pt x="3136" y="4029"/>
                  </a:lnTo>
                  <a:lnTo>
                    <a:pt x="3096" y="4012"/>
                  </a:lnTo>
                  <a:lnTo>
                    <a:pt x="3054" y="3995"/>
                  </a:lnTo>
                  <a:lnTo>
                    <a:pt x="3011" y="3980"/>
                  </a:lnTo>
                  <a:lnTo>
                    <a:pt x="2966" y="3965"/>
                  </a:lnTo>
                  <a:lnTo>
                    <a:pt x="2921" y="3951"/>
                  </a:lnTo>
                  <a:lnTo>
                    <a:pt x="2873" y="3939"/>
                  </a:lnTo>
                  <a:lnTo>
                    <a:pt x="2823" y="3926"/>
                  </a:lnTo>
                  <a:lnTo>
                    <a:pt x="2773" y="3915"/>
                  </a:lnTo>
                  <a:lnTo>
                    <a:pt x="2722" y="3904"/>
                  </a:lnTo>
                  <a:lnTo>
                    <a:pt x="2669" y="3895"/>
                  </a:lnTo>
                  <a:lnTo>
                    <a:pt x="2615" y="3887"/>
                  </a:lnTo>
                  <a:lnTo>
                    <a:pt x="2559" y="3880"/>
                  </a:lnTo>
                  <a:lnTo>
                    <a:pt x="2504" y="3873"/>
                  </a:lnTo>
                  <a:lnTo>
                    <a:pt x="2447" y="3868"/>
                  </a:lnTo>
                  <a:lnTo>
                    <a:pt x="2389" y="3864"/>
                  </a:lnTo>
                  <a:lnTo>
                    <a:pt x="2389" y="2549"/>
                  </a:lnTo>
                  <a:lnTo>
                    <a:pt x="2434" y="2538"/>
                  </a:lnTo>
                  <a:lnTo>
                    <a:pt x="2477" y="2525"/>
                  </a:lnTo>
                  <a:lnTo>
                    <a:pt x="2521" y="2508"/>
                  </a:lnTo>
                  <a:lnTo>
                    <a:pt x="2565" y="2491"/>
                  </a:lnTo>
                  <a:lnTo>
                    <a:pt x="2607" y="2471"/>
                  </a:lnTo>
                  <a:lnTo>
                    <a:pt x="2649" y="2449"/>
                  </a:lnTo>
                  <a:lnTo>
                    <a:pt x="2689" y="2425"/>
                  </a:lnTo>
                  <a:lnTo>
                    <a:pt x="2730" y="2399"/>
                  </a:lnTo>
                  <a:lnTo>
                    <a:pt x="2769" y="2370"/>
                  </a:lnTo>
                  <a:lnTo>
                    <a:pt x="2809" y="2341"/>
                  </a:lnTo>
                  <a:lnTo>
                    <a:pt x="2846" y="2310"/>
                  </a:lnTo>
                  <a:lnTo>
                    <a:pt x="2884" y="2276"/>
                  </a:lnTo>
                  <a:lnTo>
                    <a:pt x="2921" y="2242"/>
                  </a:lnTo>
                  <a:lnTo>
                    <a:pt x="2956" y="2205"/>
                  </a:lnTo>
                  <a:lnTo>
                    <a:pt x="2992" y="2167"/>
                  </a:lnTo>
                  <a:lnTo>
                    <a:pt x="3025" y="2127"/>
                  </a:lnTo>
                  <a:close/>
                  <a:moveTo>
                    <a:pt x="3491" y="791"/>
                  </a:moveTo>
                  <a:lnTo>
                    <a:pt x="3491" y="367"/>
                  </a:lnTo>
                  <a:lnTo>
                    <a:pt x="3786" y="367"/>
                  </a:lnTo>
                  <a:lnTo>
                    <a:pt x="4226" y="367"/>
                  </a:lnTo>
                  <a:lnTo>
                    <a:pt x="4226" y="403"/>
                  </a:lnTo>
                  <a:lnTo>
                    <a:pt x="4225" y="441"/>
                  </a:lnTo>
                  <a:lnTo>
                    <a:pt x="4223" y="482"/>
                  </a:lnTo>
                  <a:lnTo>
                    <a:pt x="4220" y="525"/>
                  </a:lnTo>
                  <a:lnTo>
                    <a:pt x="4216" y="570"/>
                  </a:lnTo>
                  <a:lnTo>
                    <a:pt x="4211" y="617"/>
                  </a:lnTo>
                  <a:lnTo>
                    <a:pt x="4205" y="665"/>
                  </a:lnTo>
                  <a:lnTo>
                    <a:pt x="4198" y="716"/>
                  </a:lnTo>
                  <a:lnTo>
                    <a:pt x="4188" y="767"/>
                  </a:lnTo>
                  <a:lnTo>
                    <a:pt x="4177" y="819"/>
                  </a:lnTo>
                  <a:lnTo>
                    <a:pt x="4165" y="873"/>
                  </a:lnTo>
                  <a:lnTo>
                    <a:pt x="4152" y="927"/>
                  </a:lnTo>
                  <a:lnTo>
                    <a:pt x="4136" y="982"/>
                  </a:lnTo>
                  <a:lnTo>
                    <a:pt x="4117" y="1037"/>
                  </a:lnTo>
                  <a:lnTo>
                    <a:pt x="4097" y="1091"/>
                  </a:lnTo>
                  <a:lnTo>
                    <a:pt x="4075" y="1146"/>
                  </a:lnTo>
                  <a:lnTo>
                    <a:pt x="4050" y="1201"/>
                  </a:lnTo>
                  <a:lnTo>
                    <a:pt x="4037" y="1227"/>
                  </a:lnTo>
                  <a:lnTo>
                    <a:pt x="4023" y="1255"/>
                  </a:lnTo>
                  <a:lnTo>
                    <a:pt x="4009" y="1281"/>
                  </a:lnTo>
                  <a:lnTo>
                    <a:pt x="3994" y="1307"/>
                  </a:lnTo>
                  <a:lnTo>
                    <a:pt x="3977" y="1334"/>
                  </a:lnTo>
                  <a:lnTo>
                    <a:pt x="3961" y="1360"/>
                  </a:lnTo>
                  <a:lnTo>
                    <a:pt x="3944" y="1385"/>
                  </a:lnTo>
                  <a:lnTo>
                    <a:pt x="3926" y="1412"/>
                  </a:lnTo>
                  <a:lnTo>
                    <a:pt x="3907" y="1436"/>
                  </a:lnTo>
                  <a:lnTo>
                    <a:pt x="3887" y="1462"/>
                  </a:lnTo>
                  <a:lnTo>
                    <a:pt x="3867" y="1486"/>
                  </a:lnTo>
                  <a:lnTo>
                    <a:pt x="3847" y="1510"/>
                  </a:lnTo>
                  <a:lnTo>
                    <a:pt x="3824" y="1534"/>
                  </a:lnTo>
                  <a:lnTo>
                    <a:pt x="3802" y="1557"/>
                  </a:lnTo>
                  <a:lnTo>
                    <a:pt x="3779" y="1579"/>
                  </a:lnTo>
                  <a:lnTo>
                    <a:pt x="3754" y="1602"/>
                  </a:lnTo>
                  <a:lnTo>
                    <a:pt x="3729" y="1623"/>
                  </a:lnTo>
                  <a:lnTo>
                    <a:pt x="3703" y="1644"/>
                  </a:lnTo>
                  <a:lnTo>
                    <a:pt x="3676" y="1664"/>
                  </a:lnTo>
                  <a:lnTo>
                    <a:pt x="3649" y="1685"/>
                  </a:lnTo>
                  <a:lnTo>
                    <a:pt x="3619" y="1704"/>
                  </a:lnTo>
                  <a:lnTo>
                    <a:pt x="3590" y="1722"/>
                  </a:lnTo>
                  <a:lnTo>
                    <a:pt x="3560" y="1740"/>
                  </a:lnTo>
                  <a:lnTo>
                    <a:pt x="3528" y="1758"/>
                  </a:lnTo>
                  <a:lnTo>
                    <a:pt x="3496" y="1775"/>
                  </a:lnTo>
                  <a:lnTo>
                    <a:pt x="3462" y="1790"/>
                  </a:lnTo>
                  <a:lnTo>
                    <a:pt x="3428" y="1805"/>
                  </a:lnTo>
                  <a:lnTo>
                    <a:pt x="3392" y="1820"/>
                  </a:lnTo>
                  <a:lnTo>
                    <a:pt x="3357" y="1833"/>
                  </a:lnTo>
                  <a:lnTo>
                    <a:pt x="3319" y="1846"/>
                  </a:lnTo>
                  <a:lnTo>
                    <a:pt x="3192" y="1886"/>
                  </a:lnTo>
                  <a:lnTo>
                    <a:pt x="3227" y="1825"/>
                  </a:lnTo>
                  <a:lnTo>
                    <a:pt x="3258" y="1763"/>
                  </a:lnTo>
                  <a:lnTo>
                    <a:pt x="3289" y="1700"/>
                  </a:lnTo>
                  <a:lnTo>
                    <a:pt x="3317" y="1635"/>
                  </a:lnTo>
                  <a:lnTo>
                    <a:pt x="3345" y="1569"/>
                  </a:lnTo>
                  <a:lnTo>
                    <a:pt x="3369" y="1501"/>
                  </a:lnTo>
                  <a:lnTo>
                    <a:pt x="3391" y="1433"/>
                  </a:lnTo>
                  <a:lnTo>
                    <a:pt x="3411" y="1364"/>
                  </a:lnTo>
                  <a:lnTo>
                    <a:pt x="3430" y="1294"/>
                  </a:lnTo>
                  <a:lnTo>
                    <a:pt x="3446" y="1223"/>
                  </a:lnTo>
                  <a:lnTo>
                    <a:pt x="3459" y="1152"/>
                  </a:lnTo>
                  <a:lnTo>
                    <a:pt x="3470" y="1080"/>
                  </a:lnTo>
                  <a:lnTo>
                    <a:pt x="3475" y="1044"/>
                  </a:lnTo>
                  <a:lnTo>
                    <a:pt x="3479" y="1008"/>
                  </a:lnTo>
                  <a:lnTo>
                    <a:pt x="3482" y="972"/>
                  </a:lnTo>
                  <a:lnTo>
                    <a:pt x="3486" y="936"/>
                  </a:lnTo>
                  <a:lnTo>
                    <a:pt x="3488" y="900"/>
                  </a:lnTo>
                  <a:lnTo>
                    <a:pt x="3490" y="863"/>
                  </a:lnTo>
                  <a:lnTo>
                    <a:pt x="3491" y="828"/>
                  </a:lnTo>
                  <a:lnTo>
                    <a:pt x="3491" y="791"/>
                  </a:lnTo>
                  <a:close/>
                  <a:moveTo>
                    <a:pt x="1091" y="1846"/>
                  </a:moveTo>
                  <a:lnTo>
                    <a:pt x="1091" y="1846"/>
                  </a:lnTo>
                  <a:lnTo>
                    <a:pt x="1053" y="1833"/>
                  </a:lnTo>
                  <a:lnTo>
                    <a:pt x="1017" y="1820"/>
                  </a:lnTo>
                  <a:lnTo>
                    <a:pt x="981" y="1805"/>
                  </a:lnTo>
                  <a:lnTo>
                    <a:pt x="947" y="1791"/>
                  </a:lnTo>
                  <a:lnTo>
                    <a:pt x="913" y="1775"/>
                  </a:lnTo>
                  <a:lnTo>
                    <a:pt x="881" y="1759"/>
                  </a:lnTo>
                  <a:lnTo>
                    <a:pt x="849" y="1741"/>
                  </a:lnTo>
                  <a:lnTo>
                    <a:pt x="819" y="1723"/>
                  </a:lnTo>
                  <a:lnTo>
                    <a:pt x="789" y="1705"/>
                  </a:lnTo>
                  <a:lnTo>
                    <a:pt x="760" y="1686"/>
                  </a:lnTo>
                  <a:lnTo>
                    <a:pt x="733" y="1665"/>
                  </a:lnTo>
                  <a:lnTo>
                    <a:pt x="705" y="1645"/>
                  </a:lnTo>
                  <a:lnTo>
                    <a:pt x="680" y="1624"/>
                  </a:lnTo>
                  <a:lnTo>
                    <a:pt x="655" y="1603"/>
                  </a:lnTo>
                  <a:lnTo>
                    <a:pt x="630" y="1580"/>
                  </a:lnTo>
                  <a:lnTo>
                    <a:pt x="607" y="1558"/>
                  </a:lnTo>
                  <a:lnTo>
                    <a:pt x="585" y="1535"/>
                  </a:lnTo>
                  <a:lnTo>
                    <a:pt x="562" y="1511"/>
                  </a:lnTo>
                  <a:lnTo>
                    <a:pt x="541" y="1487"/>
                  </a:lnTo>
                  <a:lnTo>
                    <a:pt x="521" y="1463"/>
                  </a:lnTo>
                  <a:lnTo>
                    <a:pt x="501" y="1438"/>
                  </a:lnTo>
                  <a:lnTo>
                    <a:pt x="483" y="1413"/>
                  </a:lnTo>
                  <a:lnTo>
                    <a:pt x="465" y="1387"/>
                  </a:lnTo>
                  <a:lnTo>
                    <a:pt x="448" y="1361"/>
                  </a:lnTo>
                  <a:lnTo>
                    <a:pt x="431" y="1336"/>
                  </a:lnTo>
                  <a:lnTo>
                    <a:pt x="415" y="1309"/>
                  </a:lnTo>
                  <a:lnTo>
                    <a:pt x="400" y="1283"/>
                  </a:lnTo>
                  <a:lnTo>
                    <a:pt x="386" y="1256"/>
                  </a:lnTo>
                  <a:lnTo>
                    <a:pt x="372" y="1229"/>
                  </a:lnTo>
                  <a:lnTo>
                    <a:pt x="358" y="1202"/>
                  </a:lnTo>
                  <a:lnTo>
                    <a:pt x="334" y="1147"/>
                  </a:lnTo>
                  <a:lnTo>
                    <a:pt x="312" y="1092"/>
                  </a:lnTo>
                  <a:lnTo>
                    <a:pt x="291" y="1038"/>
                  </a:lnTo>
                  <a:lnTo>
                    <a:pt x="273" y="983"/>
                  </a:lnTo>
                  <a:lnTo>
                    <a:pt x="258" y="928"/>
                  </a:lnTo>
                  <a:lnTo>
                    <a:pt x="244" y="874"/>
                  </a:lnTo>
                  <a:lnTo>
                    <a:pt x="232" y="820"/>
                  </a:lnTo>
                  <a:lnTo>
                    <a:pt x="221" y="768"/>
                  </a:lnTo>
                  <a:lnTo>
                    <a:pt x="212" y="716"/>
                  </a:lnTo>
                  <a:lnTo>
                    <a:pt x="204" y="666"/>
                  </a:lnTo>
                  <a:lnTo>
                    <a:pt x="198" y="618"/>
                  </a:lnTo>
                  <a:lnTo>
                    <a:pt x="194" y="570"/>
                  </a:lnTo>
                  <a:lnTo>
                    <a:pt x="190" y="525"/>
                  </a:lnTo>
                  <a:lnTo>
                    <a:pt x="187" y="482"/>
                  </a:lnTo>
                  <a:lnTo>
                    <a:pt x="185" y="441"/>
                  </a:lnTo>
                  <a:lnTo>
                    <a:pt x="184" y="404"/>
                  </a:lnTo>
                  <a:lnTo>
                    <a:pt x="184" y="367"/>
                  </a:lnTo>
                  <a:lnTo>
                    <a:pt x="624" y="367"/>
                  </a:lnTo>
                  <a:lnTo>
                    <a:pt x="919" y="367"/>
                  </a:lnTo>
                  <a:lnTo>
                    <a:pt x="919" y="791"/>
                  </a:lnTo>
                  <a:lnTo>
                    <a:pt x="919" y="828"/>
                  </a:lnTo>
                  <a:lnTo>
                    <a:pt x="920" y="863"/>
                  </a:lnTo>
                  <a:lnTo>
                    <a:pt x="922" y="900"/>
                  </a:lnTo>
                  <a:lnTo>
                    <a:pt x="924" y="936"/>
                  </a:lnTo>
                  <a:lnTo>
                    <a:pt x="927" y="972"/>
                  </a:lnTo>
                  <a:lnTo>
                    <a:pt x="930" y="1008"/>
                  </a:lnTo>
                  <a:lnTo>
                    <a:pt x="935" y="1044"/>
                  </a:lnTo>
                  <a:lnTo>
                    <a:pt x="940" y="1080"/>
                  </a:lnTo>
                  <a:lnTo>
                    <a:pt x="951" y="1151"/>
                  </a:lnTo>
                  <a:lnTo>
                    <a:pt x="964" y="1223"/>
                  </a:lnTo>
                  <a:lnTo>
                    <a:pt x="980" y="1293"/>
                  </a:lnTo>
                  <a:lnTo>
                    <a:pt x="998" y="1363"/>
                  </a:lnTo>
                  <a:lnTo>
                    <a:pt x="1019" y="1432"/>
                  </a:lnTo>
                  <a:lnTo>
                    <a:pt x="1041" y="1501"/>
                  </a:lnTo>
                  <a:lnTo>
                    <a:pt x="1065" y="1568"/>
                  </a:lnTo>
                  <a:lnTo>
                    <a:pt x="1092" y="1634"/>
                  </a:lnTo>
                  <a:lnTo>
                    <a:pt x="1120" y="1699"/>
                  </a:lnTo>
                  <a:lnTo>
                    <a:pt x="1151" y="1763"/>
                  </a:lnTo>
                  <a:lnTo>
                    <a:pt x="1183" y="1825"/>
                  </a:lnTo>
                  <a:lnTo>
                    <a:pt x="1217" y="1885"/>
                  </a:lnTo>
                  <a:lnTo>
                    <a:pt x="1091" y="1846"/>
                  </a:lnTo>
                  <a:close/>
                  <a:moveTo>
                    <a:pt x="2205" y="1626"/>
                  </a:moveTo>
                  <a:lnTo>
                    <a:pt x="1637" y="2020"/>
                  </a:lnTo>
                  <a:lnTo>
                    <a:pt x="1837" y="1359"/>
                  </a:lnTo>
                  <a:lnTo>
                    <a:pt x="1287" y="940"/>
                  </a:lnTo>
                  <a:lnTo>
                    <a:pt x="1978" y="927"/>
                  </a:lnTo>
                  <a:lnTo>
                    <a:pt x="2205" y="274"/>
                  </a:lnTo>
                  <a:lnTo>
                    <a:pt x="2433" y="927"/>
                  </a:lnTo>
                  <a:lnTo>
                    <a:pt x="3123" y="940"/>
                  </a:lnTo>
                  <a:lnTo>
                    <a:pt x="2573" y="1359"/>
                  </a:lnTo>
                  <a:lnTo>
                    <a:pt x="2772" y="2020"/>
                  </a:lnTo>
                  <a:lnTo>
                    <a:pt x="2205" y="16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</p:grpSp>
      <p:sp>
        <p:nvSpPr>
          <p:cNvPr id="10" name="矩形 9"/>
          <p:cNvSpPr/>
          <p:nvPr>
            <p:custDataLst>
              <p:tags r:id="rId7"/>
            </p:custDataLst>
          </p:nvPr>
        </p:nvSpPr>
        <p:spPr>
          <a:xfrm>
            <a:off x="687705" y="4253125"/>
            <a:ext cx="7768590" cy="46166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en-US" altLang="zh-CN" sz="2400" kern="0" smtClean="0">
                <a:latin typeface="+mj-lt"/>
                <a:ea typeface="+mj-ea"/>
                <a:cs typeface="+mj-cs"/>
                <a:sym typeface="Arial" pitchFamily="34" charset="0"/>
              </a:rPr>
              <a:t>LOREM IPSUM DOLOR</a:t>
            </a:r>
            <a:endParaRPr lang="zh-CN" altLang="en-US" sz="240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>
            <p:custDataLst>
              <p:tags r:id="rId1"/>
            </p:custDataLst>
          </p:nvPr>
        </p:nvSpPr>
        <p:spPr>
          <a:xfrm>
            <a:off x="2685786" y="1888111"/>
            <a:ext cx="3772429" cy="577850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smtClean="0">
                <a:latin typeface="+mj-lt"/>
                <a:ea typeface="+mj-ea"/>
                <a:cs typeface="+mj-cs"/>
                <a:sym typeface="Arial" pitchFamily="34" charset="0"/>
              </a:rPr>
              <a:t>LOREM IPSUM DOLOR</a:t>
            </a:r>
            <a:endParaRPr lang="zh-CN" altLang="en-US" sz="240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1011473" y="3369735"/>
            <a:ext cx="1710858" cy="1439333"/>
            <a:chOff x="1011473" y="3369735"/>
            <a:chExt cx="1710858" cy="1439333"/>
          </a:xfrm>
        </p:grpSpPr>
        <p:sp>
          <p:nvSpPr>
            <p:cNvPr id="27" name="任意多边形 26"/>
            <p:cNvSpPr/>
            <p:nvPr>
              <p:custDataLst>
                <p:tags r:id="rId3"/>
              </p:custDataLst>
            </p:nvPr>
          </p:nvSpPr>
          <p:spPr>
            <a:xfrm>
              <a:off x="1011473" y="4361767"/>
              <a:ext cx="1710858" cy="447301"/>
            </a:xfrm>
            <a:custGeom>
              <a:avLst/>
              <a:gdLst>
                <a:gd name="connsiteX0" fmla="*/ 1894092 w 2584484"/>
                <a:gd name="connsiteY0" fmla="*/ 363153 h 675709"/>
                <a:gd name="connsiteX1" fmla="*/ 1956983 w 2584484"/>
                <a:gd name="connsiteY1" fmla="*/ 413799 h 675709"/>
                <a:gd name="connsiteX2" fmla="*/ 2112040 w 2584484"/>
                <a:gd name="connsiteY2" fmla="*/ 592850 h 675709"/>
                <a:gd name="connsiteX3" fmla="*/ 2157014 w 2584484"/>
                <a:gd name="connsiteY3" fmla="*/ 675709 h 675709"/>
                <a:gd name="connsiteX4" fmla="*/ 427470 w 2584484"/>
                <a:gd name="connsiteY4" fmla="*/ 675709 h 675709"/>
                <a:gd name="connsiteX5" fmla="*/ 472445 w 2584484"/>
                <a:gd name="connsiteY5" fmla="*/ 592850 h 675709"/>
                <a:gd name="connsiteX6" fmla="*/ 627502 w 2584484"/>
                <a:gd name="connsiteY6" fmla="*/ 413799 h 675709"/>
                <a:gd name="connsiteX7" fmla="*/ 690393 w 2584484"/>
                <a:gd name="connsiteY7" fmla="*/ 363153 h 675709"/>
                <a:gd name="connsiteX8" fmla="*/ 717086 w 2584484"/>
                <a:gd name="connsiteY8" fmla="*/ 383114 h 675709"/>
                <a:gd name="connsiteX9" fmla="*/ 1292242 w 2584484"/>
                <a:gd name="connsiteY9" fmla="*/ 558800 h 675709"/>
                <a:gd name="connsiteX10" fmla="*/ 1867398 w 2584484"/>
                <a:gd name="connsiteY10" fmla="*/ 383114 h 675709"/>
                <a:gd name="connsiteX11" fmla="*/ 1292242 w 2584484"/>
                <a:gd name="connsiteY11" fmla="*/ 156967 h 675709"/>
                <a:gd name="connsiteX12" fmla="*/ 1763488 w 2584484"/>
                <a:gd name="connsiteY12" fmla="*/ 276291 h 675709"/>
                <a:gd name="connsiteX13" fmla="*/ 1860689 w 2584484"/>
                <a:gd name="connsiteY13" fmla="*/ 336954 h 675709"/>
                <a:gd name="connsiteX14" fmla="*/ 1845001 w 2584484"/>
                <a:gd name="connsiteY14" fmla="*/ 349898 h 675709"/>
                <a:gd name="connsiteX15" fmla="*/ 1292242 w 2584484"/>
                <a:gd name="connsiteY15" fmla="*/ 518742 h 675709"/>
                <a:gd name="connsiteX16" fmla="*/ 739483 w 2584484"/>
                <a:gd name="connsiteY16" fmla="*/ 349898 h 675709"/>
                <a:gd name="connsiteX17" fmla="*/ 723796 w 2584484"/>
                <a:gd name="connsiteY17" fmla="*/ 336954 h 675709"/>
                <a:gd name="connsiteX18" fmla="*/ 820997 w 2584484"/>
                <a:gd name="connsiteY18" fmla="*/ 276291 h 675709"/>
                <a:gd name="connsiteX19" fmla="*/ 1292242 w 2584484"/>
                <a:gd name="connsiteY19" fmla="*/ 156967 h 675709"/>
                <a:gd name="connsiteX20" fmla="*/ 2202387 w 2584484"/>
                <a:gd name="connsiteY20" fmla="*/ 0 h 675709"/>
                <a:gd name="connsiteX21" fmla="*/ 2495500 w 2584484"/>
                <a:gd name="connsiteY21" fmla="*/ 0 h 675709"/>
                <a:gd name="connsiteX22" fmla="*/ 2584484 w 2584484"/>
                <a:gd name="connsiteY22" fmla="*/ 0 h 675709"/>
                <a:gd name="connsiteX23" fmla="*/ 2453637 w 2584484"/>
                <a:gd name="connsiteY23" fmla="*/ 497251 h 675709"/>
                <a:gd name="connsiteX24" fmla="*/ 2418726 w 2584484"/>
                <a:gd name="connsiteY24" fmla="*/ 554334 h 675709"/>
                <a:gd name="connsiteX25" fmla="*/ 2235221 w 2584484"/>
                <a:gd name="connsiteY25" fmla="*/ 667169 h 675709"/>
                <a:gd name="connsiteX26" fmla="*/ 2199908 w 2584484"/>
                <a:gd name="connsiteY26" fmla="*/ 671141 h 675709"/>
                <a:gd name="connsiteX27" fmla="*/ 2145256 w 2584484"/>
                <a:gd name="connsiteY27" fmla="*/ 570453 h 675709"/>
                <a:gd name="connsiteX28" fmla="*/ 1983917 w 2584484"/>
                <a:gd name="connsiteY28" fmla="*/ 384147 h 675709"/>
                <a:gd name="connsiteX29" fmla="*/ 1927150 w 2584484"/>
                <a:gd name="connsiteY29" fmla="*/ 338433 h 675709"/>
                <a:gd name="connsiteX30" fmla="*/ 1946591 w 2584484"/>
                <a:gd name="connsiteY30" fmla="*/ 323895 h 675709"/>
                <a:gd name="connsiteX31" fmla="*/ 2145256 w 2584484"/>
                <a:gd name="connsiteY31" fmla="*/ 105256 h 675709"/>
                <a:gd name="connsiteX32" fmla="*/ 427470 w 2584484"/>
                <a:gd name="connsiteY32" fmla="*/ 0 h 675709"/>
                <a:gd name="connsiteX33" fmla="*/ 2157014 w 2584484"/>
                <a:gd name="connsiteY33" fmla="*/ 0 h 675709"/>
                <a:gd name="connsiteX34" fmla="*/ 2112040 w 2584484"/>
                <a:gd name="connsiteY34" fmla="*/ 82859 h 675709"/>
                <a:gd name="connsiteX35" fmla="*/ 1991318 w 2584484"/>
                <a:gd name="connsiteY35" fmla="*/ 229176 h 675709"/>
                <a:gd name="connsiteX36" fmla="*/ 1892610 w 2584484"/>
                <a:gd name="connsiteY36" fmla="*/ 310617 h 675709"/>
                <a:gd name="connsiteX37" fmla="*/ 1887744 w 2584484"/>
                <a:gd name="connsiteY37" fmla="*/ 306699 h 675709"/>
                <a:gd name="connsiteX38" fmla="*/ 1292242 w 2584484"/>
                <a:gd name="connsiteY38" fmla="*/ 116909 h 675709"/>
                <a:gd name="connsiteX39" fmla="*/ 696741 w 2584484"/>
                <a:gd name="connsiteY39" fmla="*/ 306699 h 675709"/>
                <a:gd name="connsiteX40" fmla="*/ 691875 w 2584484"/>
                <a:gd name="connsiteY40" fmla="*/ 310617 h 675709"/>
                <a:gd name="connsiteX41" fmla="*/ 593167 w 2584484"/>
                <a:gd name="connsiteY41" fmla="*/ 229176 h 675709"/>
                <a:gd name="connsiteX42" fmla="*/ 472445 w 2584484"/>
                <a:gd name="connsiteY42" fmla="*/ 82859 h 675709"/>
                <a:gd name="connsiteX43" fmla="*/ 0 w 2584484"/>
                <a:gd name="connsiteY43" fmla="*/ 0 h 675709"/>
                <a:gd name="connsiteX44" fmla="*/ 88981 w 2584484"/>
                <a:gd name="connsiteY44" fmla="*/ 0 h 675709"/>
                <a:gd name="connsiteX45" fmla="*/ 382097 w 2584484"/>
                <a:gd name="connsiteY45" fmla="*/ 0 h 675709"/>
                <a:gd name="connsiteX46" fmla="*/ 439228 w 2584484"/>
                <a:gd name="connsiteY46" fmla="*/ 105256 h 675709"/>
                <a:gd name="connsiteX47" fmla="*/ 637894 w 2584484"/>
                <a:gd name="connsiteY47" fmla="*/ 323895 h 675709"/>
                <a:gd name="connsiteX48" fmla="*/ 657335 w 2584484"/>
                <a:gd name="connsiteY48" fmla="*/ 338433 h 675709"/>
                <a:gd name="connsiteX49" fmla="*/ 600568 w 2584484"/>
                <a:gd name="connsiteY49" fmla="*/ 384147 h 675709"/>
                <a:gd name="connsiteX50" fmla="*/ 439228 w 2584484"/>
                <a:gd name="connsiteY50" fmla="*/ 570453 h 675709"/>
                <a:gd name="connsiteX51" fmla="*/ 384577 w 2584484"/>
                <a:gd name="connsiteY51" fmla="*/ 671141 h 675709"/>
                <a:gd name="connsiteX52" fmla="*/ 349262 w 2584484"/>
                <a:gd name="connsiteY52" fmla="*/ 667169 h 675709"/>
                <a:gd name="connsiteX53" fmla="*/ 165755 w 2584484"/>
                <a:gd name="connsiteY53" fmla="*/ 554334 h 675709"/>
                <a:gd name="connsiteX54" fmla="*/ 130847 w 2584484"/>
                <a:gd name="connsiteY54" fmla="*/ 497255 h 67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584484" h="675709">
                  <a:moveTo>
                    <a:pt x="1894092" y="363153"/>
                  </a:moveTo>
                  <a:lnTo>
                    <a:pt x="1956983" y="413799"/>
                  </a:lnTo>
                  <a:cubicBezTo>
                    <a:pt x="2015507" y="466990"/>
                    <a:pt x="2067624" y="527105"/>
                    <a:pt x="2112040" y="592850"/>
                  </a:cubicBezTo>
                  <a:lnTo>
                    <a:pt x="2157014" y="675709"/>
                  </a:lnTo>
                  <a:lnTo>
                    <a:pt x="427470" y="675709"/>
                  </a:lnTo>
                  <a:lnTo>
                    <a:pt x="472445" y="592850"/>
                  </a:lnTo>
                  <a:cubicBezTo>
                    <a:pt x="516862" y="527105"/>
                    <a:pt x="568979" y="466990"/>
                    <a:pt x="627502" y="413799"/>
                  </a:cubicBezTo>
                  <a:lnTo>
                    <a:pt x="690393" y="363153"/>
                  </a:lnTo>
                  <a:lnTo>
                    <a:pt x="717086" y="383114"/>
                  </a:lnTo>
                  <a:cubicBezTo>
                    <a:pt x="881268" y="494033"/>
                    <a:pt x="1079192" y="558800"/>
                    <a:pt x="1292242" y="558800"/>
                  </a:cubicBezTo>
                  <a:cubicBezTo>
                    <a:pt x="1505293" y="558800"/>
                    <a:pt x="1703216" y="494033"/>
                    <a:pt x="1867398" y="383114"/>
                  </a:cubicBezTo>
                  <a:close/>
                  <a:moveTo>
                    <a:pt x="1292242" y="156967"/>
                  </a:moveTo>
                  <a:cubicBezTo>
                    <a:pt x="1462871" y="156967"/>
                    <a:pt x="1623404" y="200193"/>
                    <a:pt x="1763488" y="276291"/>
                  </a:cubicBezTo>
                  <a:lnTo>
                    <a:pt x="1860689" y="336954"/>
                  </a:lnTo>
                  <a:lnTo>
                    <a:pt x="1845001" y="349898"/>
                  </a:lnTo>
                  <a:cubicBezTo>
                    <a:pt x="1687213" y="456497"/>
                    <a:pt x="1496997" y="518742"/>
                    <a:pt x="1292242" y="518742"/>
                  </a:cubicBezTo>
                  <a:cubicBezTo>
                    <a:pt x="1087488" y="518742"/>
                    <a:pt x="897271" y="456497"/>
                    <a:pt x="739483" y="349898"/>
                  </a:cubicBezTo>
                  <a:lnTo>
                    <a:pt x="723796" y="336954"/>
                  </a:lnTo>
                  <a:lnTo>
                    <a:pt x="820997" y="276291"/>
                  </a:lnTo>
                  <a:cubicBezTo>
                    <a:pt x="961081" y="200193"/>
                    <a:pt x="1121614" y="156967"/>
                    <a:pt x="1292242" y="156967"/>
                  </a:cubicBezTo>
                  <a:close/>
                  <a:moveTo>
                    <a:pt x="2202387" y="0"/>
                  </a:moveTo>
                  <a:lnTo>
                    <a:pt x="2495500" y="0"/>
                  </a:lnTo>
                  <a:lnTo>
                    <a:pt x="2584484" y="0"/>
                  </a:lnTo>
                  <a:lnTo>
                    <a:pt x="2453637" y="497251"/>
                  </a:lnTo>
                  <a:lnTo>
                    <a:pt x="2418726" y="554334"/>
                  </a:lnTo>
                  <a:cubicBezTo>
                    <a:pt x="2372477" y="609930"/>
                    <a:pt x="2308422" y="650405"/>
                    <a:pt x="2235221" y="667169"/>
                  </a:cubicBezTo>
                  <a:lnTo>
                    <a:pt x="2199908" y="671141"/>
                  </a:lnTo>
                  <a:lnTo>
                    <a:pt x="2145256" y="570453"/>
                  </a:lnTo>
                  <a:cubicBezTo>
                    <a:pt x="2099040" y="502044"/>
                    <a:pt x="2044811" y="439493"/>
                    <a:pt x="1983917" y="384147"/>
                  </a:cubicBezTo>
                  <a:lnTo>
                    <a:pt x="1927150" y="338433"/>
                  </a:lnTo>
                  <a:lnTo>
                    <a:pt x="1946591" y="323895"/>
                  </a:lnTo>
                  <a:cubicBezTo>
                    <a:pt x="2022799" y="261002"/>
                    <a:pt x="2089797" y="187347"/>
                    <a:pt x="2145256" y="105256"/>
                  </a:cubicBezTo>
                  <a:close/>
                  <a:moveTo>
                    <a:pt x="427470" y="0"/>
                  </a:moveTo>
                  <a:lnTo>
                    <a:pt x="2157014" y="0"/>
                  </a:lnTo>
                  <a:lnTo>
                    <a:pt x="2112040" y="82859"/>
                  </a:lnTo>
                  <a:cubicBezTo>
                    <a:pt x="2076507" y="135456"/>
                    <a:pt x="2036045" y="184448"/>
                    <a:pt x="1991318" y="229176"/>
                  </a:cubicBezTo>
                  <a:lnTo>
                    <a:pt x="1892610" y="310617"/>
                  </a:lnTo>
                  <a:lnTo>
                    <a:pt x="1887744" y="306699"/>
                  </a:lnTo>
                  <a:cubicBezTo>
                    <a:pt x="1719684" y="187186"/>
                    <a:pt x="1514170" y="116909"/>
                    <a:pt x="1292242" y="116909"/>
                  </a:cubicBezTo>
                  <a:cubicBezTo>
                    <a:pt x="1070315" y="116909"/>
                    <a:pt x="864801" y="187186"/>
                    <a:pt x="696741" y="306699"/>
                  </a:cubicBezTo>
                  <a:lnTo>
                    <a:pt x="691875" y="310617"/>
                  </a:lnTo>
                  <a:lnTo>
                    <a:pt x="593167" y="229176"/>
                  </a:lnTo>
                  <a:cubicBezTo>
                    <a:pt x="548439" y="184448"/>
                    <a:pt x="507978" y="135456"/>
                    <a:pt x="472445" y="82859"/>
                  </a:cubicBezTo>
                  <a:close/>
                  <a:moveTo>
                    <a:pt x="0" y="0"/>
                  </a:moveTo>
                  <a:lnTo>
                    <a:pt x="88981" y="0"/>
                  </a:lnTo>
                  <a:lnTo>
                    <a:pt x="382097" y="0"/>
                  </a:lnTo>
                  <a:lnTo>
                    <a:pt x="439228" y="105256"/>
                  </a:lnTo>
                  <a:cubicBezTo>
                    <a:pt x="494687" y="187347"/>
                    <a:pt x="561685" y="261002"/>
                    <a:pt x="637894" y="323895"/>
                  </a:cubicBezTo>
                  <a:lnTo>
                    <a:pt x="657335" y="338433"/>
                  </a:lnTo>
                  <a:lnTo>
                    <a:pt x="600568" y="384147"/>
                  </a:lnTo>
                  <a:cubicBezTo>
                    <a:pt x="539673" y="439493"/>
                    <a:pt x="485444" y="502044"/>
                    <a:pt x="439228" y="570453"/>
                  </a:cubicBezTo>
                  <a:lnTo>
                    <a:pt x="384577" y="671141"/>
                  </a:lnTo>
                  <a:lnTo>
                    <a:pt x="349262" y="667169"/>
                  </a:lnTo>
                  <a:cubicBezTo>
                    <a:pt x="276061" y="650405"/>
                    <a:pt x="212005" y="609930"/>
                    <a:pt x="165755" y="554334"/>
                  </a:cubicBezTo>
                  <a:lnTo>
                    <a:pt x="130847" y="497255"/>
                  </a:lnTo>
                  <a:close/>
                </a:path>
              </a:pathLst>
            </a:custGeom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sym typeface="Arial" pitchFamily="34" charset="0"/>
                </a:rPr>
                <a:t>A</a:t>
              </a:r>
              <a:endParaRPr lang="zh-CN" altLang="en-US" dirty="0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28" name="任意多边形 27"/>
            <p:cNvSpPr/>
            <p:nvPr>
              <p:custDataLst>
                <p:tags r:id="rId4"/>
              </p:custDataLst>
            </p:nvPr>
          </p:nvSpPr>
          <p:spPr>
            <a:xfrm>
              <a:off x="1185931" y="3369735"/>
              <a:ext cx="1361943" cy="992032"/>
            </a:xfrm>
            <a:custGeom>
              <a:avLst/>
              <a:gdLst>
                <a:gd name="connsiteX0" fmla="*/ 1028700 w 2057400"/>
                <a:gd name="connsiteY0" fmla="*/ 0 h 1498600"/>
                <a:gd name="connsiteX1" fmla="*/ 2057400 w 2057400"/>
                <a:gd name="connsiteY1" fmla="*/ 1028700 h 1498600"/>
                <a:gd name="connsiteX2" fmla="*/ 1976560 w 2057400"/>
                <a:gd name="connsiteY2" fmla="*/ 1429116 h 1498600"/>
                <a:gd name="connsiteX3" fmla="*/ 1938845 w 2057400"/>
                <a:gd name="connsiteY3" fmla="*/ 1498600 h 1498600"/>
                <a:gd name="connsiteX4" fmla="*/ 1893472 w 2057400"/>
                <a:gd name="connsiteY4" fmla="*/ 1498600 h 1498600"/>
                <a:gd name="connsiteX5" fmla="*/ 1939650 w 2057400"/>
                <a:gd name="connsiteY5" fmla="*/ 1413524 h 1498600"/>
                <a:gd name="connsiteX6" fmla="*/ 2017342 w 2057400"/>
                <a:gd name="connsiteY6" fmla="*/ 1028700 h 1498600"/>
                <a:gd name="connsiteX7" fmla="*/ 1028700 w 2057400"/>
                <a:gd name="connsiteY7" fmla="*/ 40058 h 1498600"/>
                <a:gd name="connsiteX8" fmla="*/ 40058 w 2057400"/>
                <a:gd name="connsiteY8" fmla="*/ 1028700 h 1498600"/>
                <a:gd name="connsiteX9" fmla="*/ 117751 w 2057400"/>
                <a:gd name="connsiteY9" fmla="*/ 1413524 h 1498600"/>
                <a:gd name="connsiteX10" fmla="*/ 163928 w 2057400"/>
                <a:gd name="connsiteY10" fmla="*/ 1498600 h 1498600"/>
                <a:gd name="connsiteX11" fmla="*/ 118555 w 2057400"/>
                <a:gd name="connsiteY11" fmla="*/ 1498600 h 1498600"/>
                <a:gd name="connsiteX12" fmla="*/ 80841 w 2057400"/>
                <a:gd name="connsiteY12" fmla="*/ 1429116 h 1498600"/>
                <a:gd name="connsiteX13" fmla="*/ 0 w 2057400"/>
                <a:gd name="connsiteY13" fmla="*/ 1028700 h 1498600"/>
                <a:gd name="connsiteX14" fmla="*/ 1028700 w 2057400"/>
                <a:gd name="connsiteY14" fmla="*/ 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7400" h="1498600">
                  <a:moveTo>
                    <a:pt x="1028700" y="0"/>
                  </a:moveTo>
                  <a:cubicBezTo>
                    <a:pt x="1596835" y="0"/>
                    <a:pt x="2057400" y="460565"/>
                    <a:pt x="2057400" y="1028700"/>
                  </a:cubicBezTo>
                  <a:cubicBezTo>
                    <a:pt x="2057400" y="1170734"/>
                    <a:pt x="2028615" y="1306045"/>
                    <a:pt x="1976560" y="1429116"/>
                  </a:cubicBezTo>
                  <a:lnTo>
                    <a:pt x="1938845" y="1498600"/>
                  </a:lnTo>
                  <a:lnTo>
                    <a:pt x="1893472" y="1498600"/>
                  </a:lnTo>
                  <a:lnTo>
                    <a:pt x="1939650" y="1413524"/>
                  </a:lnTo>
                  <a:cubicBezTo>
                    <a:pt x="1989678" y="1295245"/>
                    <a:pt x="2017342" y="1165203"/>
                    <a:pt x="2017342" y="1028700"/>
                  </a:cubicBezTo>
                  <a:cubicBezTo>
                    <a:pt x="2017342" y="482688"/>
                    <a:pt x="1574712" y="40058"/>
                    <a:pt x="1028700" y="40058"/>
                  </a:cubicBezTo>
                  <a:cubicBezTo>
                    <a:pt x="482688" y="40058"/>
                    <a:pt x="40058" y="482688"/>
                    <a:pt x="40058" y="1028700"/>
                  </a:cubicBezTo>
                  <a:cubicBezTo>
                    <a:pt x="40058" y="1165203"/>
                    <a:pt x="67723" y="1295245"/>
                    <a:pt x="117751" y="1413524"/>
                  </a:cubicBezTo>
                  <a:lnTo>
                    <a:pt x="163928" y="1498600"/>
                  </a:lnTo>
                  <a:lnTo>
                    <a:pt x="118555" y="1498600"/>
                  </a:lnTo>
                  <a:lnTo>
                    <a:pt x="80841" y="1429116"/>
                  </a:lnTo>
                  <a:cubicBezTo>
                    <a:pt x="28786" y="1306045"/>
                    <a:pt x="0" y="1170734"/>
                    <a:pt x="0" y="1028700"/>
                  </a:cubicBezTo>
                  <a:cubicBezTo>
                    <a:pt x="0" y="46056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smtClean="0">
                  <a:solidFill>
                    <a:schemeClr val="accent2"/>
                  </a:solidFill>
                  <a:sym typeface="Arial" pitchFamily="34" charset="0"/>
                </a:rPr>
                <a:t>LOREM</a:t>
              </a:r>
              <a:endParaRPr lang="en-US" altLang="zh-CN" smtClean="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  <p:grpSp>
        <p:nvGrpSpPr>
          <p:cNvPr id="2" name="组合 1"/>
          <p:cNvGrpSpPr/>
          <p:nvPr>
            <p:custDataLst>
              <p:tags r:id="rId5"/>
            </p:custDataLst>
          </p:nvPr>
        </p:nvGrpSpPr>
        <p:grpSpPr>
          <a:xfrm>
            <a:off x="3716571" y="3369735"/>
            <a:ext cx="1710858" cy="1439333"/>
            <a:chOff x="3716571" y="3369735"/>
            <a:chExt cx="1710858" cy="1439333"/>
          </a:xfrm>
        </p:grpSpPr>
        <p:sp>
          <p:nvSpPr>
            <p:cNvPr id="35" name="任意多边形 34"/>
            <p:cNvSpPr/>
            <p:nvPr>
              <p:custDataLst>
                <p:tags r:id="rId6"/>
              </p:custDataLst>
            </p:nvPr>
          </p:nvSpPr>
          <p:spPr>
            <a:xfrm>
              <a:off x="3716571" y="4361767"/>
              <a:ext cx="1710858" cy="447301"/>
            </a:xfrm>
            <a:custGeom>
              <a:avLst/>
              <a:gdLst>
                <a:gd name="connsiteX0" fmla="*/ 1894092 w 2584484"/>
                <a:gd name="connsiteY0" fmla="*/ 363153 h 675709"/>
                <a:gd name="connsiteX1" fmla="*/ 1956983 w 2584484"/>
                <a:gd name="connsiteY1" fmla="*/ 413799 h 675709"/>
                <a:gd name="connsiteX2" fmla="*/ 2112040 w 2584484"/>
                <a:gd name="connsiteY2" fmla="*/ 592850 h 675709"/>
                <a:gd name="connsiteX3" fmla="*/ 2157014 w 2584484"/>
                <a:gd name="connsiteY3" fmla="*/ 675709 h 675709"/>
                <a:gd name="connsiteX4" fmla="*/ 427470 w 2584484"/>
                <a:gd name="connsiteY4" fmla="*/ 675709 h 675709"/>
                <a:gd name="connsiteX5" fmla="*/ 472445 w 2584484"/>
                <a:gd name="connsiteY5" fmla="*/ 592850 h 675709"/>
                <a:gd name="connsiteX6" fmla="*/ 627502 w 2584484"/>
                <a:gd name="connsiteY6" fmla="*/ 413799 h 675709"/>
                <a:gd name="connsiteX7" fmla="*/ 690393 w 2584484"/>
                <a:gd name="connsiteY7" fmla="*/ 363153 h 675709"/>
                <a:gd name="connsiteX8" fmla="*/ 717086 w 2584484"/>
                <a:gd name="connsiteY8" fmla="*/ 383114 h 675709"/>
                <a:gd name="connsiteX9" fmla="*/ 1292242 w 2584484"/>
                <a:gd name="connsiteY9" fmla="*/ 558800 h 675709"/>
                <a:gd name="connsiteX10" fmla="*/ 1867398 w 2584484"/>
                <a:gd name="connsiteY10" fmla="*/ 383114 h 675709"/>
                <a:gd name="connsiteX11" fmla="*/ 1292242 w 2584484"/>
                <a:gd name="connsiteY11" fmla="*/ 156967 h 675709"/>
                <a:gd name="connsiteX12" fmla="*/ 1763488 w 2584484"/>
                <a:gd name="connsiteY12" fmla="*/ 276291 h 675709"/>
                <a:gd name="connsiteX13" fmla="*/ 1860689 w 2584484"/>
                <a:gd name="connsiteY13" fmla="*/ 336954 h 675709"/>
                <a:gd name="connsiteX14" fmla="*/ 1845001 w 2584484"/>
                <a:gd name="connsiteY14" fmla="*/ 349898 h 675709"/>
                <a:gd name="connsiteX15" fmla="*/ 1292242 w 2584484"/>
                <a:gd name="connsiteY15" fmla="*/ 518742 h 675709"/>
                <a:gd name="connsiteX16" fmla="*/ 739483 w 2584484"/>
                <a:gd name="connsiteY16" fmla="*/ 349898 h 675709"/>
                <a:gd name="connsiteX17" fmla="*/ 723796 w 2584484"/>
                <a:gd name="connsiteY17" fmla="*/ 336954 h 675709"/>
                <a:gd name="connsiteX18" fmla="*/ 820997 w 2584484"/>
                <a:gd name="connsiteY18" fmla="*/ 276291 h 675709"/>
                <a:gd name="connsiteX19" fmla="*/ 1292242 w 2584484"/>
                <a:gd name="connsiteY19" fmla="*/ 156967 h 675709"/>
                <a:gd name="connsiteX20" fmla="*/ 2202387 w 2584484"/>
                <a:gd name="connsiteY20" fmla="*/ 0 h 675709"/>
                <a:gd name="connsiteX21" fmla="*/ 2495500 w 2584484"/>
                <a:gd name="connsiteY21" fmla="*/ 0 h 675709"/>
                <a:gd name="connsiteX22" fmla="*/ 2584484 w 2584484"/>
                <a:gd name="connsiteY22" fmla="*/ 0 h 675709"/>
                <a:gd name="connsiteX23" fmla="*/ 2453637 w 2584484"/>
                <a:gd name="connsiteY23" fmla="*/ 497251 h 675709"/>
                <a:gd name="connsiteX24" fmla="*/ 2418726 w 2584484"/>
                <a:gd name="connsiteY24" fmla="*/ 554334 h 675709"/>
                <a:gd name="connsiteX25" fmla="*/ 2235221 w 2584484"/>
                <a:gd name="connsiteY25" fmla="*/ 667169 h 675709"/>
                <a:gd name="connsiteX26" fmla="*/ 2199908 w 2584484"/>
                <a:gd name="connsiteY26" fmla="*/ 671141 h 675709"/>
                <a:gd name="connsiteX27" fmla="*/ 2145256 w 2584484"/>
                <a:gd name="connsiteY27" fmla="*/ 570453 h 675709"/>
                <a:gd name="connsiteX28" fmla="*/ 1983917 w 2584484"/>
                <a:gd name="connsiteY28" fmla="*/ 384147 h 675709"/>
                <a:gd name="connsiteX29" fmla="*/ 1927150 w 2584484"/>
                <a:gd name="connsiteY29" fmla="*/ 338433 h 675709"/>
                <a:gd name="connsiteX30" fmla="*/ 1946591 w 2584484"/>
                <a:gd name="connsiteY30" fmla="*/ 323895 h 675709"/>
                <a:gd name="connsiteX31" fmla="*/ 2145256 w 2584484"/>
                <a:gd name="connsiteY31" fmla="*/ 105256 h 675709"/>
                <a:gd name="connsiteX32" fmla="*/ 427470 w 2584484"/>
                <a:gd name="connsiteY32" fmla="*/ 0 h 675709"/>
                <a:gd name="connsiteX33" fmla="*/ 2157014 w 2584484"/>
                <a:gd name="connsiteY33" fmla="*/ 0 h 675709"/>
                <a:gd name="connsiteX34" fmla="*/ 2112040 w 2584484"/>
                <a:gd name="connsiteY34" fmla="*/ 82859 h 675709"/>
                <a:gd name="connsiteX35" fmla="*/ 1991318 w 2584484"/>
                <a:gd name="connsiteY35" fmla="*/ 229176 h 675709"/>
                <a:gd name="connsiteX36" fmla="*/ 1892610 w 2584484"/>
                <a:gd name="connsiteY36" fmla="*/ 310617 h 675709"/>
                <a:gd name="connsiteX37" fmla="*/ 1887744 w 2584484"/>
                <a:gd name="connsiteY37" fmla="*/ 306699 h 675709"/>
                <a:gd name="connsiteX38" fmla="*/ 1292242 w 2584484"/>
                <a:gd name="connsiteY38" fmla="*/ 116909 h 675709"/>
                <a:gd name="connsiteX39" fmla="*/ 696741 w 2584484"/>
                <a:gd name="connsiteY39" fmla="*/ 306699 h 675709"/>
                <a:gd name="connsiteX40" fmla="*/ 691875 w 2584484"/>
                <a:gd name="connsiteY40" fmla="*/ 310617 h 675709"/>
                <a:gd name="connsiteX41" fmla="*/ 593167 w 2584484"/>
                <a:gd name="connsiteY41" fmla="*/ 229176 h 675709"/>
                <a:gd name="connsiteX42" fmla="*/ 472445 w 2584484"/>
                <a:gd name="connsiteY42" fmla="*/ 82859 h 675709"/>
                <a:gd name="connsiteX43" fmla="*/ 0 w 2584484"/>
                <a:gd name="connsiteY43" fmla="*/ 0 h 675709"/>
                <a:gd name="connsiteX44" fmla="*/ 88981 w 2584484"/>
                <a:gd name="connsiteY44" fmla="*/ 0 h 675709"/>
                <a:gd name="connsiteX45" fmla="*/ 382097 w 2584484"/>
                <a:gd name="connsiteY45" fmla="*/ 0 h 675709"/>
                <a:gd name="connsiteX46" fmla="*/ 439228 w 2584484"/>
                <a:gd name="connsiteY46" fmla="*/ 105256 h 675709"/>
                <a:gd name="connsiteX47" fmla="*/ 637894 w 2584484"/>
                <a:gd name="connsiteY47" fmla="*/ 323895 h 675709"/>
                <a:gd name="connsiteX48" fmla="*/ 657335 w 2584484"/>
                <a:gd name="connsiteY48" fmla="*/ 338433 h 675709"/>
                <a:gd name="connsiteX49" fmla="*/ 600568 w 2584484"/>
                <a:gd name="connsiteY49" fmla="*/ 384147 h 675709"/>
                <a:gd name="connsiteX50" fmla="*/ 439228 w 2584484"/>
                <a:gd name="connsiteY50" fmla="*/ 570453 h 675709"/>
                <a:gd name="connsiteX51" fmla="*/ 384577 w 2584484"/>
                <a:gd name="connsiteY51" fmla="*/ 671141 h 675709"/>
                <a:gd name="connsiteX52" fmla="*/ 349262 w 2584484"/>
                <a:gd name="connsiteY52" fmla="*/ 667169 h 675709"/>
                <a:gd name="connsiteX53" fmla="*/ 165755 w 2584484"/>
                <a:gd name="connsiteY53" fmla="*/ 554334 h 675709"/>
                <a:gd name="connsiteX54" fmla="*/ 130847 w 2584484"/>
                <a:gd name="connsiteY54" fmla="*/ 497255 h 67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584484" h="675709">
                  <a:moveTo>
                    <a:pt x="1894092" y="363153"/>
                  </a:moveTo>
                  <a:lnTo>
                    <a:pt x="1956983" y="413799"/>
                  </a:lnTo>
                  <a:cubicBezTo>
                    <a:pt x="2015507" y="466990"/>
                    <a:pt x="2067624" y="527105"/>
                    <a:pt x="2112040" y="592850"/>
                  </a:cubicBezTo>
                  <a:lnTo>
                    <a:pt x="2157014" y="675709"/>
                  </a:lnTo>
                  <a:lnTo>
                    <a:pt x="427470" y="675709"/>
                  </a:lnTo>
                  <a:lnTo>
                    <a:pt x="472445" y="592850"/>
                  </a:lnTo>
                  <a:cubicBezTo>
                    <a:pt x="516862" y="527105"/>
                    <a:pt x="568979" y="466990"/>
                    <a:pt x="627502" y="413799"/>
                  </a:cubicBezTo>
                  <a:lnTo>
                    <a:pt x="690393" y="363153"/>
                  </a:lnTo>
                  <a:lnTo>
                    <a:pt x="717086" y="383114"/>
                  </a:lnTo>
                  <a:cubicBezTo>
                    <a:pt x="881268" y="494033"/>
                    <a:pt x="1079192" y="558800"/>
                    <a:pt x="1292242" y="558800"/>
                  </a:cubicBezTo>
                  <a:cubicBezTo>
                    <a:pt x="1505293" y="558800"/>
                    <a:pt x="1703216" y="494033"/>
                    <a:pt x="1867398" y="383114"/>
                  </a:cubicBezTo>
                  <a:close/>
                  <a:moveTo>
                    <a:pt x="1292242" y="156967"/>
                  </a:moveTo>
                  <a:cubicBezTo>
                    <a:pt x="1462871" y="156967"/>
                    <a:pt x="1623404" y="200193"/>
                    <a:pt x="1763488" y="276291"/>
                  </a:cubicBezTo>
                  <a:lnTo>
                    <a:pt x="1860689" y="336954"/>
                  </a:lnTo>
                  <a:lnTo>
                    <a:pt x="1845001" y="349898"/>
                  </a:lnTo>
                  <a:cubicBezTo>
                    <a:pt x="1687213" y="456497"/>
                    <a:pt x="1496997" y="518742"/>
                    <a:pt x="1292242" y="518742"/>
                  </a:cubicBezTo>
                  <a:cubicBezTo>
                    <a:pt x="1087488" y="518742"/>
                    <a:pt x="897271" y="456497"/>
                    <a:pt x="739483" y="349898"/>
                  </a:cubicBezTo>
                  <a:lnTo>
                    <a:pt x="723796" y="336954"/>
                  </a:lnTo>
                  <a:lnTo>
                    <a:pt x="820997" y="276291"/>
                  </a:lnTo>
                  <a:cubicBezTo>
                    <a:pt x="961081" y="200193"/>
                    <a:pt x="1121614" y="156967"/>
                    <a:pt x="1292242" y="156967"/>
                  </a:cubicBezTo>
                  <a:close/>
                  <a:moveTo>
                    <a:pt x="2202387" y="0"/>
                  </a:moveTo>
                  <a:lnTo>
                    <a:pt x="2495500" y="0"/>
                  </a:lnTo>
                  <a:lnTo>
                    <a:pt x="2584484" y="0"/>
                  </a:lnTo>
                  <a:lnTo>
                    <a:pt x="2453637" y="497251"/>
                  </a:lnTo>
                  <a:lnTo>
                    <a:pt x="2418726" y="554334"/>
                  </a:lnTo>
                  <a:cubicBezTo>
                    <a:pt x="2372477" y="609930"/>
                    <a:pt x="2308422" y="650405"/>
                    <a:pt x="2235221" y="667169"/>
                  </a:cubicBezTo>
                  <a:lnTo>
                    <a:pt x="2199908" y="671141"/>
                  </a:lnTo>
                  <a:lnTo>
                    <a:pt x="2145256" y="570453"/>
                  </a:lnTo>
                  <a:cubicBezTo>
                    <a:pt x="2099040" y="502044"/>
                    <a:pt x="2044811" y="439493"/>
                    <a:pt x="1983917" y="384147"/>
                  </a:cubicBezTo>
                  <a:lnTo>
                    <a:pt x="1927150" y="338433"/>
                  </a:lnTo>
                  <a:lnTo>
                    <a:pt x="1946591" y="323895"/>
                  </a:lnTo>
                  <a:cubicBezTo>
                    <a:pt x="2022799" y="261002"/>
                    <a:pt x="2089797" y="187347"/>
                    <a:pt x="2145256" y="105256"/>
                  </a:cubicBezTo>
                  <a:close/>
                  <a:moveTo>
                    <a:pt x="427470" y="0"/>
                  </a:moveTo>
                  <a:lnTo>
                    <a:pt x="2157014" y="0"/>
                  </a:lnTo>
                  <a:lnTo>
                    <a:pt x="2112040" y="82859"/>
                  </a:lnTo>
                  <a:cubicBezTo>
                    <a:pt x="2076507" y="135456"/>
                    <a:pt x="2036045" y="184448"/>
                    <a:pt x="1991318" y="229176"/>
                  </a:cubicBezTo>
                  <a:lnTo>
                    <a:pt x="1892610" y="310617"/>
                  </a:lnTo>
                  <a:lnTo>
                    <a:pt x="1887744" y="306699"/>
                  </a:lnTo>
                  <a:cubicBezTo>
                    <a:pt x="1719684" y="187186"/>
                    <a:pt x="1514170" y="116909"/>
                    <a:pt x="1292242" y="116909"/>
                  </a:cubicBezTo>
                  <a:cubicBezTo>
                    <a:pt x="1070315" y="116909"/>
                    <a:pt x="864801" y="187186"/>
                    <a:pt x="696741" y="306699"/>
                  </a:cubicBezTo>
                  <a:lnTo>
                    <a:pt x="691875" y="310617"/>
                  </a:lnTo>
                  <a:lnTo>
                    <a:pt x="593167" y="229176"/>
                  </a:lnTo>
                  <a:cubicBezTo>
                    <a:pt x="548439" y="184448"/>
                    <a:pt x="507978" y="135456"/>
                    <a:pt x="472445" y="82859"/>
                  </a:cubicBezTo>
                  <a:close/>
                  <a:moveTo>
                    <a:pt x="0" y="0"/>
                  </a:moveTo>
                  <a:lnTo>
                    <a:pt x="88981" y="0"/>
                  </a:lnTo>
                  <a:lnTo>
                    <a:pt x="382097" y="0"/>
                  </a:lnTo>
                  <a:lnTo>
                    <a:pt x="439228" y="105256"/>
                  </a:lnTo>
                  <a:cubicBezTo>
                    <a:pt x="494687" y="187347"/>
                    <a:pt x="561685" y="261002"/>
                    <a:pt x="637894" y="323895"/>
                  </a:cubicBezTo>
                  <a:lnTo>
                    <a:pt x="657335" y="338433"/>
                  </a:lnTo>
                  <a:lnTo>
                    <a:pt x="600568" y="384147"/>
                  </a:lnTo>
                  <a:cubicBezTo>
                    <a:pt x="539673" y="439493"/>
                    <a:pt x="485444" y="502044"/>
                    <a:pt x="439228" y="570453"/>
                  </a:cubicBezTo>
                  <a:lnTo>
                    <a:pt x="384577" y="671141"/>
                  </a:lnTo>
                  <a:lnTo>
                    <a:pt x="349262" y="667169"/>
                  </a:lnTo>
                  <a:cubicBezTo>
                    <a:pt x="276061" y="650405"/>
                    <a:pt x="212005" y="609930"/>
                    <a:pt x="165755" y="554334"/>
                  </a:cubicBezTo>
                  <a:lnTo>
                    <a:pt x="130847" y="497255"/>
                  </a:lnTo>
                  <a:close/>
                </a:path>
              </a:pathLst>
            </a:custGeom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sym typeface="Arial" pitchFamily="34" charset="0"/>
                </a:rPr>
                <a:t>B</a:t>
              </a:r>
              <a:endParaRPr lang="zh-CN" altLang="en-US" dirty="0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36" name="任意多边形 35"/>
            <p:cNvSpPr/>
            <p:nvPr>
              <p:custDataLst>
                <p:tags r:id="rId7"/>
              </p:custDataLst>
            </p:nvPr>
          </p:nvSpPr>
          <p:spPr>
            <a:xfrm>
              <a:off x="3891029" y="3369735"/>
              <a:ext cx="1361943" cy="992032"/>
            </a:xfrm>
            <a:custGeom>
              <a:avLst/>
              <a:gdLst>
                <a:gd name="connsiteX0" fmla="*/ 1028700 w 2057400"/>
                <a:gd name="connsiteY0" fmla="*/ 0 h 1498600"/>
                <a:gd name="connsiteX1" fmla="*/ 2057400 w 2057400"/>
                <a:gd name="connsiteY1" fmla="*/ 1028700 h 1498600"/>
                <a:gd name="connsiteX2" fmla="*/ 1976560 w 2057400"/>
                <a:gd name="connsiteY2" fmla="*/ 1429116 h 1498600"/>
                <a:gd name="connsiteX3" fmla="*/ 1938845 w 2057400"/>
                <a:gd name="connsiteY3" fmla="*/ 1498600 h 1498600"/>
                <a:gd name="connsiteX4" fmla="*/ 1893472 w 2057400"/>
                <a:gd name="connsiteY4" fmla="*/ 1498600 h 1498600"/>
                <a:gd name="connsiteX5" fmla="*/ 1939650 w 2057400"/>
                <a:gd name="connsiteY5" fmla="*/ 1413524 h 1498600"/>
                <a:gd name="connsiteX6" fmla="*/ 2017342 w 2057400"/>
                <a:gd name="connsiteY6" fmla="*/ 1028700 h 1498600"/>
                <a:gd name="connsiteX7" fmla="*/ 1028700 w 2057400"/>
                <a:gd name="connsiteY7" fmla="*/ 40058 h 1498600"/>
                <a:gd name="connsiteX8" fmla="*/ 40058 w 2057400"/>
                <a:gd name="connsiteY8" fmla="*/ 1028700 h 1498600"/>
                <a:gd name="connsiteX9" fmla="*/ 117751 w 2057400"/>
                <a:gd name="connsiteY9" fmla="*/ 1413524 h 1498600"/>
                <a:gd name="connsiteX10" fmla="*/ 163928 w 2057400"/>
                <a:gd name="connsiteY10" fmla="*/ 1498600 h 1498600"/>
                <a:gd name="connsiteX11" fmla="*/ 118555 w 2057400"/>
                <a:gd name="connsiteY11" fmla="*/ 1498600 h 1498600"/>
                <a:gd name="connsiteX12" fmla="*/ 80841 w 2057400"/>
                <a:gd name="connsiteY12" fmla="*/ 1429116 h 1498600"/>
                <a:gd name="connsiteX13" fmla="*/ 0 w 2057400"/>
                <a:gd name="connsiteY13" fmla="*/ 1028700 h 1498600"/>
                <a:gd name="connsiteX14" fmla="*/ 1028700 w 2057400"/>
                <a:gd name="connsiteY14" fmla="*/ 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7400" h="1498600">
                  <a:moveTo>
                    <a:pt x="1028700" y="0"/>
                  </a:moveTo>
                  <a:cubicBezTo>
                    <a:pt x="1596835" y="0"/>
                    <a:pt x="2057400" y="460565"/>
                    <a:pt x="2057400" y="1028700"/>
                  </a:cubicBezTo>
                  <a:cubicBezTo>
                    <a:pt x="2057400" y="1170734"/>
                    <a:pt x="2028615" y="1306045"/>
                    <a:pt x="1976560" y="1429116"/>
                  </a:cubicBezTo>
                  <a:lnTo>
                    <a:pt x="1938845" y="1498600"/>
                  </a:lnTo>
                  <a:lnTo>
                    <a:pt x="1893472" y="1498600"/>
                  </a:lnTo>
                  <a:lnTo>
                    <a:pt x="1939650" y="1413524"/>
                  </a:lnTo>
                  <a:cubicBezTo>
                    <a:pt x="1989678" y="1295245"/>
                    <a:pt x="2017342" y="1165203"/>
                    <a:pt x="2017342" y="1028700"/>
                  </a:cubicBezTo>
                  <a:cubicBezTo>
                    <a:pt x="2017342" y="482688"/>
                    <a:pt x="1574712" y="40058"/>
                    <a:pt x="1028700" y="40058"/>
                  </a:cubicBezTo>
                  <a:cubicBezTo>
                    <a:pt x="482688" y="40058"/>
                    <a:pt x="40058" y="482688"/>
                    <a:pt x="40058" y="1028700"/>
                  </a:cubicBezTo>
                  <a:cubicBezTo>
                    <a:pt x="40058" y="1165203"/>
                    <a:pt x="67723" y="1295245"/>
                    <a:pt x="117751" y="1413524"/>
                  </a:cubicBezTo>
                  <a:lnTo>
                    <a:pt x="163928" y="1498600"/>
                  </a:lnTo>
                  <a:lnTo>
                    <a:pt x="118555" y="1498600"/>
                  </a:lnTo>
                  <a:lnTo>
                    <a:pt x="80841" y="1429116"/>
                  </a:lnTo>
                  <a:cubicBezTo>
                    <a:pt x="28786" y="1306045"/>
                    <a:pt x="0" y="1170734"/>
                    <a:pt x="0" y="1028700"/>
                  </a:cubicBezTo>
                  <a:cubicBezTo>
                    <a:pt x="0" y="46056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smtClean="0">
                  <a:solidFill>
                    <a:schemeClr val="accent2"/>
                  </a:solidFill>
                  <a:sym typeface="Arial" pitchFamily="34" charset="0"/>
                </a:rPr>
                <a:t>LOREM</a:t>
              </a:r>
              <a:endParaRPr lang="en-US" altLang="zh-CN" smtClean="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8"/>
            </p:custDataLst>
          </p:nvPr>
        </p:nvGrpSpPr>
        <p:grpSpPr>
          <a:xfrm>
            <a:off x="6421670" y="3369735"/>
            <a:ext cx="1710858" cy="1439333"/>
            <a:chOff x="6421670" y="3369735"/>
            <a:chExt cx="1710858" cy="1439333"/>
          </a:xfrm>
        </p:grpSpPr>
        <p:sp>
          <p:nvSpPr>
            <p:cNvPr id="16" name="任意多边形 15"/>
            <p:cNvSpPr/>
            <p:nvPr>
              <p:custDataLst>
                <p:tags r:id="rId9"/>
              </p:custDataLst>
            </p:nvPr>
          </p:nvSpPr>
          <p:spPr>
            <a:xfrm>
              <a:off x="6421670" y="4361767"/>
              <a:ext cx="1710858" cy="447301"/>
            </a:xfrm>
            <a:custGeom>
              <a:avLst/>
              <a:gdLst>
                <a:gd name="connsiteX0" fmla="*/ 1894092 w 2584484"/>
                <a:gd name="connsiteY0" fmla="*/ 363153 h 675709"/>
                <a:gd name="connsiteX1" fmla="*/ 1956983 w 2584484"/>
                <a:gd name="connsiteY1" fmla="*/ 413799 h 675709"/>
                <a:gd name="connsiteX2" fmla="*/ 2112040 w 2584484"/>
                <a:gd name="connsiteY2" fmla="*/ 592850 h 675709"/>
                <a:gd name="connsiteX3" fmla="*/ 2157014 w 2584484"/>
                <a:gd name="connsiteY3" fmla="*/ 675709 h 675709"/>
                <a:gd name="connsiteX4" fmla="*/ 427470 w 2584484"/>
                <a:gd name="connsiteY4" fmla="*/ 675709 h 675709"/>
                <a:gd name="connsiteX5" fmla="*/ 472445 w 2584484"/>
                <a:gd name="connsiteY5" fmla="*/ 592850 h 675709"/>
                <a:gd name="connsiteX6" fmla="*/ 627502 w 2584484"/>
                <a:gd name="connsiteY6" fmla="*/ 413799 h 675709"/>
                <a:gd name="connsiteX7" fmla="*/ 690393 w 2584484"/>
                <a:gd name="connsiteY7" fmla="*/ 363153 h 675709"/>
                <a:gd name="connsiteX8" fmla="*/ 717086 w 2584484"/>
                <a:gd name="connsiteY8" fmla="*/ 383114 h 675709"/>
                <a:gd name="connsiteX9" fmla="*/ 1292242 w 2584484"/>
                <a:gd name="connsiteY9" fmla="*/ 558800 h 675709"/>
                <a:gd name="connsiteX10" fmla="*/ 1867398 w 2584484"/>
                <a:gd name="connsiteY10" fmla="*/ 383114 h 675709"/>
                <a:gd name="connsiteX11" fmla="*/ 1292242 w 2584484"/>
                <a:gd name="connsiteY11" fmla="*/ 156967 h 675709"/>
                <a:gd name="connsiteX12" fmla="*/ 1763488 w 2584484"/>
                <a:gd name="connsiteY12" fmla="*/ 276291 h 675709"/>
                <a:gd name="connsiteX13" fmla="*/ 1860689 w 2584484"/>
                <a:gd name="connsiteY13" fmla="*/ 336954 h 675709"/>
                <a:gd name="connsiteX14" fmla="*/ 1845001 w 2584484"/>
                <a:gd name="connsiteY14" fmla="*/ 349898 h 675709"/>
                <a:gd name="connsiteX15" fmla="*/ 1292242 w 2584484"/>
                <a:gd name="connsiteY15" fmla="*/ 518742 h 675709"/>
                <a:gd name="connsiteX16" fmla="*/ 739483 w 2584484"/>
                <a:gd name="connsiteY16" fmla="*/ 349898 h 675709"/>
                <a:gd name="connsiteX17" fmla="*/ 723796 w 2584484"/>
                <a:gd name="connsiteY17" fmla="*/ 336954 h 675709"/>
                <a:gd name="connsiteX18" fmla="*/ 820997 w 2584484"/>
                <a:gd name="connsiteY18" fmla="*/ 276291 h 675709"/>
                <a:gd name="connsiteX19" fmla="*/ 1292242 w 2584484"/>
                <a:gd name="connsiteY19" fmla="*/ 156967 h 675709"/>
                <a:gd name="connsiteX20" fmla="*/ 2202387 w 2584484"/>
                <a:gd name="connsiteY20" fmla="*/ 0 h 675709"/>
                <a:gd name="connsiteX21" fmla="*/ 2495500 w 2584484"/>
                <a:gd name="connsiteY21" fmla="*/ 0 h 675709"/>
                <a:gd name="connsiteX22" fmla="*/ 2584484 w 2584484"/>
                <a:gd name="connsiteY22" fmla="*/ 0 h 675709"/>
                <a:gd name="connsiteX23" fmla="*/ 2453637 w 2584484"/>
                <a:gd name="connsiteY23" fmla="*/ 497251 h 675709"/>
                <a:gd name="connsiteX24" fmla="*/ 2418726 w 2584484"/>
                <a:gd name="connsiteY24" fmla="*/ 554334 h 675709"/>
                <a:gd name="connsiteX25" fmla="*/ 2235221 w 2584484"/>
                <a:gd name="connsiteY25" fmla="*/ 667169 h 675709"/>
                <a:gd name="connsiteX26" fmla="*/ 2199908 w 2584484"/>
                <a:gd name="connsiteY26" fmla="*/ 671141 h 675709"/>
                <a:gd name="connsiteX27" fmla="*/ 2145256 w 2584484"/>
                <a:gd name="connsiteY27" fmla="*/ 570453 h 675709"/>
                <a:gd name="connsiteX28" fmla="*/ 1983917 w 2584484"/>
                <a:gd name="connsiteY28" fmla="*/ 384147 h 675709"/>
                <a:gd name="connsiteX29" fmla="*/ 1927150 w 2584484"/>
                <a:gd name="connsiteY29" fmla="*/ 338433 h 675709"/>
                <a:gd name="connsiteX30" fmla="*/ 1946591 w 2584484"/>
                <a:gd name="connsiteY30" fmla="*/ 323895 h 675709"/>
                <a:gd name="connsiteX31" fmla="*/ 2145256 w 2584484"/>
                <a:gd name="connsiteY31" fmla="*/ 105256 h 675709"/>
                <a:gd name="connsiteX32" fmla="*/ 427470 w 2584484"/>
                <a:gd name="connsiteY32" fmla="*/ 0 h 675709"/>
                <a:gd name="connsiteX33" fmla="*/ 2157014 w 2584484"/>
                <a:gd name="connsiteY33" fmla="*/ 0 h 675709"/>
                <a:gd name="connsiteX34" fmla="*/ 2112040 w 2584484"/>
                <a:gd name="connsiteY34" fmla="*/ 82859 h 675709"/>
                <a:gd name="connsiteX35" fmla="*/ 1991318 w 2584484"/>
                <a:gd name="connsiteY35" fmla="*/ 229176 h 675709"/>
                <a:gd name="connsiteX36" fmla="*/ 1892610 w 2584484"/>
                <a:gd name="connsiteY36" fmla="*/ 310617 h 675709"/>
                <a:gd name="connsiteX37" fmla="*/ 1887744 w 2584484"/>
                <a:gd name="connsiteY37" fmla="*/ 306699 h 675709"/>
                <a:gd name="connsiteX38" fmla="*/ 1292242 w 2584484"/>
                <a:gd name="connsiteY38" fmla="*/ 116909 h 675709"/>
                <a:gd name="connsiteX39" fmla="*/ 696741 w 2584484"/>
                <a:gd name="connsiteY39" fmla="*/ 306699 h 675709"/>
                <a:gd name="connsiteX40" fmla="*/ 691875 w 2584484"/>
                <a:gd name="connsiteY40" fmla="*/ 310617 h 675709"/>
                <a:gd name="connsiteX41" fmla="*/ 593167 w 2584484"/>
                <a:gd name="connsiteY41" fmla="*/ 229176 h 675709"/>
                <a:gd name="connsiteX42" fmla="*/ 472445 w 2584484"/>
                <a:gd name="connsiteY42" fmla="*/ 82859 h 675709"/>
                <a:gd name="connsiteX43" fmla="*/ 0 w 2584484"/>
                <a:gd name="connsiteY43" fmla="*/ 0 h 675709"/>
                <a:gd name="connsiteX44" fmla="*/ 88981 w 2584484"/>
                <a:gd name="connsiteY44" fmla="*/ 0 h 675709"/>
                <a:gd name="connsiteX45" fmla="*/ 382097 w 2584484"/>
                <a:gd name="connsiteY45" fmla="*/ 0 h 675709"/>
                <a:gd name="connsiteX46" fmla="*/ 439228 w 2584484"/>
                <a:gd name="connsiteY46" fmla="*/ 105256 h 675709"/>
                <a:gd name="connsiteX47" fmla="*/ 637894 w 2584484"/>
                <a:gd name="connsiteY47" fmla="*/ 323895 h 675709"/>
                <a:gd name="connsiteX48" fmla="*/ 657335 w 2584484"/>
                <a:gd name="connsiteY48" fmla="*/ 338433 h 675709"/>
                <a:gd name="connsiteX49" fmla="*/ 600568 w 2584484"/>
                <a:gd name="connsiteY49" fmla="*/ 384147 h 675709"/>
                <a:gd name="connsiteX50" fmla="*/ 439228 w 2584484"/>
                <a:gd name="connsiteY50" fmla="*/ 570453 h 675709"/>
                <a:gd name="connsiteX51" fmla="*/ 384577 w 2584484"/>
                <a:gd name="connsiteY51" fmla="*/ 671141 h 675709"/>
                <a:gd name="connsiteX52" fmla="*/ 349262 w 2584484"/>
                <a:gd name="connsiteY52" fmla="*/ 667169 h 675709"/>
                <a:gd name="connsiteX53" fmla="*/ 165755 w 2584484"/>
                <a:gd name="connsiteY53" fmla="*/ 554334 h 675709"/>
                <a:gd name="connsiteX54" fmla="*/ 130847 w 2584484"/>
                <a:gd name="connsiteY54" fmla="*/ 497255 h 67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584484" h="675709">
                  <a:moveTo>
                    <a:pt x="1894092" y="363153"/>
                  </a:moveTo>
                  <a:lnTo>
                    <a:pt x="1956983" y="413799"/>
                  </a:lnTo>
                  <a:cubicBezTo>
                    <a:pt x="2015507" y="466990"/>
                    <a:pt x="2067624" y="527105"/>
                    <a:pt x="2112040" y="592850"/>
                  </a:cubicBezTo>
                  <a:lnTo>
                    <a:pt x="2157014" y="675709"/>
                  </a:lnTo>
                  <a:lnTo>
                    <a:pt x="427470" y="675709"/>
                  </a:lnTo>
                  <a:lnTo>
                    <a:pt x="472445" y="592850"/>
                  </a:lnTo>
                  <a:cubicBezTo>
                    <a:pt x="516862" y="527105"/>
                    <a:pt x="568979" y="466990"/>
                    <a:pt x="627502" y="413799"/>
                  </a:cubicBezTo>
                  <a:lnTo>
                    <a:pt x="690393" y="363153"/>
                  </a:lnTo>
                  <a:lnTo>
                    <a:pt x="717086" y="383114"/>
                  </a:lnTo>
                  <a:cubicBezTo>
                    <a:pt x="881268" y="494033"/>
                    <a:pt x="1079192" y="558800"/>
                    <a:pt x="1292242" y="558800"/>
                  </a:cubicBezTo>
                  <a:cubicBezTo>
                    <a:pt x="1505293" y="558800"/>
                    <a:pt x="1703216" y="494033"/>
                    <a:pt x="1867398" y="383114"/>
                  </a:cubicBezTo>
                  <a:close/>
                  <a:moveTo>
                    <a:pt x="1292242" y="156967"/>
                  </a:moveTo>
                  <a:cubicBezTo>
                    <a:pt x="1462871" y="156967"/>
                    <a:pt x="1623404" y="200193"/>
                    <a:pt x="1763488" y="276291"/>
                  </a:cubicBezTo>
                  <a:lnTo>
                    <a:pt x="1860689" y="336954"/>
                  </a:lnTo>
                  <a:lnTo>
                    <a:pt x="1845001" y="349898"/>
                  </a:lnTo>
                  <a:cubicBezTo>
                    <a:pt x="1687213" y="456497"/>
                    <a:pt x="1496997" y="518742"/>
                    <a:pt x="1292242" y="518742"/>
                  </a:cubicBezTo>
                  <a:cubicBezTo>
                    <a:pt x="1087488" y="518742"/>
                    <a:pt x="897271" y="456497"/>
                    <a:pt x="739483" y="349898"/>
                  </a:cubicBezTo>
                  <a:lnTo>
                    <a:pt x="723796" y="336954"/>
                  </a:lnTo>
                  <a:lnTo>
                    <a:pt x="820997" y="276291"/>
                  </a:lnTo>
                  <a:cubicBezTo>
                    <a:pt x="961081" y="200193"/>
                    <a:pt x="1121614" y="156967"/>
                    <a:pt x="1292242" y="156967"/>
                  </a:cubicBezTo>
                  <a:close/>
                  <a:moveTo>
                    <a:pt x="2202387" y="0"/>
                  </a:moveTo>
                  <a:lnTo>
                    <a:pt x="2495500" y="0"/>
                  </a:lnTo>
                  <a:lnTo>
                    <a:pt x="2584484" y="0"/>
                  </a:lnTo>
                  <a:lnTo>
                    <a:pt x="2453637" y="497251"/>
                  </a:lnTo>
                  <a:lnTo>
                    <a:pt x="2418726" y="554334"/>
                  </a:lnTo>
                  <a:cubicBezTo>
                    <a:pt x="2372477" y="609930"/>
                    <a:pt x="2308422" y="650405"/>
                    <a:pt x="2235221" y="667169"/>
                  </a:cubicBezTo>
                  <a:lnTo>
                    <a:pt x="2199908" y="671141"/>
                  </a:lnTo>
                  <a:lnTo>
                    <a:pt x="2145256" y="570453"/>
                  </a:lnTo>
                  <a:cubicBezTo>
                    <a:pt x="2099040" y="502044"/>
                    <a:pt x="2044811" y="439493"/>
                    <a:pt x="1983917" y="384147"/>
                  </a:cubicBezTo>
                  <a:lnTo>
                    <a:pt x="1927150" y="338433"/>
                  </a:lnTo>
                  <a:lnTo>
                    <a:pt x="1946591" y="323895"/>
                  </a:lnTo>
                  <a:cubicBezTo>
                    <a:pt x="2022799" y="261002"/>
                    <a:pt x="2089797" y="187347"/>
                    <a:pt x="2145256" y="105256"/>
                  </a:cubicBezTo>
                  <a:close/>
                  <a:moveTo>
                    <a:pt x="427470" y="0"/>
                  </a:moveTo>
                  <a:lnTo>
                    <a:pt x="2157014" y="0"/>
                  </a:lnTo>
                  <a:lnTo>
                    <a:pt x="2112040" y="82859"/>
                  </a:lnTo>
                  <a:cubicBezTo>
                    <a:pt x="2076507" y="135456"/>
                    <a:pt x="2036045" y="184448"/>
                    <a:pt x="1991318" y="229176"/>
                  </a:cubicBezTo>
                  <a:lnTo>
                    <a:pt x="1892610" y="310617"/>
                  </a:lnTo>
                  <a:lnTo>
                    <a:pt x="1887744" y="306699"/>
                  </a:lnTo>
                  <a:cubicBezTo>
                    <a:pt x="1719684" y="187186"/>
                    <a:pt x="1514170" y="116909"/>
                    <a:pt x="1292242" y="116909"/>
                  </a:cubicBezTo>
                  <a:cubicBezTo>
                    <a:pt x="1070315" y="116909"/>
                    <a:pt x="864801" y="187186"/>
                    <a:pt x="696741" y="306699"/>
                  </a:cubicBezTo>
                  <a:lnTo>
                    <a:pt x="691875" y="310617"/>
                  </a:lnTo>
                  <a:lnTo>
                    <a:pt x="593167" y="229176"/>
                  </a:lnTo>
                  <a:cubicBezTo>
                    <a:pt x="548439" y="184448"/>
                    <a:pt x="507978" y="135456"/>
                    <a:pt x="472445" y="82859"/>
                  </a:cubicBezTo>
                  <a:close/>
                  <a:moveTo>
                    <a:pt x="0" y="0"/>
                  </a:moveTo>
                  <a:lnTo>
                    <a:pt x="88981" y="0"/>
                  </a:lnTo>
                  <a:lnTo>
                    <a:pt x="382097" y="0"/>
                  </a:lnTo>
                  <a:lnTo>
                    <a:pt x="439228" y="105256"/>
                  </a:lnTo>
                  <a:cubicBezTo>
                    <a:pt x="494687" y="187347"/>
                    <a:pt x="561685" y="261002"/>
                    <a:pt x="637894" y="323895"/>
                  </a:cubicBezTo>
                  <a:lnTo>
                    <a:pt x="657335" y="338433"/>
                  </a:lnTo>
                  <a:lnTo>
                    <a:pt x="600568" y="384147"/>
                  </a:lnTo>
                  <a:cubicBezTo>
                    <a:pt x="539673" y="439493"/>
                    <a:pt x="485444" y="502044"/>
                    <a:pt x="439228" y="570453"/>
                  </a:cubicBezTo>
                  <a:lnTo>
                    <a:pt x="384577" y="671141"/>
                  </a:lnTo>
                  <a:lnTo>
                    <a:pt x="349262" y="667169"/>
                  </a:lnTo>
                  <a:cubicBezTo>
                    <a:pt x="276061" y="650405"/>
                    <a:pt x="212005" y="609930"/>
                    <a:pt x="165755" y="554334"/>
                  </a:cubicBezTo>
                  <a:lnTo>
                    <a:pt x="130847" y="497255"/>
                  </a:lnTo>
                  <a:close/>
                </a:path>
              </a:pathLst>
            </a:custGeom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sym typeface="Arial" pitchFamily="34" charset="0"/>
                </a:rPr>
                <a:t>C</a:t>
              </a:r>
              <a:endParaRPr lang="zh-CN" altLang="en-US" dirty="0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17" name="任意多边形 16"/>
            <p:cNvSpPr/>
            <p:nvPr>
              <p:custDataLst>
                <p:tags r:id="rId10"/>
              </p:custDataLst>
            </p:nvPr>
          </p:nvSpPr>
          <p:spPr>
            <a:xfrm>
              <a:off x="6596128" y="3369735"/>
              <a:ext cx="1361943" cy="992032"/>
            </a:xfrm>
            <a:custGeom>
              <a:avLst/>
              <a:gdLst>
                <a:gd name="connsiteX0" fmla="*/ 1028700 w 2057400"/>
                <a:gd name="connsiteY0" fmla="*/ 0 h 1498600"/>
                <a:gd name="connsiteX1" fmla="*/ 2057400 w 2057400"/>
                <a:gd name="connsiteY1" fmla="*/ 1028700 h 1498600"/>
                <a:gd name="connsiteX2" fmla="*/ 1976560 w 2057400"/>
                <a:gd name="connsiteY2" fmla="*/ 1429116 h 1498600"/>
                <a:gd name="connsiteX3" fmla="*/ 1938845 w 2057400"/>
                <a:gd name="connsiteY3" fmla="*/ 1498600 h 1498600"/>
                <a:gd name="connsiteX4" fmla="*/ 1893472 w 2057400"/>
                <a:gd name="connsiteY4" fmla="*/ 1498600 h 1498600"/>
                <a:gd name="connsiteX5" fmla="*/ 1939650 w 2057400"/>
                <a:gd name="connsiteY5" fmla="*/ 1413524 h 1498600"/>
                <a:gd name="connsiteX6" fmla="*/ 2017342 w 2057400"/>
                <a:gd name="connsiteY6" fmla="*/ 1028700 h 1498600"/>
                <a:gd name="connsiteX7" fmla="*/ 1028700 w 2057400"/>
                <a:gd name="connsiteY7" fmla="*/ 40058 h 1498600"/>
                <a:gd name="connsiteX8" fmla="*/ 40058 w 2057400"/>
                <a:gd name="connsiteY8" fmla="*/ 1028700 h 1498600"/>
                <a:gd name="connsiteX9" fmla="*/ 117751 w 2057400"/>
                <a:gd name="connsiteY9" fmla="*/ 1413524 h 1498600"/>
                <a:gd name="connsiteX10" fmla="*/ 163928 w 2057400"/>
                <a:gd name="connsiteY10" fmla="*/ 1498600 h 1498600"/>
                <a:gd name="connsiteX11" fmla="*/ 118555 w 2057400"/>
                <a:gd name="connsiteY11" fmla="*/ 1498600 h 1498600"/>
                <a:gd name="connsiteX12" fmla="*/ 80841 w 2057400"/>
                <a:gd name="connsiteY12" fmla="*/ 1429116 h 1498600"/>
                <a:gd name="connsiteX13" fmla="*/ 0 w 2057400"/>
                <a:gd name="connsiteY13" fmla="*/ 1028700 h 1498600"/>
                <a:gd name="connsiteX14" fmla="*/ 1028700 w 2057400"/>
                <a:gd name="connsiteY14" fmla="*/ 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7400" h="1498600">
                  <a:moveTo>
                    <a:pt x="1028700" y="0"/>
                  </a:moveTo>
                  <a:cubicBezTo>
                    <a:pt x="1596835" y="0"/>
                    <a:pt x="2057400" y="460565"/>
                    <a:pt x="2057400" y="1028700"/>
                  </a:cubicBezTo>
                  <a:cubicBezTo>
                    <a:pt x="2057400" y="1170734"/>
                    <a:pt x="2028615" y="1306045"/>
                    <a:pt x="1976560" y="1429116"/>
                  </a:cubicBezTo>
                  <a:lnTo>
                    <a:pt x="1938845" y="1498600"/>
                  </a:lnTo>
                  <a:lnTo>
                    <a:pt x="1893472" y="1498600"/>
                  </a:lnTo>
                  <a:lnTo>
                    <a:pt x="1939650" y="1413524"/>
                  </a:lnTo>
                  <a:cubicBezTo>
                    <a:pt x="1989678" y="1295245"/>
                    <a:pt x="2017342" y="1165203"/>
                    <a:pt x="2017342" y="1028700"/>
                  </a:cubicBezTo>
                  <a:cubicBezTo>
                    <a:pt x="2017342" y="482688"/>
                    <a:pt x="1574712" y="40058"/>
                    <a:pt x="1028700" y="40058"/>
                  </a:cubicBezTo>
                  <a:cubicBezTo>
                    <a:pt x="482688" y="40058"/>
                    <a:pt x="40058" y="482688"/>
                    <a:pt x="40058" y="1028700"/>
                  </a:cubicBezTo>
                  <a:cubicBezTo>
                    <a:pt x="40058" y="1165203"/>
                    <a:pt x="67723" y="1295245"/>
                    <a:pt x="117751" y="1413524"/>
                  </a:cubicBezTo>
                  <a:lnTo>
                    <a:pt x="163928" y="1498600"/>
                  </a:lnTo>
                  <a:lnTo>
                    <a:pt x="118555" y="1498600"/>
                  </a:lnTo>
                  <a:lnTo>
                    <a:pt x="80841" y="1429116"/>
                  </a:lnTo>
                  <a:cubicBezTo>
                    <a:pt x="28786" y="1306045"/>
                    <a:pt x="0" y="1170734"/>
                    <a:pt x="0" y="1028700"/>
                  </a:cubicBezTo>
                  <a:cubicBezTo>
                    <a:pt x="0" y="46056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smtClean="0">
                  <a:solidFill>
                    <a:schemeClr val="accent2"/>
                  </a:solidFill>
                  <a:sym typeface="Arial" pitchFamily="34" charset="0"/>
                </a:rPr>
                <a:t>LOREM</a:t>
              </a:r>
              <a:endParaRPr lang="en-US" altLang="zh-CN" smtClean="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4109" y="1828801"/>
            <a:ext cx="7772401" cy="4351337"/>
          </a:xfrm>
        </p:spPr>
        <p:txBody>
          <a:bodyPr/>
          <a:lstStyle/>
          <a:p>
            <a:r>
              <a:rPr lang="zh-CN" altLang="en-US" sz="6600"/>
              <a:t>谢谢</a:t>
            </a:r>
            <a:endParaRPr lang="zh-CN" altLang="en-US" sz="6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66_3*i*0"/>
  <p:tag name="KSO_WM_TEMPLATE_CATEGORY" val="diagram"/>
  <p:tag name="KSO_WM_TEMPLATE_INDEX" val="66"/>
  <p:tag name="KSO_WM_UNIT_INDEX" val="0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6"/>
  <p:tag name="KSO_WM_UNIT_ID" val="diagram66_3*m_i*1_6"/>
  <p:tag name="KSO_WM_UNIT_CLEAR" val="1"/>
  <p:tag name="KSO_WM_UNIT_LAYERLEVEL" val="1_1"/>
  <p:tag name="KSO_WM_DIAGRAM_GROUP_CODE" val="m1-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7"/>
  <p:tag name="KSO_WM_UNIT_ID" val="diagram66_3*m_i*1_7"/>
  <p:tag name="KSO_WM_UNIT_CLEAR" val="1"/>
  <p:tag name="KSO_WM_UNIT_LAYERLEVEL" val="1_1"/>
  <p:tag name="KSO_WM_DIAGRAM_GROUP_CODE" val="m1-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8"/>
  <p:tag name="KSO_WM_UNIT_ID" val="diagram66_3*m_i*1_8"/>
  <p:tag name="KSO_WM_UNIT_CLEAR" val="1"/>
  <p:tag name="KSO_WM_UNIT_LAYERLEVEL" val="1_1"/>
  <p:tag name="KSO_WM_DIAGRAM_GROUP_CODE" val="m1-1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h_a"/>
  <p:tag name="KSO_WM_UNIT_INDEX" val="1_2_1"/>
  <p:tag name="KSO_WM_UNIT_ID" val="diagram66_3*m_h_a*1_2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UNIT_PRESET_TEXT_LEN" val="32"/>
  <p:tag name="KSO_WM_DIAGRAM_GROUP_CODE" val="m1-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h_f"/>
  <p:tag name="KSO_WM_UNIT_INDEX" val="1_2_1"/>
  <p:tag name="KSO_WM_UNIT_ID" val="diagram66_3*m_h_f*1_2_1"/>
  <p:tag name="KSO_WM_UNIT_CLEAR" val="1"/>
  <p:tag name="KSO_WM_UNIT_LAYERLEVEL" val="1_1_1"/>
  <p:tag name="KSO_WM_UNIT_VALUE" val="32"/>
  <p:tag name="KSO_WM_UNIT_HIGHLIGHT" val="0"/>
  <p:tag name="KSO_WM_UNIT_COMPATIBLE" val="0"/>
  <p:tag name="KSO_WM_UNIT_PRESET_TEXT_INDEX" val="4"/>
  <p:tag name="KSO_WM_UNIT_PRESET_TEXT_LEN" val="67"/>
  <p:tag name="KSO_WM_DIAGRAM_GROUP_CODE" val="m1-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66_3*i*26"/>
  <p:tag name="KSO_WM_TEMPLATE_CATEGORY" val="diagram"/>
  <p:tag name="KSO_WM_TEMPLATE_INDEX" val="66"/>
  <p:tag name="KSO_WM_UNIT_INDEX" val="26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9"/>
  <p:tag name="KSO_WM_UNIT_ID" val="diagram66_3*m_i*1_9"/>
  <p:tag name="KSO_WM_UNIT_CLEAR" val="1"/>
  <p:tag name="KSO_WM_UNIT_LAYERLEVEL" val="1_1"/>
  <p:tag name="KSO_WM_DIAGRAM_GROUP_CODE" val="m1-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10"/>
  <p:tag name="KSO_WM_UNIT_ID" val="diagram66_3*m_i*1_10"/>
  <p:tag name="KSO_WM_UNIT_CLEAR" val="1"/>
  <p:tag name="KSO_WM_UNIT_LAYERLEVEL" val="1_1"/>
  <p:tag name="KSO_WM_DIAGRAM_GROUP_CODE" val="m1-1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11"/>
  <p:tag name="KSO_WM_UNIT_ID" val="diagram66_3*m_i*1_11"/>
  <p:tag name="KSO_WM_UNIT_CLEAR" val="1"/>
  <p:tag name="KSO_WM_UNIT_LAYERLEVEL" val="1_1"/>
  <p:tag name="KSO_WM_DIAGRAM_GROUP_CODE" val="m1-1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12"/>
  <p:tag name="KSO_WM_UNIT_ID" val="diagram66_3*m_i*1_12"/>
  <p:tag name="KSO_WM_UNIT_CLEAR" val="1"/>
  <p:tag name="KSO_WM_UNIT_LAYERLEVEL" val="1_1"/>
  <p:tag name="KSO_WM_DIAGRAM_GROUP_CODE" val="m1-1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1"/>
  <p:tag name="KSO_WM_UNIT_ID" val="diagram66_3*m_i*1_1"/>
  <p:tag name="KSO_WM_UNIT_CLEAR" val="1"/>
  <p:tag name="KSO_WM_UNIT_LAYERLEVEL" val="1_1"/>
  <p:tag name="KSO_WM_DIAGRAM_GROUP_CODE" val="m1-1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h_a"/>
  <p:tag name="KSO_WM_UNIT_INDEX" val="1_3_1"/>
  <p:tag name="KSO_WM_UNIT_ID" val="diagram66_3*m_h_a*1_3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UNIT_PRESET_TEXT_LEN" val="32"/>
  <p:tag name="KSO_WM_DIAGRAM_GROUP_CODE" val="m1-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h_f"/>
  <p:tag name="KSO_WM_UNIT_INDEX" val="1_3_1"/>
  <p:tag name="KSO_WM_UNIT_ID" val="diagram66_3*m_h_f*1_3_1"/>
  <p:tag name="KSO_WM_UNIT_CLEAR" val="1"/>
  <p:tag name="KSO_WM_UNIT_LAYERLEVEL" val="1_1_1"/>
  <p:tag name="KSO_WM_UNIT_VALUE" val="32"/>
  <p:tag name="KSO_WM_UNIT_HIGHLIGHT" val="0"/>
  <p:tag name="KSO_WM_UNIT_COMPATIBLE" val="0"/>
  <p:tag name="KSO_WM_UNIT_PRESET_TEXT_INDEX" val="4"/>
  <p:tag name="KSO_WM_UNIT_PRESET_TEXT_LEN" val="67"/>
  <p:tag name="KSO_WM_DIAGRAM_GROUP_CODE" val="m1-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RELATE_UNITID" val="258*m*1"/>
  <p:tag name="KSO_WM_UNIT_TYPE" val="a"/>
  <p:tag name="KSO_WM_UNIT_INDEX" val="1"/>
  <p:tag name="KSO_WM_UNIT_ID" val="diagram66_3*a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3.xml><?xml version="1.0" encoding="utf-8"?>
<p:tagLst xmlns:p="http://schemas.openxmlformats.org/presentationml/2006/main">
  <p:tag name="KSO_WM_SLIDE_ID" val="diagram66_3"/>
  <p:tag name="KSO_WM_SLIDE_INDEX" val="3"/>
  <p:tag name="KSO_WM_SLIDE_ITEM_CNT" val="3"/>
  <p:tag name="KSO_WM_SLIDE_LAYOUT" val="m_a"/>
  <p:tag name="KSO_WM_SLIDE_LAYOUT_CNT" val="1_1"/>
  <p:tag name="KSO_WM_SLIDE_TYPE" val="text"/>
  <p:tag name="KSO_WM_BEAUTIFY_FLAG" val="#wm#"/>
  <p:tag name="KSO_WM_SLIDE_POSITION" val="163*112"/>
  <p:tag name="KSO_WM_SLIDE_SIZE" val="411*321"/>
  <p:tag name="KSO_WM_TEMPLATE_CATEGORY" val="diagram"/>
  <p:tag name="KSO_WM_TEMPLATE_INDEX" val="66"/>
  <p:tag name="KSO_WM_DIAGRAM_GROUP_CODE" val="m1-1"/>
  <p:tag name="KSO_WM_TAG_VERSION" val="1.0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29_2*i*0"/>
  <p:tag name="KSO_WM_TEMPLATE_CATEGORY" val="diagram"/>
  <p:tag name="KSO_WM_TEMPLATE_INDEX" val="229"/>
  <p:tag name="KSO_WM_UNIT_INDEX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29"/>
  <p:tag name="KSO_WM_DIAGRAM_GROUP_CODE" val="m1-1"/>
  <p:tag name="KSO_WM_UNIT_TYPE" val="m_h_a"/>
  <p:tag name="KSO_WM_UNIT_INDEX" val="1_1_1"/>
  <p:tag name="KSO_WM_UNIT_ID" val="diagram229_2*m_h_a*1_1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29"/>
  <p:tag name="KSO_WM_UNIT_PRESET_TEXT_LEN" val="12"/>
  <p:tag name="KSO_WM_UNIT_TYPE" val="m_h_f"/>
  <p:tag name="KSO_WM_UNIT_INDEX" val="1_1_1"/>
  <p:tag name="KSO_WM_UNIT_ID" val="diagram229_2*m_h_f*1_1_1"/>
  <p:tag name="KSO_WM_UNIT_CLEAR" val="1"/>
  <p:tag name="KSO_WM_UNIT_LAYERLEVEL" val="1_1_1"/>
  <p:tag name="KSO_WM_UNIT_VALUE" val="11"/>
  <p:tag name="KSO_WM_UNIT_HIGHLIGHT" val="0"/>
  <p:tag name="KSO_WM_UNIT_COMPATIBLE" val="0"/>
  <p:tag name="KSO_WM_UNIT_PRESET_TEXT_INDEX" val="4"/>
  <p:tag name="KSO_WM_DIAGRAM_GROUP_CODE" val="m1-1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29_2*i*5"/>
  <p:tag name="KSO_WM_TEMPLATE_CATEGORY" val="diagram"/>
  <p:tag name="KSO_WM_TEMPLATE_INDEX" val="229"/>
  <p:tag name="KSO_WM_UNIT_INDEX" val="5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29"/>
  <p:tag name="KSO_WM_DIAGRAM_GROUP_CODE" val="m1-1"/>
  <p:tag name="KSO_WM_UNIT_TYPE" val="m_h_a"/>
  <p:tag name="KSO_WM_UNIT_INDEX" val="1_2_1"/>
  <p:tag name="KSO_WM_UNIT_ID" val="diagram229_2*m_h_a*1_2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29"/>
  <p:tag name="KSO_WM_UNIT_PRESET_TEXT_LEN" val="12"/>
  <p:tag name="KSO_WM_UNIT_TYPE" val="m_h_f"/>
  <p:tag name="KSO_WM_UNIT_INDEX" val="1_2_1"/>
  <p:tag name="KSO_WM_UNIT_ID" val="diagram229_2*m_h_f*1_2_1"/>
  <p:tag name="KSO_WM_UNIT_CLEAR" val="1"/>
  <p:tag name="KSO_WM_UNIT_LAYERLEVEL" val="1_1_1"/>
  <p:tag name="KSO_WM_UNIT_VALUE" val="11"/>
  <p:tag name="KSO_WM_UNIT_HIGHLIGHT" val="0"/>
  <p:tag name="KSO_WM_UNIT_COMPATIBLE" val="0"/>
  <p:tag name="KSO_WM_UNIT_PRESET_TEXT_INDEX" val="4"/>
  <p:tag name="KSO_WM_DIAGRAM_GROUP_CODE" val="m1-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2"/>
  <p:tag name="KSO_WM_UNIT_ID" val="diagram66_3*m_i*1_2"/>
  <p:tag name="KSO_WM_UNIT_CLEAR" val="1"/>
  <p:tag name="KSO_WM_UNIT_LAYERLEVEL" val="1_1"/>
  <p:tag name="KSO_WM_DIAGRAM_GROUP_CODE" val="m1-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29"/>
  <p:tag name="KSO_WM_UNIT_TYPE" val="g"/>
  <p:tag name="KSO_WM_UNIT_INDEX" val="1"/>
  <p:tag name="KSO_WM_UNIT_ID" val="diagram229_2*g*1"/>
  <p:tag name="KSO_WM_UNIT_CLEAR" val="1"/>
  <p:tag name="KSO_WM_UNIT_LAYERLEVEL" val="1"/>
  <p:tag name="KSO_WM_UNIT_VALUE" val="12"/>
  <p:tag name="KSO_WM_UNIT_HIGHLIGHT" val="0"/>
  <p:tag name="KSO_WM_UNIT_COMPATIBLE" val="1"/>
  <p:tag name="KSO_WM_UNIT_RELATE_UNITID" val="diagram229_2*m*1"/>
  <p:tag name="KSO_WM_UNIT_PRESET_TEXT_INDEX" val="3"/>
  <p:tag name="KSO_WM_UNIT_PRESET_TEXT_LEN" val="18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29"/>
  <p:tag name="KSO_WM_UNIT_TYPE" val="f"/>
  <p:tag name="KSO_WM_UNIT_INDEX" val="1"/>
  <p:tag name="KSO_WM_UNIT_ID" val="diagram229_2*f*1"/>
  <p:tag name="KSO_WM_UNIT_CLEAR" val="1"/>
  <p:tag name="KSO_WM_UNIT_LAYERLEVEL" val="1"/>
  <p:tag name="KSO_WM_UNIT_VALUE" val="90"/>
  <p:tag name="KSO_WM_UNIT_HIGHLIGHT" val="0"/>
  <p:tag name="KSO_WM_UNIT_COMPATIBLE" val="0"/>
  <p:tag name="KSO_WM_UNIT_PRESET_TEXT_INDEX" val="4"/>
  <p:tag name="KSO_WM_UNIT_PRESET_TEXT_LEN" val="197"/>
</p:tagLst>
</file>

<file path=ppt/tags/tag32.xml><?xml version="1.0" encoding="utf-8"?>
<p:tagLst xmlns:p="http://schemas.openxmlformats.org/presentationml/2006/main">
  <p:tag name="KSO_WM_SLIDE_ID" val="diagram229_2"/>
  <p:tag name="KSO_WM_SLIDE_INDEX" val="2"/>
  <p:tag name="KSO_WM_SLIDE_ITEM_CNT" val="2"/>
  <p:tag name="KSO_WM_SLIDE_LAYOUT" val="f_g_m"/>
  <p:tag name="KSO_WM_SLIDE_LAYOUT_CNT" val="1_1_1"/>
  <p:tag name="KSO_WM_SLIDE_TYPE" val="text"/>
  <p:tag name="KSO_WM_BEAUTIFY_FLAG" val="#wm#"/>
  <p:tag name="KSO_WM_SLIDE_POSITION" val="80*135"/>
  <p:tag name="KSO_WM_SLIDE_SIZE" val="559*271"/>
  <p:tag name="KSO_WM_TEMPLATE_CATEGORY" val="diagram"/>
  <p:tag name="KSO_WM_TEMPLATE_INDEX" val="229"/>
  <p:tag name="KSO_WM_DIAGRAM_GROUP_CODE" val="m1-1"/>
  <p:tag name="KSO_WM_TAG_VERSION" val="1.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47"/>
  <p:tag name="KSO_WM_UNIT_TYPE" val="m_h_f"/>
  <p:tag name="KSO_WM_UNIT_INDEX" val="1_1_1"/>
  <p:tag name="KSO_WM_UNIT_ID" val="diagram147_6*m_h_f*1_1_1"/>
  <p:tag name="KSO_WM_UNIT_CLEAR" val="1"/>
  <p:tag name="KSO_WM_UNIT_LAYERLEVEL" val="1_1_1"/>
  <p:tag name="KSO_WM_UNIT_VALUE" val="75"/>
  <p:tag name="KSO_WM_UNIT_HIGHLIGHT" val="0"/>
  <p:tag name="KSO_WM_UNIT_COMPATIBLE" val="0"/>
  <p:tag name="KSO_WM_UNIT_PRESET_TEXT_INDEX" val="4"/>
  <p:tag name="KSO_WM_UNIT_PRESET_TEXT_LEN" val="150"/>
  <p:tag name="KSO_WM_DIAGRAM_GROUP_CODE" val="m1-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47_6*i*1"/>
  <p:tag name="KSO_WM_TEMPLATE_CATEGORY" val="diagram"/>
  <p:tag name="KSO_WM_TEMPLATE_INDEX" val="147"/>
  <p:tag name="KSO_WM_UNIT_INDEX" val="1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47"/>
  <p:tag name="KSO_WM_UNIT_TYPE" val="m_i"/>
  <p:tag name="KSO_WM_UNIT_INDEX" val="1_1"/>
  <p:tag name="KSO_WM_UNIT_ID" val="diagram147_6*m_i*1_1"/>
  <p:tag name="KSO_WM_UNIT_CLEAR" val="1"/>
  <p:tag name="KSO_WM_UNIT_LAYERLEVEL" val="1_1"/>
  <p:tag name="KSO_WM_DIAGRAM_GROUP_CODE" val="m1-1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47"/>
  <p:tag name="KSO_WM_UNIT_TYPE" val="m_h_a"/>
  <p:tag name="KSO_WM_UNIT_INDEX" val="1_1_1"/>
  <p:tag name="KSO_WM_UNIT_ID" val="diagram147_6*m_h_a*1_1_1"/>
  <p:tag name="KSO_WM_UNIT_CLEAR" val="1"/>
  <p:tag name="KSO_WM_UNIT_LAYERLEVEL" val="1_1_1"/>
  <p:tag name="KSO_WM_UNIT_VALUE" val="9"/>
  <p:tag name="KSO_WM_UNIT_HIGHLIGHT" val="0"/>
  <p:tag name="KSO_WM_UNIT_COMPATIBLE" val="0"/>
  <p:tag name="KSO_WM_DIAGRAM_GROUP_CODE" val="m1-1"/>
  <p:tag name="KSO_WM_UNIT_PRESET_TEXT" val="AMET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47"/>
  <p:tag name="KSO_WM_UNIT_TYPE" val="m_i"/>
  <p:tag name="KSO_WM_UNIT_INDEX" val="1_2"/>
  <p:tag name="KSO_WM_UNIT_ID" val="diagram147_6*m_i*1_2"/>
  <p:tag name="KSO_WM_UNIT_CLEAR" val="1"/>
  <p:tag name="KSO_WM_UNIT_LAYERLEVEL" val="1_1"/>
  <p:tag name="KSO_WM_DIAGRAM_GROUP_CODE" val="m1-1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47"/>
  <p:tag name="KSO_WM_UNIT_TYPE" val="m_i"/>
  <p:tag name="KSO_WM_UNIT_INDEX" val="1_3"/>
  <p:tag name="KSO_WM_UNIT_ID" val="diagram147_6*m_i*1_3"/>
  <p:tag name="KSO_WM_UNIT_CLEAR" val="1"/>
  <p:tag name="KSO_WM_UNIT_LAYERLEVEL" val="1_1"/>
  <p:tag name="KSO_WM_DIAGRAM_GROUP_CODE" val="m1-1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47"/>
  <p:tag name="KSO_WM_UNIT_RELATE_UNITID" val="261*m*1"/>
  <p:tag name="KSO_WM_UNIT_TYPE" val="a"/>
  <p:tag name="KSO_WM_UNIT_INDEX" val="1"/>
  <p:tag name="KSO_WM_UNIT_ID" val="diagram147_6*a*1"/>
  <p:tag name="KSO_WM_UNIT_CLEAR" val="1"/>
  <p:tag name="KSO_WM_UNIT_LAYERLEVEL" val="1"/>
  <p:tag name="KSO_WM_UNIT_VALUE" val="29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3"/>
  <p:tag name="KSO_WM_UNIT_ID" val="diagram66_3*m_i*1_3"/>
  <p:tag name="KSO_WM_UNIT_CLEAR" val="1"/>
  <p:tag name="KSO_WM_UNIT_LAYERLEVEL" val="1_1"/>
  <p:tag name="KSO_WM_DIAGRAM_GROUP_CODE" val="m1-1"/>
</p:tagLst>
</file>

<file path=ppt/tags/tag40.xml><?xml version="1.0" encoding="utf-8"?>
<p:tagLst xmlns:p="http://schemas.openxmlformats.org/presentationml/2006/main">
  <p:tag name="KSO_WM_SLIDE_ID" val="diagram147_6"/>
  <p:tag name="KSO_WM_SLIDE_INDEX" val="6"/>
  <p:tag name="KSO_WM_SLIDE_ITEM_CNT" val="1"/>
  <p:tag name="KSO_WM_SLIDE_LAYOUT" val="m_a"/>
  <p:tag name="KSO_WM_SLIDE_LAYOUT_CNT" val="1_1"/>
  <p:tag name="KSO_WM_SLIDE_TYPE" val="text"/>
  <p:tag name="KSO_WM_BEAUTIFY_FLAG" val="#wm#"/>
  <p:tag name="KSO_WM_SLIDE_POSITION" val="159*163"/>
  <p:tag name="KSO_WM_SLIDE_SIZE" val="402*146"/>
  <p:tag name="KSO_WM_TEMPLATE_CATEGORY" val="diagram"/>
  <p:tag name="KSO_WM_TEMPLATE_INDEX" val="147"/>
  <p:tag name="KSO_WM_DIAGRAM_GROUP_CODE" val="m1-1"/>
  <p:tag name="KSO_WM_TAG_VERSION" val="1.0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6"/>
  <p:tag name="KSO_WM_UNIT_RELATE_UNITID" val="258*l*1"/>
  <p:tag name="KSO_WM_UNIT_TYPE" val="a"/>
  <p:tag name="KSO_WM_UNIT_INDEX" val="1"/>
  <p:tag name="KSO_WM_UNIT_ID" val="diagram666_3*a*1"/>
  <p:tag name="KSO_WM_UNIT_CLEAR" val="1"/>
  <p:tag name="KSO_WM_UNIT_LAYERLEVEL" val="1"/>
  <p:tag name="KSO_WM_UNIT_VALUE" val="1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666_3*i*1"/>
  <p:tag name="KSO_WM_TEMPLATE_CATEGORY" val="diagram"/>
  <p:tag name="KSO_WM_TEMPLATE_INDEX" val="666"/>
  <p:tag name="KSO_WM_UNIT_INDEX" val="1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6"/>
  <p:tag name="KSO_WM_UNIT_TYPE" val="l_i"/>
  <p:tag name="KSO_WM_UNIT_INDEX" val="1_1"/>
  <p:tag name="KSO_WM_UNIT_ID" val="diagram666_3*l_i*1_1"/>
  <p:tag name="KSO_WM_UNIT_CLEAR" val="1"/>
  <p:tag name="KSO_WM_UNIT_LAYERLEVEL" val="1_1"/>
  <p:tag name="KSO_WM_DIAGRAM_GROUP_CODE" val="l1-1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6"/>
  <p:tag name="KSO_WM_UNIT_TYPE" val="l_h_f"/>
  <p:tag name="KSO_WM_UNIT_INDEX" val="1_1_1"/>
  <p:tag name="KSO_WM_UNIT_ID" val="diagram666_3*l_h_f*1_1_1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l1-1"/>
  <p:tag name="KSO_WM_UNIT_PRESET_TEXT" val="LOREM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666_3*i*6"/>
  <p:tag name="KSO_WM_TEMPLATE_CATEGORY" val="diagram"/>
  <p:tag name="KSO_WM_TEMPLATE_INDEX" val="666"/>
  <p:tag name="KSO_WM_UNIT_INDEX" val="6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6"/>
  <p:tag name="KSO_WM_UNIT_TYPE" val="l_i"/>
  <p:tag name="KSO_WM_UNIT_INDEX" val="1_2"/>
  <p:tag name="KSO_WM_UNIT_ID" val="diagram666_3*l_i*1_2"/>
  <p:tag name="KSO_WM_UNIT_CLEAR" val="1"/>
  <p:tag name="KSO_WM_UNIT_LAYERLEVEL" val="1_1"/>
  <p:tag name="KSO_WM_DIAGRAM_GROUP_CODE" val="l1-1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6"/>
  <p:tag name="KSO_WM_UNIT_TYPE" val="l_h_f"/>
  <p:tag name="KSO_WM_UNIT_INDEX" val="1_2_1"/>
  <p:tag name="KSO_WM_UNIT_ID" val="diagram666_3*l_h_f*1_2_1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l1-1"/>
  <p:tag name="KSO_WM_UNIT_PRESET_TEXT" val="LOREM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666_3*i*11"/>
  <p:tag name="KSO_WM_TEMPLATE_CATEGORY" val="diagram"/>
  <p:tag name="KSO_WM_TEMPLATE_INDEX" val="666"/>
  <p:tag name="KSO_WM_UNIT_INDEX" val="11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6"/>
  <p:tag name="KSO_WM_UNIT_TYPE" val="l_i"/>
  <p:tag name="KSO_WM_UNIT_INDEX" val="1_3"/>
  <p:tag name="KSO_WM_UNIT_ID" val="diagram666_3*l_i*1_3"/>
  <p:tag name="KSO_WM_UNIT_CLEAR" val="1"/>
  <p:tag name="KSO_WM_UNIT_LAYERLEVEL" val="1_1"/>
  <p:tag name="KSO_WM_DIAGRAM_GROUP_CODE" val="l1-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4"/>
  <p:tag name="KSO_WM_UNIT_ID" val="diagram66_3*m_i*1_4"/>
  <p:tag name="KSO_WM_UNIT_CLEAR" val="1"/>
  <p:tag name="KSO_WM_UNIT_LAYERLEVEL" val="1_1"/>
  <p:tag name="KSO_WM_DIAGRAM_GROUP_CODE" val="m1-1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6"/>
  <p:tag name="KSO_WM_UNIT_TYPE" val="l_h_f"/>
  <p:tag name="KSO_WM_UNIT_INDEX" val="1_3_1"/>
  <p:tag name="KSO_WM_UNIT_ID" val="diagram666_3*l_h_f*1_3_1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l1-1"/>
  <p:tag name="KSO_WM_UNIT_PRESET_TEXT" val="LOREM"/>
</p:tagLst>
</file>

<file path=ppt/tags/tag51.xml><?xml version="1.0" encoding="utf-8"?>
<p:tagLst xmlns:p="http://schemas.openxmlformats.org/presentationml/2006/main">
  <p:tag name="KSO_WM_SLIDE_ID" val="diagram666_3"/>
  <p:tag name="KSO_WM_SLIDE_INDEX" val="3"/>
  <p:tag name="KSO_WM_SLIDE_ITEM_CNT" val="3"/>
  <p:tag name="KSO_WM_SLIDE_LAYOUT" val="l_a"/>
  <p:tag name="KSO_WM_SLIDE_LAYOUT_CNT" val="1_1"/>
  <p:tag name="KSO_WM_SLIDE_TYPE" val="text"/>
  <p:tag name="KSO_WM_BEAUTIFY_FLAG" val="#wm#"/>
  <p:tag name="KSO_WM_SLIDE_POSITION" val="80*265"/>
  <p:tag name="KSO_WM_SLIDE_SIZE" val="561*113"/>
  <p:tag name="KSO_WM_TEMPLATE_CATEGORY" val="diagram"/>
  <p:tag name="KSO_WM_TEMPLATE_INDEX" val="666"/>
  <p:tag name="KSO_WM_TAG_VERSION" val="1.0"/>
  <p:tag name="KSO_WM_DIAGRAM_GROUP_CODE" val="l1-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h_a"/>
  <p:tag name="KSO_WM_UNIT_INDEX" val="1_1_1"/>
  <p:tag name="KSO_WM_UNIT_ID" val="diagram66_3*m_h_a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UNIT_PRESET_TEXT_LEN" val="32"/>
  <p:tag name="KSO_WM_DIAGRAM_GROUP_CODE" val="m1-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h_f"/>
  <p:tag name="KSO_WM_UNIT_INDEX" val="1_1_1"/>
  <p:tag name="KSO_WM_UNIT_ID" val="diagram66_3*m_h_f*1_1_1"/>
  <p:tag name="KSO_WM_UNIT_CLEAR" val="1"/>
  <p:tag name="KSO_WM_UNIT_LAYERLEVEL" val="1_1_1"/>
  <p:tag name="KSO_WM_UNIT_VALUE" val="32"/>
  <p:tag name="KSO_WM_UNIT_HIGHLIGHT" val="0"/>
  <p:tag name="KSO_WM_UNIT_COMPATIBLE" val="0"/>
  <p:tag name="KSO_WM_UNIT_PRESET_TEXT_INDEX" val="4"/>
  <p:tag name="KSO_WM_UNIT_PRESET_TEXT_LEN" val="67"/>
  <p:tag name="KSO_WM_DIAGRAM_GROUP_CODE" val="m1-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66_3*i*13"/>
  <p:tag name="KSO_WM_TEMPLATE_CATEGORY" val="diagram"/>
  <p:tag name="KSO_WM_TEMPLATE_INDEX" val="66"/>
  <p:tag name="KSO_WM_UNIT_INDEX" val="13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6"/>
  <p:tag name="KSO_WM_UNIT_TYPE" val="m_i"/>
  <p:tag name="KSO_WM_UNIT_INDEX" val="1_5"/>
  <p:tag name="KSO_WM_UNIT_ID" val="diagram66_3*m_i*1_5"/>
  <p:tag name="KSO_WM_UNIT_CLEAR" val="1"/>
  <p:tag name="KSO_WM_UNIT_LAYERLEVEL" val="1_1"/>
  <p:tag name="KSO_WM_DIAGRAM_GROUP_CODE" val="m1-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796</Words>
  <Application>WPS 演示</Application>
  <PresentationFormat>全屏显示(4:3)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Theme</vt:lpstr>
      <vt:lpstr>大学生学术系列1——规划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果因PPT工作室</dc:creator>
  <cp:keywords>XS-普屏 4：3;SC-淡灰色;BG-浅色;DH-静态</cp:keywords>
  <dc:subject>TP-营造建筑</dc:subject>
  <cp:category>UDi-主题模板</cp:category>
  <cp:lastModifiedBy>Administrator</cp:lastModifiedBy>
  <cp:revision>8</cp:revision>
  <dcterms:created xsi:type="dcterms:W3CDTF">2012-08-09T11:57:00Z</dcterms:created>
  <dcterms:modified xsi:type="dcterms:W3CDTF">2016-06-17T05:04:31Z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