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1" r:id="rId3"/>
    <p:sldId id="273" r:id="rId4"/>
    <p:sldId id="278" r:id="rId5"/>
    <p:sldId id="290" r:id="rId6"/>
    <p:sldId id="280" r:id="rId7"/>
    <p:sldId id="284" r:id="rId8"/>
    <p:sldId id="276" r:id="rId9"/>
    <p:sldId id="270" r:id="rId10"/>
    <p:sldId id="286" r:id="rId11"/>
  </p:sldIdLst>
  <p:sldSz cx="10160000" cy="571500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9" userDrawn="1">
          <p15:clr>
            <a:srgbClr val="A4A3A4"/>
          </p15:clr>
        </p15:guide>
        <p15:guide id="5" pos="6307" userDrawn="1">
          <p15:clr>
            <a:srgbClr val="A4A3A4"/>
          </p15:clr>
        </p15:guide>
        <p15:guide id="7" pos="3223" userDrawn="1">
          <p15:clr>
            <a:srgbClr val="A4A3A4"/>
          </p15:clr>
        </p15:guide>
        <p15:guide id="9" orient="horz" pos="621" userDrawn="1">
          <p15:clr>
            <a:srgbClr val="A4A3A4"/>
          </p15:clr>
        </p15:guide>
        <p15:guide id="10" orient="horz" pos="3410" userDrawn="1">
          <p15:clr>
            <a:srgbClr val="A4A3A4"/>
          </p15:clr>
        </p15:guide>
        <p15:guide id="11" orient="horz" pos="258" userDrawn="1">
          <p15:clr>
            <a:srgbClr val="A4A3A4"/>
          </p15:clr>
        </p15:guide>
        <p15:guide id="15" orient="horz" pos="1233" userDrawn="1">
          <p15:clr>
            <a:srgbClr val="A4A3A4"/>
          </p15:clr>
        </p15:guide>
        <p15:guide id="16" orient="horz" pos="2367" userDrawn="1">
          <p15:clr>
            <a:srgbClr val="A4A3A4"/>
          </p15:clr>
        </p15:guide>
        <p15:guide id="21" pos="116" userDrawn="1">
          <p15:clr>
            <a:srgbClr val="A4A3A4"/>
          </p15:clr>
        </p15:guide>
        <p15:guide id="23" pos="6100">
          <p15:clr>
            <a:srgbClr val="A4A3A4"/>
          </p15:clr>
        </p15:guide>
        <p15:guide id="25" pos="6095">
          <p15:clr>
            <a:srgbClr val="A4A3A4"/>
          </p15:clr>
        </p15:guide>
        <p15:guide id="27" pos="4289" userDrawn="1">
          <p15:clr>
            <a:srgbClr val="A4A3A4"/>
          </p15:clr>
        </p15:guide>
        <p15:guide id="28" pos="5899" userDrawn="1">
          <p15:clr>
            <a:srgbClr val="A4A3A4"/>
          </p15:clr>
        </p15:guide>
        <p15:guide id="29" pos="5581" userDrawn="1">
          <p15:clr>
            <a:srgbClr val="A4A3A4"/>
          </p15:clr>
        </p15:guide>
        <p15:guide id="30" pos="909" userDrawn="1">
          <p15:clr>
            <a:srgbClr val="A4A3A4"/>
          </p15:clr>
        </p15:guide>
        <p15:guide id="31" pos="297" userDrawn="1">
          <p15:clr>
            <a:srgbClr val="A4A3A4"/>
          </p15:clr>
        </p15:guide>
        <p15:guide id="32" pos="3880" userDrawn="1">
          <p15:clr>
            <a:srgbClr val="A4A3A4"/>
          </p15:clr>
        </p15:guide>
        <p15:guide id="33" pos="2384" userDrawn="1">
          <p15:clr>
            <a:srgbClr val="A4A3A4"/>
          </p15:clr>
        </p15:guide>
        <p15:guide id="34" pos="615" userDrawn="1">
          <p15:clr>
            <a:srgbClr val="A4A3A4"/>
          </p15:clr>
        </p15:guide>
        <p15:guide id="35" pos="26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3936"/>
    <a:srgbClr val="F2CC03"/>
    <a:srgbClr val="696668"/>
    <a:srgbClr val="404040"/>
    <a:srgbClr val="000000"/>
    <a:srgbClr val="CED2B9"/>
    <a:srgbClr val="A78D3E"/>
    <a:srgbClr val="F3AD35"/>
    <a:srgbClr val="A56746"/>
    <a:srgbClr val="3C2C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3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-690" y="-90"/>
      </p:cViewPr>
      <p:guideLst>
        <p:guide orient="horz" pos="99"/>
        <p:guide orient="horz" pos="621"/>
        <p:guide orient="horz" pos="3410"/>
        <p:guide orient="horz" pos="258"/>
        <p:guide orient="horz" pos="1233"/>
        <p:guide orient="horz" pos="2367"/>
        <p:guide pos="6307"/>
        <p:guide pos="3223"/>
        <p:guide pos="116"/>
        <p:guide pos="6100"/>
        <p:guide pos="6095"/>
        <p:guide pos="4289"/>
        <p:guide pos="5899"/>
        <p:guide pos="5581"/>
        <p:guide pos="909"/>
        <p:guide pos="297"/>
        <p:guide pos="3880"/>
        <p:guide pos="2384"/>
        <p:guide pos="615"/>
        <p:guide pos="26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223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24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82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406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408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02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638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41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47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307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97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7675D-D9A7-4C8F-91D8-8CD4ACF39B4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B85C0-5C8F-49F0-850B-1DB8417918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73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8" r="21667"/>
          <a:stretch/>
        </p:blipFill>
        <p:spPr>
          <a:xfrm>
            <a:off x="184150" y="158740"/>
            <a:ext cx="9791700" cy="359887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28158" y="550508"/>
            <a:ext cx="1137643" cy="1190146"/>
            <a:chOff x="828158" y="550508"/>
            <a:chExt cx="1137643" cy="1190146"/>
          </a:xfrm>
        </p:grpSpPr>
        <p:sp>
          <p:nvSpPr>
            <p:cNvPr id="6" name="任意多边形 5"/>
            <p:cNvSpPr/>
            <p:nvPr/>
          </p:nvSpPr>
          <p:spPr>
            <a:xfrm>
              <a:off x="828158" y="550508"/>
              <a:ext cx="1137643" cy="600075"/>
            </a:xfrm>
            <a:custGeom>
              <a:avLst/>
              <a:gdLst/>
              <a:ahLst/>
              <a:cxnLst/>
              <a:rect l="l" t="t" r="r" b="b"/>
              <a:pathLst>
                <a:path w="1137643" h="600075">
                  <a:moveTo>
                    <a:pt x="315778" y="346624"/>
                  </a:moveTo>
                  <a:lnTo>
                    <a:pt x="424572" y="346624"/>
                  </a:lnTo>
                  <a:lnTo>
                    <a:pt x="424572" y="449018"/>
                  </a:lnTo>
                  <a:lnTo>
                    <a:pt x="314179" y="449018"/>
                  </a:lnTo>
                  <a:lnTo>
                    <a:pt x="314179" y="356223"/>
                  </a:lnTo>
                  <a:cubicBezTo>
                    <a:pt x="314179" y="350890"/>
                    <a:pt x="314712" y="347691"/>
                    <a:pt x="315778" y="346624"/>
                  </a:cubicBezTo>
                  <a:close/>
                  <a:moveTo>
                    <a:pt x="735958" y="237831"/>
                  </a:moveTo>
                  <a:lnTo>
                    <a:pt x="793554" y="237831"/>
                  </a:lnTo>
                  <a:cubicBezTo>
                    <a:pt x="793554" y="241030"/>
                    <a:pt x="793021" y="245830"/>
                    <a:pt x="791954" y="252230"/>
                  </a:cubicBezTo>
                  <a:cubicBezTo>
                    <a:pt x="791954" y="258629"/>
                    <a:pt x="791421" y="263429"/>
                    <a:pt x="790354" y="266629"/>
                  </a:cubicBezTo>
                  <a:cubicBezTo>
                    <a:pt x="789288" y="279428"/>
                    <a:pt x="793554" y="285294"/>
                    <a:pt x="803153" y="284228"/>
                  </a:cubicBezTo>
                  <a:cubicBezTo>
                    <a:pt x="806353" y="284228"/>
                    <a:pt x="810620" y="283694"/>
                    <a:pt x="815953" y="282628"/>
                  </a:cubicBezTo>
                  <a:cubicBezTo>
                    <a:pt x="828752" y="281561"/>
                    <a:pt x="836751" y="280495"/>
                    <a:pt x="839951" y="279428"/>
                  </a:cubicBezTo>
                  <a:cubicBezTo>
                    <a:pt x="848484" y="276228"/>
                    <a:pt x="852750" y="269295"/>
                    <a:pt x="852750" y="258629"/>
                  </a:cubicBezTo>
                  <a:lnTo>
                    <a:pt x="852750" y="252230"/>
                  </a:lnTo>
                  <a:lnTo>
                    <a:pt x="916746" y="252230"/>
                  </a:lnTo>
                  <a:lnTo>
                    <a:pt x="916746" y="268229"/>
                  </a:lnTo>
                  <a:cubicBezTo>
                    <a:pt x="915680" y="276762"/>
                    <a:pt x="921546" y="279961"/>
                    <a:pt x="934345" y="277828"/>
                  </a:cubicBezTo>
                  <a:cubicBezTo>
                    <a:pt x="939678" y="277828"/>
                    <a:pt x="945011" y="277295"/>
                    <a:pt x="950344" y="276228"/>
                  </a:cubicBezTo>
                  <a:cubicBezTo>
                    <a:pt x="948211" y="278361"/>
                    <a:pt x="945545" y="282628"/>
                    <a:pt x="942345" y="289028"/>
                  </a:cubicBezTo>
                  <a:cubicBezTo>
                    <a:pt x="939145" y="294361"/>
                    <a:pt x="936479" y="298627"/>
                    <a:pt x="934345" y="301827"/>
                  </a:cubicBezTo>
                  <a:lnTo>
                    <a:pt x="791954" y="301827"/>
                  </a:lnTo>
                  <a:cubicBezTo>
                    <a:pt x="781288" y="282628"/>
                    <a:pt x="763156" y="270895"/>
                    <a:pt x="737557" y="266629"/>
                  </a:cubicBezTo>
                  <a:lnTo>
                    <a:pt x="735958" y="266629"/>
                  </a:lnTo>
                  <a:close/>
                  <a:moveTo>
                    <a:pt x="264582" y="185034"/>
                  </a:moveTo>
                  <a:lnTo>
                    <a:pt x="430971" y="185034"/>
                  </a:lnTo>
                  <a:lnTo>
                    <a:pt x="430971" y="257029"/>
                  </a:lnTo>
                  <a:lnTo>
                    <a:pt x="258182" y="257029"/>
                  </a:lnTo>
                  <a:lnTo>
                    <a:pt x="258182" y="199433"/>
                  </a:lnTo>
                  <a:cubicBezTo>
                    <a:pt x="258182" y="193033"/>
                    <a:pt x="260315" y="188234"/>
                    <a:pt x="264582" y="185034"/>
                  </a:cubicBezTo>
                  <a:close/>
                  <a:moveTo>
                    <a:pt x="764756" y="162635"/>
                  </a:moveTo>
                  <a:cubicBezTo>
                    <a:pt x="771155" y="162635"/>
                    <a:pt x="775422" y="162635"/>
                    <a:pt x="777555" y="162635"/>
                  </a:cubicBezTo>
                  <a:cubicBezTo>
                    <a:pt x="785021" y="162635"/>
                    <a:pt x="790354" y="163169"/>
                    <a:pt x="793554" y="164235"/>
                  </a:cubicBezTo>
                  <a:cubicBezTo>
                    <a:pt x="793554" y="177034"/>
                    <a:pt x="793554" y="188767"/>
                    <a:pt x="793554" y="199433"/>
                  </a:cubicBezTo>
                  <a:lnTo>
                    <a:pt x="793554" y="212232"/>
                  </a:lnTo>
                  <a:cubicBezTo>
                    <a:pt x="782888" y="203699"/>
                    <a:pt x="774355" y="198900"/>
                    <a:pt x="767956" y="197833"/>
                  </a:cubicBezTo>
                  <a:cubicBezTo>
                    <a:pt x="762623" y="197833"/>
                    <a:pt x="754090" y="207966"/>
                    <a:pt x="742357" y="228231"/>
                  </a:cubicBezTo>
                  <a:lnTo>
                    <a:pt x="735958" y="228231"/>
                  </a:lnTo>
                  <a:lnTo>
                    <a:pt x="735958" y="185034"/>
                  </a:lnTo>
                  <a:cubicBezTo>
                    <a:pt x="737024" y="179701"/>
                    <a:pt x="739157" y="175434"/>
                    <a:pt x="742357" y="172235"/>
                  </a:cubicBezTo>
                  <a:cubicBezTo>
                    <a:pt x="745557" y="170101"/>
                    <a:pt x="746624" y="167435"/>
                    <a:pt x="745557" y="164235"/>
                  </a:cubicBezTo>
                  <a:cubicBezTo>
                    <a:pt x="749823" y="164235"/>
                    <a:pt x="756223" y="163702"/>
                    <a:pt x="764756" y="162635"/>
                  </a:cubicBezTo>
                  <a:close/>
                  <a:moveTo>
                    <a:pt x="860750" y="148236"/>
                  </a:moveTo>
                  <a:cubicBezTo>
                    <a:pt x="861817" y="148236"/>
                    <a:pt x="862350" y="148236"/>
                    <a:pt x="862350" y="148236"/>
                  </a:cubicBezTo>
                  <a:lnTo>
                    <a:pt x="916746" y="148236"/>
                  </a:lnTo>
                  <a:lnTo>
                    <a:pt x="916746" y="242630"/>
                  </a:lnTo>
                  <a:lnTo>
                    <a:pt x="852750" y="242630"/>
                  </a:lnTo>
                  <a:lnTo>
                    <a:pt x="852750" y="165835"/>
                  </a:lnTo>
                  <a:cubicBezTo>
                    <a:pt x="851684" y="156236"/>
                    <a:pt x="853817" y="150903"/>
                    <a:pt x="859150" y="149836"/>
                  </a:cubicBezTo>
                  <a:cubicBezTo>
                    <a:pt x="860217" y="149836"/>
                    <a:pt x="860750" y="149303"/>
                    <a:pt x="860750" y="148236"/>
                  </a:cubicBezTo>
                  <a:close/>
                  <a:moveTo>
                    <a:pt x="751157" y="107439"/>
                  </a:moveTo>
                  <a:cubicBezTo>
                    <a:pt x="748490" y="106905"/>
                    <a:pt x="746090" y="107172"/>
                    <a:pt x="743957" y="108239"/>
                  </a:cubicBezTo>
                  <a:cubicBezTo>
                    <a:pt x="705559" y="128504"/>
                    <a:pt x="664495" y="143970"/>
                    <a:pt x="620765" y="154636"/>
                  </a:cubicBezTo>
                  <a:cubicBezTo>
                    <a:pt x="616498" y="155702"/>
                    <a:pt x="614365" y="158369"/>
                    <a:pt x="614365" y="162635"/>
                  </a:cubicBezTo>
                  <a:cubicBezTo>
                    <a:pt x="614365" y="165835"/>
                    <a:pt x="616498" y="167435"/>
                    <a:pt x="620765" y="167435"/>
                  </a:cubicBezTo>
                  <a:cubicBezTo>
                    <a:pt x="635697" y="167435"/>
                    <a:pt x="653829" y="167435"/>
                    <a:pt x="675161" y="167435"/>
                  </a:cubicBezTo>
                  <a:lnTo>
                    <a:pt x="675161" y="228231"/>
                  </a:lnTo>
                  <a:lnTo>
                    <a:pt x="662362" y="228231"/>
                  </a:lnTo>
                  <a:cubicBezTo>
                    <a:pt x="655962" y="228231"/>
                    <a:pt x="641563" y="226631"/>
                    <a:pt x="619165" y="223432"/>
                  </a:cubicBezTo>
                  <a:cubicBezTo>
                    <a:pt x="617031" y="223432"/>
                    <a:pt x="615965" y="223432"/>
                    <a:pt x="615965" y="223432"/>
                  </a:cubicBezTo>
                  <a:cubicBezTo>
                    <a:pt x="615965" y="224498"/>
                    <a:pt x="616498" y="226098"/>
                    <a:pt x="617565" y="228231"/>
                  </a:cubicBezTo>
                  <a:cubicBezTo>
                    <a:pt x="617565" y="229298"/>
                    <a:pt x="618098" y="230364"/>
                    <a:pt x="619165" y="231431"/>
                  </a:cubicBezTo>
                  <a:cubicBezTo>
                    <a:pt x="620231" y="233564"/>
                    <a:pt x="621298" y="235697"/>
                    <a:pt x="622364" y="237831"/>
                  </a:cubicBezTo>
                  <a:cubicBezTo>
                    <a:pt x="625564" y="241030"/>
                    <a:pt x="628231" y="241564"/>
                    <a:pt x="630364" y="239431"/>
                  </a:cubicBezTo>
                  <a:cubicBezTo>
                    <a:pt x="634630" y="238364"/>
                    <a:pt x="642630" y="237831"/>
                    <a:pt x="654362" y="237831"/>
                  </a:cubicBezTo>
                  <a:lnTo>
                    <a:pt x="671961" y="237831"/>
                  </a:lnTo>
                  <a:cubicBezTo>
                    <a:pt x="664495" y="295427"/>
                    <a:pt x="646896" y="348757"/>
                    <a:pt x="619165" y="397821"/>
                  </a:cubicBezTo>
                  <a:cubicBezTo>
                    <a:pt x="617031" y="402087"/>
                    <a:pt x="617031" y="405287"/>
                    <a:pt x="619165" y="407420"/>
                  </a:cubicBezTo>
                  <a:cubicBezTo>
                    <a:pt x="621298" y="408487"/>
                    <a:pt x="623964" y="407420"/>
                    <a:pt x="627164" y="404220"/>
                  </a:cubicBezTo>
                  <a:cubicBezTo>
                    <a:pt x="646363" y="388221"/>
                    <a:pt x="661829" y="373289"/>
                    <a:pt x="673561" y="359423"/>
                  </a:cubicBezTo>
                  <a:cubicBezTo>
                    <a:pt x="673561" y="393554"/>
                    <a:pt x="672495" y="428752"/>
                    <a:pt x="670362" y="465017"/>
                  </a:cubicBezTo>
                  <a:cubicBezTo>
                    <a:pt x="667162" y="490615"/>
                    <a:pt x="673561" y="500748"/>
                    <a:pt x="689560" y="495415"/>
                  </a:cubicBezTo>
                  <a:cubicBezTo>
                    <a:pt x="695960" y="494348"/>
                    <a:pt x="705026" y="492215"/>
                    <a:pt x="716759" y="489015"/>
                  </a:cubicBezTo>
                  <a:cubicBezTo>
                    <a:pt x="719958" y="487949"/>
                    <a:pt x="722092" y="487415"/>
                    <a:pt x="723158" y="487415"/>
                  </a:cubicBezTo>
                  <a:cubicBezTo>
                    <a:pt x="735958" y="484216"/>
                    <a:pt x="741291" y="474616"/>
                    <a:pt x="739157" y="458617"/>
                  </a:cubicBezTo>
                  <a:cubicBezTo>
                    <a:pt x="737024" y="405287"/>
                    <a:pt x="735958" y="363156"/>
                    <a:pt x="735958" y="332225"/>
                  </a:cubicBezTo>
                  <a:lnTo>
                    <a:pt x="735958" y="276228"/>
                  </a:lnTo>
                  <a:cubicBezTo>
                    <a:pt x="741291" y="286894"/>
                    <a:pt x="743957" y="301827"/>
                    <a:pt x="743957" y="321026"/>
                  </a:cubicBezTo>
                  <a:cubicBezTo>
                    <a:pt x="745024" y="341291"/>
                    <a:pt x="755156" y="348224"/>
                    <a:pt x="774355" y="341824"/>
                  </a:cubicBezTo>
                  <a:cubicBezTo>
                    <a:pt x="787154" y="336491"/>
                    <a:pt x="793554" y="327425"/>
                    <a:pt x="793554" y="314626"/>
                  </a:cubicBezTo>
                  <a:lnTo>
                    <a:pt x="849551" y="314626"/>
                  </a:lnTo>
                  <a:lnTo>
                    <a:pt x="849551" y="377022"/>
                  </a:lnTo>
                  <a:lnTo>
                    <a:pt x="819152" y="377022"/>
                  </a:lnTo>
                  <a:cubicBezTo>
                    <a:pt x="813819" y="377022"/>
                    <a:pt x="801554" y="375422"/>
                    <a:pt x="782355" y="372222"/>
                  </a:cubicBezTo>
                  <a:cubicBezTo>
                    <a:pt x="780222" y="372222"/>
                    <a:pt x="778622" y="372222"/>
                    <a:pt x="777555" y="372222"/>
                  </a:cubicBezTo>
                  <a:cubicBezTo>
                    <a:pt x="774355" y="372222"/>
                    <a:pt x="773289" y="373822"/>
                    <a:pt x="774355" y="377022"/>
                  </a:cubicBezTo>
                  <a:cubicBezTo>
                    <a:pt x="775422" y="378089"/>
                    <a:pt x="777022" y="381289"/>
                    <a:pt x="779155" y="386622"/>
                  </a:cubicBezTo>
                  <a:cubicBezTo>
                    <a:pt x="780222" y="387688"/>
                    <a:pt x="780755" y="388755"/>
                    <a:pt x="780755" y="389821"/>
                  </a:cubicBezTo>
                  <a:cubicBezTo>
                    <a:pt x="780755" y="389821"/>
                    <a:pt x="781288" y="390355"/>
                    <a:pt x="782355" y="391421"/>
                  </a:cubicBezTo>
                  <a:cubicBezTo>
                    <a:pt x="784488" y="393554"/>
                    <a:pt x="786621" y="394088"/>
                    <a:pt x="788754" y="393021"/>
                  </a:cubicBezTo>
                  <a:cubicBezTo>
                    <a:pt x="797287" y="390888"/>
                    <a:pt x="805287" y="389821"/>
                    <a:pt x="812753" y="389821"/>
                  </a:cubicBezTo>
                  <a:lnTo>
                    <a:pt x="849551" y="389821"/>
                  </a:lnTo>
                  <a:lnTo>
                    <a:pt x="849551" y="458617"/>
                  </a:lnTo>
                  <a:lnTo>
                    <a:pt x="796754" y="458617"/>
                  </a:lnTo>
                  <a:cubicBezTo>
                    <a:pt x="791421" y="458617"/>
                    <a:pt x="777555" y="457017"/>
                    <a:pt x="755156" y="453817"/>
                  </a:cubicBezTo>
                  <a:cubicBezTo>
                    <a:pt x="751957" y="453817"/>
                    <a:pt x="750890" y="455417"/>
                    <a:pt x="751957" y="458617"/>
                  </a:cubicBezTo>
                  <a:cubicBezTo>
                    <a:pt x="753023" y="459684"/>
                    <a:pt x="754623" y="462884"/>
                    <a:pt x="756756" y="468217"/>
                  </a:cubicBezTo>
                  <a:cubicBezTo>
                    <a:pt x="757823" y="469283"/>
                    <a:pt x="758356" y="470350"/>
                    <a:pt x="758356" y="471416"/>
                  </a:cubicBezTo>
                  <a:cubicBezTo>
                    <a:pt x="760489" y="474616"/>
                    <a:pt x="763156" y="475150"/>
                    <a:pt x="766356" y="473016"/>
                  </a:cubicBezTo>
                  <a:cubicBezTo>
                    <a:pt x="770622" y="471950"/>
                    <a:pt x="778622" y="471416"/>
                    <a:pt x="790354" y="471416"/>
                  </a:cubicBezTo>
                  <a:lnTo>
                    <a:pt x="1012741" y="471416"/>
                  </a:lnTo>
                  <a:cubicBezTo>
                    <a:pt x="1018074" y="470350"/>
                    <a:pt x="1019140" y="466617"/>
                    <a:pt x="1015940" y="460217"/>
                  </a:cubicBezTo>
                  <a:cubicBezTo>
                    <a:pt x="1004208" y="445285"/>
                    <a:pt x="989275" y="433552"/>
                    <a:pt x="971143" y="425019"/>
                  </a:cubicBezTo>
                  <a:cubicBezTo>
                    <a:pt x="965810" y="425019"/>
                    <a:pt x="955677" y="436219"/>
                    <a:pt x="940745" y="458617"/>
                  </a:cubicBezTo>
                  <a:lnTo>
                    <a:pt x="915147" y="458617"/>
                  </a:lnTo>
                  <a:lnTo>
                    <a:pt x="915147" y="389821"/>
                  </a:lnTo>
                  <a:lnTo>
                    <a:pt x="996742" y="389821"/>
                  </a:lnTo>
                  <a:cubicBezTo>
                    <a:pt x="1003141" y="388755"/>
                    <a:pt x="1004741" y="385022"/>
                    <a:pt x="1001541" y="378622"/>
                  </a:cubicBezTo>
                  <a:cubicBezTo>
                    <a:pt x="986609" y="361556"/>
                    <a:pt x="971676" y="350357"/>
                    <a:pt x="956744" y="345024"/>
                  </a:cubicBezTo>
                  <a:cubicBezTo>
                    <a:pt x="952478" y="345024"/>
                    <a:pt x="942878" y="355690"/>
                    <a:pt x="927946" y="377022"/>
                  </a:cubicBezTo>
                  <a:lnTo>
                    <a:pt x="915147" y="377022"/>
                  </a:lnTo>
                  <a:lnTo>
                    <a:pt x="915147" y="333825"/>
                  </a:lnTo>
                  <a:cubicBezTo>
                    <a:pt x="915147" y="325292"/>
                    <a:pt x="916213" y="321026"/>
                    <a:pt x="918346" y="321026"/>
                  </a:cubicBezTo>
                  <a:cubicBezTo>
                    <a:pt x="921546" y="318892"/>
                    <a:pt x="923146" y="316759"/>
                    <a:pt x="923146" y="314626"/>
                  </a:cubicBezTo>
                  <a:lnTo>
                    <a:pt x="1006341" y="314626"/>
                  </a:lnTo>
                  <a:cubicBezTo>
                    <a:pt x="1012741" y="313559"/>
                    <a:pt x="1014341" y="309826"/>
                    <a:pt x="1011141" y="303427"/>
                  </a:cubicBezTo>
                  <a:cubicBezTo>
                    <a:pt x="1003675" y="292761"/>
                    <a:pt x="991409" y="281561"/>
                    <a:pt x="974343" y="269829"/>
                  </a:cubicBezTo>
                  <a:cubicBezTo>
                    <a:pt x="979676" y="266629"/>
                    <a:pt x="981276" y="259696"/>
                    <a:pt x="979143" y="249030"/>
                  </a:cubicBezTo>
                  <a:cubicBezTo>
                    <a:pt x="978076" y="242630"/>
                    <a:pt x="978076" y="240497"/>
                    <a:pt x="979143" y="242630"/>
                  </a:cubicBezTo>
                  <a:cubicBezTo>
                    <a:pt x="977009" y="225565"/>
                    <a:pt x="975943" y="214899"/>
                    <a:pt x="975943" y="210632"/>
                  </a:cubicBezTo>
                  <a:lnTo>
                    <a:pt x="975943" y="173835"/>
                  </a:lnTo>
                  <a:cubicBezTo>
                    <a:pt x="975943" y="167435"/>
                    <a:pt x="977543" y="163169"/>
                    <a:pt x="980743" y="161035"/>
                  </a:cubicBezTo>
                  <a:cubicBezTo>
                    <a:pt x="987142" y="158902"/>
                    <a:pt x="989809" y="155169"/>
                    <a:pt x="988742" y="149836"/>
                  </a:cubicBezTo>
                  <a:cubicBezTo>
                    <a:pt x="973810" y="133837"/>
                    <a:pt x="954611" y="122104"/>
                    <a:pt x="931146" y="114638"/>
                  </a:cubicBezTo>
                  <a:cubicBezTo>
                    <a:pt x="925813" y="116771"/>
                    <a:pt x="918880" y="124771"/>
                    <a:pt x="910347" y="138637"/>
                  </a:cubicBezTo>
                  <a:lnTo>
                    <a:pt x="862350" y="138637"/>
                  </a:lnTo>
                  <a:cubicBezTo>
                    <a:pt x="862350" y="136503"/>
                    <a:pt x="861283" y="135437"/>
                    <a:pt x="859150" y="135437"/>
                  </a:cubicBezTo>
                  <a:cubicBezTo>
                    <a:pt x="853817" y="132237"/>
                    <a:pt x="841551" y="127971"/>
                    <a:pt x="822352" y="122638"/>
                  </a:cubicBezTo>
                  <a:cubicBezTo>
                    <a:pt x="812753" y="120504"/>
                    <a:pt x="806353" y="118905"/>
                    <a:pt x="803153" y="117838"/>
                  </a:cubicBezTo>
                  <a:cubicBezTo>
                    <a:pt x="796754" y="115705"/>
                    <a:pt x="793021" y="115705"/>
                    <a:pt x="791954" y="117838"/>
                  </a:cubicBezTo>
                  <a:cubicBezTo>
                    <a:pt x="790888" y="118905"/>
                    <a:pt x="790888" y="123704"/>
                    <a:pt x="791954" y="132237"/>
                  </a:cubicBezTo>
                  <a:cubicBezTo>
                    <a:pt x="791954" y="135437"/>
                    <a:pt x="791954" y="139703"/>
                    <a:pt x="791954" y="145036"/>
                  </a:cubicBezTo>
                  <a:cubicBezTo>
                    <a:pt x="782355" y="132237"/>
                    <a:pt x="771689" y="121038"/>
                    <a:pt x="759956" y="111438"/>
                  </a:cubicBezTo>
                  <a:cubicBezTo>
                    <a:pt x="756756" y="109305"/>
                    <a:pt x="753823" y="107972"/>
                    <a:pt x="751157" y="107439"/>
                  </a:cubicBezTo>
                  <a:close/>
                  <a:moveTo>
                    <a:pt x="334877" y="106339"/>
                  </a:moveTo>
                  <a:cubicBezTo>
                    <a:pt x="326678" y="105739"/>
                    <a:pt x="317645" y="105839"/>
                    <a:pt x="307779" y="106639"/>
                  </a:cubicBezTo>
                  <a:cubicBezTo>
                    <a:pt x="304579" y="107705"/>
                    <a:pt x="302446" y="108772"/>
                    <a:pt x="301379" y="109838"/>
                  </a:cubicBezTo>
                  <a:cubicBezTo>
                    <a:pt x="300313" y="110905"/>
                    <a:pt x="300846" y="113038"/>
                    <a:pt x="302979" y="116238"/>
                  </a:cubicBezTo>
                  <a:cubicBezTo>
                    <a:pt x="315778" y="129037"/>
                    <a:pt x="323778" y="143970"/>
                    <a:pt x="326978" y="161035"/>
                  </a:cubicBezTo>
                  <a:cubicBezTo>
                    <a:pt x="326978" y="166368"/>
                    <a:pt x="329111" y="170635"/>
                    <a:pt x="333377" y="173835"/>
                  </a:cubicBezTo>
                  <a:lnTo>
                    <a:pt x="269381" y="173835"/>
                  </a:lnTo>
                  <a:cubicBezTo>
                    <a:pt x="269381" y="173835"/>
                    <a:pt x="268848" y="173301"/>
                    <a:pt x="267781" y="172235"/>
                  </a:cubicBezTo>
                  <a:cubicBezTo>
                    <a:pt x="265648" y="170101"/>
                    <a:pt x="264048" y="168502"/>
                    <a:pt x="262982" y="167435"/>
                  </a:cubicBezTo>
                  <a:cubicBezTo>
                    <a:pt x="235250" y="157836"/>
                    <a:pt x="214985" y="151969"/>
                    <a:pt x="202185" y="149836"/>
                  </a:cubicBezTo>
                  <a:cubicBezTo>
                    <a:pt x="195786" y="147703"/>
                    <a:pt x="191519" y="148236"/>
                    <a:pt x="189386" y="151436"/>
                  </a:cubicBezTo>
                  <a:cubicBezTo>
                    <a:pt x="188320" y="153569"/>
                    <a:pt x="188320" y="157836"/>
                    <a:pt x="189386" y="164235"/>
                  </a:cubicBezTo>
                  <a:cubicBezTo>
                    <a:pt x="192586" y="181301"/>
                    <a:pt x="194719" y="209032"/>
                    <a:pt x="195786" y="247430"/>
                  </a:cubicBezTo>
                  <a:lnTo>
                    <a:pt x="195786" y="284228"/>
                  </a:lnTo>
                  <a:cubicBezTo>
                    <a:pt x="198986" y="356757"/>
                    <a:pt x="179787" y="422353"/>
                    <a:pt x="138189" y="481016"/>
                  </a:cubicBezTo>
                  <a:cubicBezTo>
                    <a:pt x="136056" y="485282"/>
                    <a:pt x="135523" y="488482"/>
                    <a:pt x="136589" y="490615"/>
                  </a:cubicBezTo>
                  <a:cubicBezTo>
                    <a:pt x="137656" y="491682"/>
                    <a:pt x="140322" y="491149"/>
                    <a:pt x="144589" y="489015"/>
                  </a:cubicBezTo>
                  <a:cubicBezTo>
                    <a:pt x="204319" y="454884"/>
                    <a:pt x="240050" y="407954"/>
                    <a:pt x="251782" y="348224"/>
                  </a:cubicBezTo>
                  <a:cubicBezTo>
                    <a:pt x="251782" y="354624"/>
                    <a:pt x="251782" y="361556"/>
                    <a:pt x="251782" y="369023"/>
                  </a:cubicBezTo>
                  <a:lnTo>
                    <a:pt x="251782" y="420220"/>
                  </a:lnTo>
                  <a:cubicBezTo>
                    <a:pt x="251782" y="429819"/>
                    <a:pt x="251249" y="444218"/>
                    <a:pt x="250182" y="463417"/>
                  </a:cubicBezTo>
                  <a:cubicBezTo>
                    <a:pt x="250182" y="475150"/>
                    <a:pt x="250182" y="482616"/>
                    <a:pt x="250182" y="485816"/>
                  </a:cubicBezTo>
                  <a:cubicBezTo>
                    <a:pt x="248049" y="496482"/>
                    <a:pt x="251782" y="500748"/>
                    <a:pt x="261382" y="498615"/>
                  </a:cubicBezTo>
                  <a:cubicBezTo>
                    <a:pt x="277381" y="497548"/>
                    <a:pt x="290180" y="495415"/>
                    <a:pt x="299779" y="492215"/>
                  </a:cubicBezTo>
                  <a:cubicBezTo>
                    <a:pt x="309379" y="489015"/>
                    <a:pt x="314179" y="481549"/>
                    <a:pt x="314179" y="469816"/>
                  </a:cubicBezTo>
                  <a:lnTo>
                    <a:pt x="314179" y="460217"/>
                  </a:lnTo>
                  <a:lnTo>
                    <a:pt x="424572" y="460217"/>
                  </a:lnTo>
                  <a:lnTo>
                    <a:pt x="424572" y="487415"/>
                  </a:lnTo>
                  <a:cubicBezTo>
                    <a:pt x="423505" y="498081"/>
                    <a:pt x="428305" y="502348"/>
                    <a:pt x="438971" y="500215"/>
                  </a:cubicBezTo>
                  <a:cubicBezTo>
                    <a:pt x="452837" y="499148"/>
                    <a:pt x="465103" y="497015"/>
                    <a:pt x="475769" y="493815"/>
                  </a:cubicBezTo>
                  <a:cubicBezTo>
                    <a:pt x="487501" y="491682"/>
                    <a:pt x="492301" y="483682"/>
                    <a:pt x="490168" y="469816"/>
                  </a:cubicBezTo>
                  <a:cubicBezTo>
                    <a:pt x="488035" y="446351"/>
                    <a:pt x="486968" y="419153"/>
                    <a:pt x="486968" y="388221"/>
                  </a:cubicBezTo>
                  <a:lnTo>
                    <a:pt x="486968" y="369023"/>
                  </a:lnTo>
                  <a:cubicBezTo>
                    <a:pt x="486968" y="363690"/>
                    <a:pt x="489101" y="359957"/>
                    <a:pt x="493368" y="357823"/>
                  </a:cubicBezTo>
                  <a:cubicBezTo>
                    <a:pt x="498701" y="354624"/>
                    <a:pt x="500301" y="350357"/>
                    <a:pt x="498167" y="345024"/>
                  </a:cubicBezTo>
                  <a:cubicBezTo>
                    <a:pt x="483235" y="327958"/>
                    <a:pt x="464569" y="315693"/>
                    <a:pt x="442171" y="308226"/>
                  </a:cubicBezTo>
                  <a:cubicBezTo>
                    <a:pt x="435771" y="308226"/>
                    <a:pt x="427772" y="316759"/>
                    <a:pt x="418172" y="333825"/>
                  </a:cubicBezTo>
                  <a:lnTo>
                    <a:pt x="320578" y="333825"/>
                  </a:lnTo>
                  <a:cubicBezTo>
                    <a:pt x="320578" y="332758"/>
                    <a:pt x="320045" y="332225"/>
                    <a:pt x="318978" y="332225"/>
                  </a:cubicBezTo>
                  <a:cubicBezTo>
                    <a:pt x="317912" y="331158"/>
                    <a:pt x="316845" y="330625"/>
                    <a:pt x="315778" y="330625"/>
                  </a:cubicBezTo>
                  <a:cubicBezTo>
                    <a:pt x="302979" y="325292"/>
                    <a:pt x="285380" y="318892"/>
                    <a:pt x="262982" y="311426"/>
                  </a:cubicBezTo>
                  <a:cubicBezTo>
                    <a:pt x="259782" y="311426"/>
                    <a:pt x="257649" y="311426"/>
                    <a:pt x="256582" y="311426"/>
                  </a:cubicBezTo>
                  <a:cubicBezTo>
                    <a:pt x="257649" y="298627"/>
                    <a:pt x="258182" y="285828"/>
                    <a:pt x="258182" y="273028"/>
                  </a:cubicBezTo>
                  <a:lnTo>
                    <a:pt x="258182" y="269829"/>
                  </a:lnTo>
                  <a:lnTo>
                    <a:pt x="430971" y="269829"/>
                  </a:lnTo>
                  <a:lnTo>
                    <a:pt x="430971" y="277828"/>
                  </a:lnTo>
                  <a:cubicBezTo>
                    <a:pt x="430971" y="290627"/>
                    <a:pt x="436838" y="295960"/>
                    <a:pt x="448570" y="293827"/>
                  </a:cubicBezTo>
                  <a:cubicBezTo>
                    <a:pt x="463503" y="291694"/>
                    <a:pt x="475769" y="289028"/>
                    <a:pt x="485368" y="285828"/>
                  </a:cubicBezTo>
                  <a:cubicBezTo>
                    <a:pt x="494968" y="284761"/>
                    <a:pt x="498701" y="277295"/>
                    <a:pt x="496567" y="263429"/>
                  </a:cubicBezTo>
                  <a:cubicBezTo>
                    <a:pt x="495501" y="246363"/>
                    <a:pt x="494968" y="228231"/>
                    <a:pt x="494968" y="209032"/>
                  </a:cubicBezTo>
                  <a:cubicBezTo>
                    <a:pt x="494968" y="203699"/>
                    <a:pt x="497101" y="199966"/>
                    <a:pt x="501367" y="197833"/>
                  </a:cubicBezTo>
                  <a:cubicBezTo>
                    <a:pt x="507767" y="194633"/>
                    <a:pt x="508833" y="188767"/>
                    <a:pt x="504567" y="180234"/>
                  </a:cubicBezTo>
                  <a:cubicBezTo>
                    <a:pt x="482168" y="161035"/>
                    <a:pt x="462969" y="149836"/>
                    <a:pt x="446970" y="146636"/>
                  </a:cubicBezTo>
                  <a:cubicBezTo>
                    <a:pt x="441637" y="148769"/>
                    <a:pt x="433638" y="157836"/>
                    <a:pt x="422972" y="173835"/>
                  </a:cubicBezTo>
                  <a:lnTo>
                    <a:pt x="378175" y="173835"/>
                  </a:lnTo>
                  <a:cubicBezTo>
                    <a:pt x="390974" y="159969"/>
                    <a:pt x="393640" y="145570"/>
                    <a:pt x="386174" y="130637"/>
                  </a:cubicBezTo>
                  <a:cubicBezTo>
                    <a:pt x="376575" y="116238"/>
                    <a:pt x="359476" y="108139"/>
                    <a:pt x="334877" y="106339"/>
                  </a:cubicBezTo>
                  <a:close/>
                  <a:moveTo>
                    <a:pt x="51504" y="0"/>
                  </a:moveTo>
                  <a:lnTo>
                    <a:pt x="1086139" y="0"/>
                  </a:lnTo>
                  <a:cubicBezTo>
                    <a:pt x="1114584" y="0"/>
                    <a:pt x="1137643" y="23059"/>
                    <a:pt x="1137643" y="51504"/>
                  </a:cubicBezTo>
                  <a:lnTo>
                    <a:pt x="1137643" y="548571"/>
                  </a:lnTo>
                  <a:cubicBezTo>
                    <a:pt x="1137643" y="577016"/>
                    <a:pt x="1114584" y="600075"/>
                    <a:pt x="1086139" y="600075"/>
                  </a:cubicBezTo>
                  <a:lnTo>
                    <a:pt x="51504" y="600075"/>
                  </a:lnTo>
                  <a:cubicBezTo>
                    <a:pt x="23059" y="600075"/>
                    <a:pt x="0" y="577016"/>
                    <a:pt x="0" y="548571"/>
                  </a:cubicBezTo>
                  <a:lnTo>
                    <a:pt x="0" y="51504"/>
                  </a:lnTo>
                  <a:cubicBezTo>
                    <a:pt x="0" y="23059"/>
                    <a:pt x="23059" y="0"/>
                    <a:pt x="51504" y="0"/>
                  </a:cubicBez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61494" y="1270204"/>
              <a:ext cx="1070970" cy="470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二零一五年</a:t>
              </a:r>
              <a:endParaRPr lang="en-US" altLang="zh-CN" sz="1100" dirty="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三月三十一日</a:t>
              </a:r>
              <a:endParaRPr lang="zh-CN" altLang="en-US" sz="1100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4150" y="3813464"/>
            <a:ext cx="9791700" cy="1735280"/>
            <a:chOff x="184150" y="3813464"/>
            <a:chExt cx="9791700" cy="1735280"/>
          </a:xfrm>
        </p:grpSpPr>
        <p:sp>
          <p:nvSpPr>
            <p:cNvPr id="18" name="矩形 17"/>
            <p:cNvSpPr/>
            <p:nvPr/>
          </p:nvSpPr>
          <p:spPr>
            <a:xfrm>
              <a:off x="184150" y="3813464"/>
              <a:ext cx="9791700" cy="1735280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94190" y="4202862"/>
              <a:ext cx="51716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32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此处添加幻灯片标题</a:t>
              </a:r>
              <a:endParaRPr lang="zh-CN" altLang="en-US" sz="3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950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0" b="27720"/>
          <a:stretch/>
        </p:blipFill>
        <p:spPr>
          <a:xfrm>
            <a:off x="185737" y="157163"/>
            <a:ext cx="9774939" cy="36004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4150" y="3813464"/>
            <a:ext cx="9791700" cy="1735280"/>
            <a:chOff x="184150" y="3813464"/>
            <a:chExt cx="9791700" cy="1735280"/>
          </a:xfrm>
        </p:grpSpPr>
        <p:sp>
          <p:nvSpPr>
            <p:cNvPr id="18" name="矩形 17"/>
            <p:cNvSpPr/>
            <p:nvPr/>
          </p:nvSpPr>
          <p:spPr>
            <a:xfrm>
              <a:off x="184150" y="3813464"/>
              <a:ext cx="9791700" cy="1735280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94355" y="4173155"/>
              <a:ext cx="51716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spc="3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ea typeface="方正大黑简体" panose="03000509000000000000" pitchFamily="65" charset="-122"/>
                </a:rPr>
                <a:t>Thanks for Listening</a:t>
              </a:r>
              <a:endParaRPr lang="zh-CN" altLang="en-US" sz="3600" b="1" spc="300" dirty="0">
                <a:solidFill>
                  <a:prstClr val="black">
                    <a:lumMod val="75000"/>
                    <a:lumOff val="25000"/>
                  </a:prstClr>
                </a:solidFill>
                <a:ea typeface="方正大黑简体" panose="03000509000000000000" pitchFamily="65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28158" y="550508"/>
            <a:ext cx="1137643" cy="1190146"/>
            <a:chOff x="828158" y="550508"/>
            <a:chExt cx="1137643" cy="1190146"/>
          </a:xfrm>
        </p:grpSpPr>
        <p:sp>
          <p:nvSpPr>
            <p:cNvPr id="6" name="任意多边形 5"/>
            <p:cNvSpPr/>
            <p:nvPr/>
          </p:nvSpPr>
          <p:spPr>
            <a:xfrm>
              <a:off x="828158" y="550508"/>
              <a:ext cx="1137643" cy="600075"/>
            </a:xfrm>
            <a:custGeom>
              <a:avLst/>
              <a:gdLst/>
              <a:ahLst/>
              <a:cxnLst/>
              <a:rect l="l" t="t" r="r" b="b"/>
              <a:pathLst>
                <a:path w="1137643" h="600075">
                  <a:moveTo>
                    <a:pt x="315778" y="346624"/>
                  </a:moveTo>
                  <a:lnTo>
                    <a:pt x="424572" y="346624"/>
                  </a:lnTo>
                  <a:lnTo>
                    <a:pt x="424572" y="449018"/>
                  </a:lnTo>
                  <a:lnTo>
                    <a:pt x="314179" y="449018"/>
                  </a:lnTo>
                  <a:lnTo>
                    <a:pt x="314179" y="356223"/>
                  </a:lnTo>
                  <a:cubicBezTo>
                    <a:pt x="314179" y="350890"/>
                    <a:pt x="314712" y="347691"/>
                    <a:pt x="315778" y="346624"/>
                  </a:cubicBezTo>
                  <a:close/>
                  <a:moveTo>
                    <a:pt x="735958" y="237831"/>
                  </a:moveTo>
                  <a:lnTo>
                    <a:pt x="793554" y="237831"/>
                  </a:lnTo>
                  <a:cubicBezTo>
                    <a:pt x="793554" y="241030"/>
                    <a:pt x="793021" y="245830"/>
                    <a:pt x="791954" y="252230"/>
                  </a:cubicBezTo>
                  <a:cubicBezTo>
                    <a:pt x="791954" y="258629"/>
                    <a:pt x="791421" y="263429"/>
                    <a:pt x="790354" y="266629"/>
                  </a:cubicBezTo>
                  <a:cubicBezTo>
                    <a:pt x="789288" y="279428"/>
                    <a:pt x="793554" y="285294"/>
                    <a:pt x="803153" y="284228"/>
                  </a:cubicBezTo>
                  <a:cubicBezTo>
                    <a:pt x="806353" y="284228"/>
                    <a:pt x="810620" y="283694"/>
                    <a:pt x="815953" y="282628"/>
                  </a:cubicBezTo>
                  <a:cubicBezTo>
                    <a:pt x="828752" y="281561"/>
                    <a:pt x="836751" y="280495"/>
                    <a:pt x="839951" y="279428"/>
                  </a:cubicBezTo>
                  <a:cubicBezTo>
                    <a:pt x="848484" y="276228"/>
                    <a:pt x="852750" y="269295"/>
                    <a:pt x="852750" y="258629"/>
                  </a:cubicBezTo>
                  <a:lnTo>
                    <a:pt x="852750" y="252230"/>
                  </a:lnTo>
                  <a:lnTo>
                    <a:pt x="916746" y="252230"/>
                  </a:lnTo>
                  <a:lnTo>
                    <a:pt x="916746" y="268229"/>
                  </a:lnTo>
                  <a:cubicBezTo>
                    <a:pt x="915680" y="276762"/>
                    <a:pt x="921546" y="279961"/>
                    <a:pt x="934345" y="277828"/>
                  </a:cubicBezTo>
                  <a:cubicBezTo>
                    <a:pt x="939678" y="277828"/>
                    <a:pt x="945011" y="277295"/>
                    <a:pt x="950344" y="276228"/>
                  </a:cubicBezTo>
                  <a:cubicBezTo>
                    <a:pt x="948211" y="278361"/>
                    <a:pt x="945545" y="282628"/>
                    <a:pt x="942345" y="289028"/>
                  </a:cubicBezTo>
                  <a:cubicBezTo>
                    <a:pt x="939145" y="294361"/>
                    <a:pt x="936479" y="298627"/>
                    <a:pt x="934345" y="301827"/>
                  </a:cubicBezTo>
                  <a:lnTo>
                    <a:pt x="791954" y="301827"/>
                  </a:lnTo>
                  <a:cubicBezTo>
                    <a:pt x="781288" y="282628"/>
                    <a:pt x="763156" y="270895"/>
                    <a:pt x="737557" y="266629"/>
                  </a:cubicBezTo>
                  <a:lnTo>
                    <a:pt x="735958" y="266629"/>
                  </a:lnTo>
                  <a:close/>
                  <a:moveTo>
                    <a:pt x="264582" y="185034"/>
                  </a:moveTo>
                  <a:lnTo>
                    <a:pt x="430971" y="185034"/>
                  </a:lnTo>
                  <a:lnTo>
                    <a:pt x="430971" y="257029"/>
                  </a:lnTo>
                  <a:lnTo>
                    <a:pt x="258182" y="257029"/>
                  </a:lnTo>
                  <a:lnTo>
                    <a:pt x="258182" y="199433"/>
                  </a:lnTo>
                  <a:cubicBezTo>
                    <a:pt x="258182" y="193033"/>
                    <a:pt x="260315" y="188234"/>
                    <a:pt x="264582" y="185034"/>
                  </a:cubicBezTo>
                  <a:close/>
                  <a:moveTo>
                    <a:pt x="764756" y="162635"/>
                  </a:moveTo>
                  <a:cubicBezTo>
                    <a:pt x="771155" y="162635"/>
                    <a:pt x="775422" y="162635"/>
                    <a:pt x="777555" y="162635"/>
                  </a:cubicBezTo>
                  <a:cubicBezTo>
                    <a:pt x="785021" y="162635"/>
                    <a:pt x="790354" y="163169"/>
                    <a:pt x="793554" y="164235"/>
                  </a:cubicBezTo>
                  <a:cubicBezTo>
                    <a:pt x="793554" y="177034"/>
                    <a:pt x="793554" y="188767"/>
                    <a:pt x="793554" y="199433"/>
                  </a:cubicBezTo>
                  <a:lnTo>
                    <a:pt x="793554" y="212232"/>
                  </a:lnTo>
                  <a:cubicBezTo>
                    <a:pt x="782888" y="203699"/>
                    <a:pt x="774355" y="198900"/>
                    <a:pt x="767956" y="197833"/>
                  </a:cubicBezTo>
                  <a:cubicBezTo>
                    <a:pt x="762623" y="197833"/>
                    <a:pt x="754090" y="207966"/>
                    <a:pt x="742357" y="228231"/>
                  </a:cubicBezTo>
                  <a:lnTo>
                    <a:pt x="735958" y="228231"/>
                  </a:lnTo>
                  <a:lnTo>
                    <a:pt x="735958" y="185034"/>
                  </a:lnTo>
                  <a:cubicBezTo>
                    <a:pt x="737024" y="179701"/>
                    <a:pt x="739157" y="175434"/>
                    <a:pt x="742357" y="172235"/>
                  </a:cubicBezTo>
                  <a:cubicBezTo>
                    <a:pt x="745557" y="170101"/>
                    <a:pt x="746624" y="167435"/>
                    <a:pt x="745557" y="164235"/>
                  </a:cubicBezTo>
                  <a:cubicBezTo>
                    <a:pt x="749823" y="164235"/>
                    <a:pt x="756223" y="163702"/>
                    <a:pt x="764756" y="162635"/>
                  </a:cubicBezTo>
                  <a:close/>
                  <a:moveTo>
                    <a:pt x="860750" y="148236"/>
                  </a:moveTo>
                  <a:cubicBezTo>
                    <a:pt x="861817" y="148236"/>
                    <a:pt x="862350" y="148236"/>
                    <a:pt x="862350" y="148236"/>
                  </a:cubicBezTo>
                  <a:lnTo>
                    <a:pt x="916746" y="148236"/>
                  </a:lnTo>
                  <a:lnTo>
                    <a:pt x="916746" y="242630"/>
                  </a:lnTo>
                  <a:lnTo>
                    <a:pt x="852750" y="242630"/>
                  </a:lnTo>
                  <a:lnTo>
                    <a:pt x="852750" y="165835"/>
                  </a:lnTo>
                  <a:cubicBezTo>
                    <a:pt x="851684" y="156236"/>
                    <a:pt x="853817" y="150903"/>
                    <a:pt x="859150" y="149836"/>
                  </a:cubicBezTo>
                  <a:cubicBezTo>
                    <a:pt x="860217" y="149836"/>
                    <a:pt x="860750" y="149303"/>
                    <a:pt x="860750" y="148236"/>
                  </a:cubicBezTo>
                  <a:close/>
                  <a:moveTo>
                    <a:pt x="751157" y="107439"/>
                  </a:moveTo>
                  <a:cubicBezTo>
                    <a:pt x="748490" y="106905"/>
                    <a:pt x="746090" y="107172"/>
                    <a:pt x="743957" y="108239"/>
                  </a:cubicBezTo>
                  <a:cubicBezTo>
                    <a:pt x="705559" y="128504"/>
                    <a:pt x="664495" y="143970"/>
                    <a:pt x="620765" y="154636"/>
                  </a:cubicBezTo>
                  <a:cubicBezTo>
                    <a:pt x="616498" y="155702"/>
                    <a:pt x="614365" y="158369"/>
                    <a:pt x="614365" y="162635"/>
                  </a:cubicBezTo>
                  <a:cubicBezTo>
                    <a:pt x="614365" y="165835"/>
                    <a:pt x="616498" y="167435"/>
                    <a:pt x="620765" y="167435"/>
                  </a:cubicBezTo>
                  <a:cubicBezTo>
                    <a:pt x="635697" y="167435"/>
                    <a:pt x="653829" y="167435"/>
                    <a:pt x="675161" y="167435"/>
                  </a:cubicBezTo>
                  <a:lnTo>
                    <a:pt x="675161" y="228231"/>
                  </a:lnTo>
                  <a:lnTo>
                    <a:pt x="662362" y="228231"/>
                  </a:lnTo>
                  <a:cubicBezTo>
                    <a:pt x="655962" y="228231"/>
                    <a:pt x="641563" y="226631"/>
                    <a:pt x="619165" y="223432"/>
                  </a:cubicBezTo>
                  <a:cubicBezTo>
                    <a:pt x="617031" y="223432"/>
                    <a:pt x="615965" y="223432"/>
                    <a:pt x="615965" y="223432"/>
                  </a:cubicBezTo>
                  <a:cubicBezTo>
                    <a:pt x="615965" y="224498"/>
                    <a:pt x="616498" y="226098"/>
                    <a:pt x="617565" y="228231"/>
                  </a:cubicBezTo>
                  <a:cubicBezTo>
                    <a:pt x="617565" y="229298"/>
                    <a:pt x="618098" y="230364"/>
                    <a:pt x="619165" y="231431"/>
                  </a:cubicBezTo>
                  <a:cubicBezTo>
                    <a:pt x="620231" y="233564"/>
                    <a:pt x="621298" y="235697"/>
                    <a:pt x="622364" y="237831"/>
                  </a:cubicBezTo>
                  <a:cubicBezTo>
                    <a:pt x="625564" y="241030"/>
                    <a:pt x="628231" y="241564"/>
                    <a:pt x="630364" y="239431"/>
                  </a:cubicBezTo>
                  <a:cubicBezTo>
                    <a:pt x="634630" y="238364"/>
                    <a:pt x="642630" y="237831"/>
                    <a:pt x="654362" y="237831"/>
                  </a:cubicBezTo>
                  <a:lnTo>
                    <a:pt x="671961" y="237831"/>
                  </a:lnTo>
                  <a:cubicBezTo>
                    <a:pt x="664495" y="295427"/>
                    <a:pt x="646896" y="348757"/>
                    <a:pt x="619165" y="397821"/>
                  </a:cubicBezTo>
                  <a:cubicBezTo>
                    <a:pt x="617031" y="402087"/>
                    <a:pt x="617031" y="405287"/>
                    <a:pt x="619165" y="407420"/>
                  </a:cubicBezTo>
                  <a:cubicBezTo>
                    <a:pt x="621298" y="408487"/>
                    <a:pt x="623964" y="407420"/>
                    <a:pt x="627164" y="404220"/>
                  </a:cubicBezTo>
                  <a:cubicBezTo>
                    <a:pt x="646363" y="388221"/>
                    <a:pt x="661829" y="373289"/>
                    <a:pt x="673561" y="359423"/>
                  </a:cubicBezTo>
                  <a:cubicBezTo>
                    <a:pt x="673561" y="393554"/>
                    <a:pt x="672495" y="428752"/>
                    <a:pt x="670362" y="465017"/>
                  </a:cubicBezTo>
                  <a:cubicBezTo>
                    <a:pt x="667162" y="490615"/>
                    <a:pt x="673561" y="500748"/>
                    <a:pt x="689560" y="495415"/>
                  </a:cubicBezTo>
                  <a:cubicBezTo>
                    <a:pt x="695960" y="494348"/>
                    <a:pt x="705026" y="492215"/>
                    <a:pt x="716759" y="489015"/>
                  </a:cubicBezTo>
                  <a:cubicBezTo>
                    <a:pt x="719958" y="487949"/>
                    <a:pt x="722092" y="487415"/>
                    <a:pt x="723158" y="487415"/>
                  </a:cubicBezTo>
                  <a:cubicBezTo>
                    <a:pt x="735958" y="484216"/>
                    <a:pt x="741291" y="474616"/>
                    <a:pt x="739157" y="458617"/>
                  </a:cubicBezTo>
                  <a:cubicBezTo>
                    <a:pt x="737024" y="405287"/>
                    <a:pt x="735958" y="363156"/>
                    <a:pt x="735958" y="332225"/>
                  </a:cubicBezTo>
                  <a:lnTo>
                    <a:pt x="735958" y="276228"/>
                  </a:lnTo>
                  <a:cubicBezTo>
                    <a:pt x="741291" y="286894"/>
                    <a:pt x="743957" y="301827"/>
                    <a:pt x="743957" y="321026"/>
                  </a:cubicBezTo>
                  <a:cubicBezTo>
                    <a:pt x="745024" y="341291"/>
                    <a:pt x="755156" y="348224"/>
                    <a:pt x="774355" y="341824"/>
                  </a:cubicBezTo>
                  <a:cubicBezTo>
                    <a:pt x="787154" y="336491"/>
                    <a:pt x="793554" y="327425"/>
                    <a:pt x="793554" y="314626"/>
                  </a:cubicBezTo>
                  <a:lnTo>
                    <a:pt x="849551" y="314626"/>
                  </a:lnTo>
                  <a:lnTo>
                    <a:pt x="849551" y="377022"/>
                  </a:lnTo>
                  <a:lnTo>
                    <a:pt x="819152" y="377022"/>
                  </a:lnTo>
                  <a:cubicBezTo>
                    <a:pt x="813819" y="377022"/>
                    <a:pt x="801554" y="375422"/>
                    <a:pt x="782355" y="372222"/>
                  </a:cubicBezTo>
                  <a:cubicBezTo>
                    <a:pt x="780222" y="372222"/>
                    <a:pt x="778622" y="372222"/>
                    <a:pt x="777555" y="372222"/>
                  </a:cubicBezTo>
                  <a:cubicBezTo>
                    <a:pt x="774355" y="372222"/>
                    <a:pt x="773289" y="373822"/>
                    <a:pt x="774355" y="377022"/>
                  </a:cubicBezTo>
                  <a:cubicBezTo>
                    <a:pt x="775422" y="378089"/>
                    <a:pt x="777022" y="381289"/>
                    <a:pt x="779155" y="386622"/>
                  </a:cubicBezTo>
                  <a:cubicBezTo>
                    <a:pt x="780222" y="387688"/>
                    <a:pt x="780755" y="388755"/>
                    <a:pt x="780755" y="389821"/>
                  </a:cubicBezTo>
                  <a:cubicBezTo>
                    <a:pt x="780755" y="389821"/>
                    <a:pt x="781288" y="390355"/>
                    <a:pt x="782355" y="391421"/>
                  </a:cubicBezTo>
                  <a:cubicBezTo>
                    <a:pt x="784488" y="393554"/>
                    <a:pt x="786621" y="394088"/>
                    <a:pt x="788754" y="393021"/>
                  </a:cubicBezTo>
                  <a:cubicBezTo>
                    <a:pt x="797287" y="390888"/>
                    <a:pt x="805287" y="389821"/>
                    <a:pt x="812753" y="389821"/>
                  </a:cubicBezTo>
                  <a:lnTo>
                    <a:pt x="849551" y="389821"/>
                  </a:lnTo>
                  <a:lnTo>
                    <a:pt x="849551" y="458617"/>
                  </a:lnTo>
                  <a:lnTo>
                    <a:pt x="796754" y="458617"/>
                  </a:lnTo>
                  <a:cubicBezTo>
                    <a:pt x="791421" y="458617"/>
                    <a:pt x="777555" y="457017"/>
                    <a:pt x="755156" y="453817"/>
                  </a:cubicBezTo>
                  <a:cubicBezTo>
                    <a:pt x="751957" y="453817"/>
                    <a:pt x="750890" y="455417"/>
                    <a:pt x="751957" y="458617"/>
                  </a:cubicBezTo>
                  <a:cubicBezTo>
                    <a:pt x="753023" y="459684"/>
                    <a:pt x="754623" y="462884"/>
                    <a:pt x="756756" y="468217"/>
                  </a:cubicBezTo>
                  <a:cubicBezTo>
                    <a:pt x="757823" y="469283"/>
                    <a:pt x="758356" y="470350"/>
                    <a:pt x="758356" y="471416"/>
                  </a:cubicBezTo>
                  <a:cubicBezTo>
                    <a:pt x="760489" y="474616"/>
                    <a:pt x="763156" y="475150"/>
                    <a:pt x="766356" y="473016"/>
                  </a:cubicBezTo>
                  <a:cubicBezTo>
                    <a:pt x="770622" y="471950"/>
                    <a:pt x="778622" y="471416"/>
                    <a:pt x="790354" y="471416"/>
                  </a:cubicBezTo>
                  <a:lnTo>
                    <a:pt x="1012741" y="471416"/>
                  </a:lnTo>
                  <a:cubicBezTo>
                    <a:pt x="1018074" y="470350"/>
                    <a:pt x="1019140" y="466617"/>
                    <a:pt x="1015940" y="460217"/>
                  </a:cubicBezTo>
                  <a:cubicBezTo>
                    <a:pt x="1004208" y="445285"/>
                    <a:pt x="989275" y="433552"/>
                    <a:pt x="971143" y="425019"/>
                  </a:cubicBezTo>
                  <a:cubicBezTo>
                    <a:pt x="965810" y="425019"/>
                    <a:pt x="955677" y="436219"/>
                    <a:pt x="940745" y="458617"/>
                  </a:cubicBezTo>
                  <a:lnTo>
                    <a:pt x="915147" y="458617"/>
                  </a:lnTo>
                  <a:lnTo>
                    <a:pt x="915147" y="389821"/>
                  </a:lnTo>
                  <a:lnTo>
                    <a:pt x="996742" y="389821"/>
                  </a:lnTo>
                  <a:cubicBezTo>
                    <a:pt x="1003141" y="388755"/>
                    <a:pt x="1004741" y="385022"/>
                    <a:pt x="1001541" y="378622"/>
                  </a:cubicBezTo>
                  <a:cubicBezTo>
                    <a:pt x="986609" y="361556"/>
                    <a:pt x="971676" y="350357"/>
                    <a:pt x="956744" y="345024"/>
                  </a:cubicBezTo>
                  <a:cubicBezTo>
                    <a:pt x="952478" y="345024"/>
                    <a:pt x="942878" y="355690"/>
                    <a:pt x="927946" y="377022"/>
                  </a:cubicBezTo>
                  <a:lnTo>
                    <a:pt x="915147" y="377022"/>
                  </a:lnTo>
                  <a:lnTo>
                    <a:pt x="915147" y="333825"/>
                  </a:lnTo>
                  <a:cubicBezTo>
                    <a:pt x="915147" y="325292"/>
                    <a:pt x="916213" y="321026"/>
                    <a:pt x="918346" y="321026"/>
                  </a:cubicBezTo>
                  <a:cubicBezTo>
                    <a:pt x="921546" y="318892"/>
                    <a:pt x="923146" y="316759"/>
                    <a:pt x="923146" y="314626"/>
                  </a:cubicBezTo>
                  <a:lnTo>
                    <a:pt x="1006341" y="314626"/>
                  </a:lnTo>
                  <a:cubicBezTo>
                    <a:pt x="1012741" y="313559"/>
                    <a:pt x="1014341" y="309826"/>
                    <a:pt x="1011141" y="303427"/>
                  </a:cubicBezTo>
                  <a:cubicBezTo>
                    <a:pt x="1003675" y="292761"/>
                    <a:pt x="991409" y="281561"/>
                    <a:pt x="974343" y="269829"/>
                  </a:cubicBezTo>
                  <a:cubicBezTo>
                    <a:pt x="979676" y="266629"/>
                    <a:pt x="981276" y="259696"/>
                    <a:pt x="979143" y="249030"/>
                  </a:cubicBezTo>
                  <a:cubicBezTo>
                    <a:pt x="978076" y="242630"/>
                    <a:pt x="978076" y="240497"/>
                    <a:pt x="979143" y="242630"/>
                  </a:cubicBezTo>
                  <a:cubicBezTo>
                    <a:pt x="977009" y="225565"/>
                    <a:pt x="975943" y="214899"/>
                    <a:pt x="975943" y="210632"/>
                  </a:cubicBezTo>
                  <a:lnTo>
                    <a:pt x="975943" y="173835"/>
                  </a:lnTo>
                  <a:cubicBezTo>
                    <a:pt x="975943" y="167435"/>
                    <a:pt x="977543" y="163169"/>
                    <a:pt x="980743" y="161035"/>
                  </a:cubicBezTo>
                  <a:cubicBezTo>
                    <a:pt x="987142" y="158902"/>
                    <a:pt x="989809" y="155169"/>
                    <a:pt x="988742" y="149836"/>
                  </a:cubicBezTo>
                  <a:cubicBezTo>
                    <a:pt x="973810" y="133837"/>
                    <a:pt x="954611" y="122104"/>
                    <a:pt x="931146" y="114638"/>
                  </a:cubicBezTo>
                  <a:cubicBezTo>
                    <a:pt x="925813" y="116771"/>
                    <a:pt x="918880" y="124771"/>
                    <a:pt x="910347" y="138637"/>
                  </a:cubicBezTo>
                  <a:lnTo>
                    <a:pt x="862350" y="138637"/>
                  </a:lnTo>
                  <a:cubicBezTo>
                    <a:pt x="862350" y="136503"/>
                    <a:pt x="861283" y="135437"/>
                    <a:pt x="859150" y="135437"/>
                  </a:cubicBezTo>
                  <a:cubicBezTo>
                    <a:pt x="853817" y="132237"/>
                    <a:pt x="841551" y="127971"/>
                    <a:pt x="822352" y="122638"/>
                  </a:cubicBezTo>
                  <a:cubicBezTo>
                    <a:pt x="812753" y="120504"/>
                    <a:pt x="806353" y="118905"/>
                    <a:pt x="803153" y="117838"/>
                  </a:cubicBezTo>
                  <a:cubicBezTo>
                    <a:pt x="796754" y="115705"/>
                    <a:pt x="793021" y="115705"/>
                    <a:pt x="791954" y="117838"/>
                  </a:cubicBezTo>
                  <a:cubicBezTo>
                    <a:pt x="790888" y="118905"/>
                    <a:pt x="790888" y="123704"/>
                    <a:pt x="791954" y="132237"/>
                  </a:cubicBezTo>
                  <a:cubicBezTo>
                    <a:pt x="791954" y="135437"/>
                    <a:pt x="791954" y="139703"/>
                    <a:pt x="791954" y="145036"/>
                  </a:cubicBezTo>
                  <a:cubicBezTo>
                    <a:pt x="782355" y="132237"/>
                    <a:pt x="771689" y="121038"/>
                    <a:pt x="759956" y="111438"/>
                  </a:cubicBezTo>
                  <a:cubicBezTo>
                    <a:pt x="756756" y="109305"/>
                    <a:pt x="753823" y="107972"/>
                    <a:pt x="751157" y="107439"/>
                  </a:cubicBezTo>
                  <a:close/>
                  <a:moveTo>
                    <a:pt x="334877" y="106339"/>
                  </a:moveTo>
                  <a:cubicBezTo>
                    <a:pt x="326678" y="105739"/>
                    <a:pt x="317645" y="105839"/>
                    <a:pt x="307779" y="106639"/>
                  </a:cubicBezTo>
                  <a:cubicBezTo>
                    <a:pt x="304579" y="107705"/>
                    <a:pt x="302446" y="108772"/>
                    <a:pt x="301379" y="109838"/>
                  </a:cubicBezTo>
                  <a:cubicBezTo>
                    <a:pt x="300313" y="110905"/>
                    <a:pt x="300846" y="113038"/>
                    <a:pt x="302979" y="116238"/>
                  </a:cubicBezTo>
                  <a:cubicBezTo>
                    <a:pt x="315778" y="129037"/>
                    <a:pt x="323778" y="143970"/>
                    <a:pt x="326978" y="161035"/>
                  </a:cubicBezTo>
                  <a:cubicBezTo>
                    <a:pt x="326978" y="166368"/>
                    <a:pt x="329111" y="170635"/>
                    <a:pt x="333377" y="173835"/>
                  </a:cubicBezTo>
                  <a:lnTo>
                    <a:pt x="269381" y="173835"/>
                  </a:lnTo>
                  <a:cubicBezTo>
                    <a:pt x="269381" y="173835"/>
                    <a:pt x="268848" y="173301"/>
                    <a:pt x="267781" y="172235"/>
                  </a:cubicBezTo>
                  <a:cubicBezTo>
                    <a:pt x="265648" y="170101"/>
                    <a:pt x="264048" y="168502"/>
                    <a:pt x="262982" y="167435"/>
                  </a:cubicBezTo>
                  <a:cubicBezTo>
                    <a:pt x="235250" y="157836"/>
                    <a:pt x="214985" y="151969"/>
                    <a:pt x="202185" y="149836"/>
                  </a:cubicBezTo>
                  <a:cubicBezTo>
                    <a:pt x="195786" y="147703"/>
                    <a:pt x="191519" y="148236"/>
                    <a:pt x="189386" y="151436"/>
                  </a:cubicBezTo>
                  <a:cubicBezTo>
                    <a:pt x="188320" y="153569"/>
                    <a:pt x="188320" y="157836"/>
                    <a:pt x="189386" y="164235"/>
                  </a:cubicBezTo>
                  <a:cubicBezTo>
                    <a:pt x="192586" y="181301"/>
                    <a:pt x="194719" y="209032"/>
                    <a:pt x="195786" y="247430"/>
                  </a:cubicBezTo>
                  <a:lnTo>
                    <a:pt x="195786" y="284228"/>
                  </a:lnTo>
                  <a:cubicBezTo>
                    <a:pt x="198986" y="356757"/>
                    <a:pt x="179787" y="422353"/>
                    <a:pt x="138189" y="481016"/>
                  </a:cubicBezTo>
                  <a:cubicBezTo>
                    <a:pt x="136056" y="485282"/>
                    <a:pt x="135523" y="488482"/>
                    <a:pt x="136589" y="490615"/>
                  </a:cubicBezTo>
                  <a:cubicBezTo>
                    <a:pt x="137656" y="491682"/>
                    <a:pt x="140322" y="491149"/>
                    <a:pt x="144589" y="489015"/>
                  </a:cubicBezTo>
                  <a:cubicBezTo>
                    <a:pt x="204319" y="454884"/>
                    <a:pt x="240050" y="407954"/>
                    <a:pt x="251782" y="348224"/>
                  </a:cubicBezTo>
                  <a:cubicBezTo>
                    <a:pt x="251782" y="354624"/>
                    <a:pt x="251782" y="361556"/>
                    <a:pt x="251782" y="369023"/>
                  </a:cubicBezTo>
                  <a:lnTo>
                    <a:pt x="251782" y="420220"/>
                  </a:lnTo>
                  <a:cubicBezTo>
                    <a:pt x="251782" y="429819"/>
                    <a:pt x="251249" y="444218"/>
                    <a:pt x="250182" y="463417"/>
                  </a:cubicBezTo>
                  <a:cubicBezTo>
                    <a:pt x="250182" y="475150"/>
                    <a:pt x="250182" y="482616"/>
                    <a:pt x="250182" y="485816"/>
                  </a:cubicBezTo>
                  <a:cubicBezTo>
                    <a:pt x="248049" y="496482"/>
                    <a:pt x="251782" y="500748"/>
                    <a:pt x="261382" y="498615"/>
                  </a:cubicBezTo>
                  <a:cubicBezTo>
                    <a:pt x="277381" y="497548"/>
                    <a:pt x="290180" y="495415"/>
                    <a:pt x="299779" y="492215"/>
                  </a:cubicBezTo>
                  <a:cubicBezTo>
                    <a:pt x="309379" y="489015"/>
                    <a:pt x="314179" y="481549"/>
                    <a:pt x="314179" y="469816"/>
                  </a:cubicBezTo>
                  <a:lnTo>
                    <a:pt x="314179" y="460217"/>
                  </a:lnTo>
                  <a:lnTo>
                    <a:pt x="424572" y="460217"/>
                  </a:lnTo>
                  <a:lnTo>
                    <a:pt x="424572" y="487415"/>
                  </a:lnTo>
                  <a:cubicBezTo>
                    <a:pt x="423505" y="498081"/>
                    <a:pt x="428305" y="502348"/>
                    <a:pt x="438971" y="500215"/>
                  </a:cubicBezTo>
                  <a:cubicBezTo>
                    <a:pt x="452837" y="499148"/>
                    <a:pt x="465103" y="497015"/>
                    <a:pt x="475769" y="493815"/>
                  </a:cubicBezTo>
                  <a:cubicBezTo>
                    <a:pt x="487501" y="491682"/>
                    <a:pt x="492301" y="483682"/>
                    <a:pt x="490168" y="469816"/>
                  </a:cubicBezTo>
                  <a:cubicBezTo>
                    <a:pt x="488035" y="446351"/>
                    <a:pt x="486968" y="419153"/>
                    <a:pt x="486968" y="388221"/>
                  </a:cubicBezTo>
                  <a:lnTo>
                    <a:pt x="486968" y="369023"/>
                  </a:lnTo>
                  <a:cubicBezTo>
                    <a:pt x="486968" y="363690"/>
                    <a:pt x="489101" y="359957"/>
                    <a:pt x="493368" y="357823"/>
                  </a:cubicBezTo>
                  <a:cubicBezTo>
                    <a:pt x="498701" y="354624"/>
                    <a:pt x="500301" y="350357"/>
                    <a:pt x="498167" y="345024"/>
                  </a:cubicBezTo>
                  <a:cubicBezTo>
                    <a:pt x="483235" y="327958"/>
                    <a:pt x="464569" y="315693"/>
                    <a:pt x="442171" y="308226"/>
                  </a:cubicBezTo>
                  <a:cubicBezTo>
                    <a:pt x="435771" y="308226"/>
                    <a:pt x="427772" y="316759"/>
                    <a:pt x="418172" y="333825"/>
                  </a:cubicBezTo>
                  <a:lnTo>
                    <a:pt x="320578" y="333825"/>
                  </a:lnTo>
                  <a:cubicBezTo>
                    <a:pt x="320578" y="332758"/>
                    <a:pt x="320045" y="332225"/>
                    <a:pt x="318978" y="332225"/>
                  </a:cubicBezTo>
                  <a:cubicBezTo>
                    <a:pt x="317912" y="331158"/>
                    <a:pt x="316845" y="330625"/>
                    <a:pt x="315778" y="330625"/>
                  </a:cubicBezTo>
                  <a:cubicBezTo>
                    <a:pt x="302979" y="325292"/>
                    <a:pt x="285380" y="318892"/>
                    <a:pt x="262982" y="311426"/>
                  </a:cubicBezTo>
                  <a:cubicBezTo>
                    <a:pt x="259782" y="311426"/>
                    <a:pt x="257649" y="311426"/>
                    <a:pt x="256582" y="311426"/>
                  </a:cubicBezTo>
                  <a:cubicBezTo>
                    <a:pt x="257649" y="298627"/>
                    <a:pt x="258182" y="285828"/>
                    <a:pt x="258182" y="273028"/>
                  </a:cubicBezTo>
                  <a:lnTo>
                    <a:pt x="258182" y="269829"/>
                  </a:lnTo>
                  <a:lnTo>
                    <a:pt x="430971" y="269829"/>
                  </a:lnTo>
                  <a:lnTo>
                    <a:pt x="430971" y="277828"/>
                  </a:lnTo>
                  <a:cubicBezTo>
                    <a:pt x="430971" y="290627"/>
                    <a:pt x="436838" y="295960"/>
                    <a:pt x="448570" y="293827"/>
                  </a:cubicBezTo>
                  <a:cubicBezTo>
                    <a:pt x="463503" y="291694"/>
                    <a:pt x="475769" y="289028"/>
                    <a:pt x="485368" y="285828"/>
                  </a:cubicBezTo>
                  <a:cubicBezTo>
                    <a:pt x="494968" y="284761"/>
                    <a:pt x="498701" y="277295"/>
                    <a:pt x="496567" y="263429"/>
                  </a:cubicBezTo>
                  <a:cubicBezTo>
                    <a:pt x="495501" y="246363"/>
                    <a:pt x="494968" y="228231"/>
                    <a:pt x="494968" y="209032"/>
                  </a:cubicBezTo>
                  <a:cubicBezTo>
                    <a:pt x="494968" y="203699"/>
                    <a:pt x="497101" y="199966"/>
                    <a:pt x="501367" y="197833"/>
                  </a:cubicBezTo>
                  <a:cubicBezTo>
                    <a:pt x="507767" y="194633"/>
                    <a:pt x="508833" y="188767"/>
                    <a:pt x="504567" y="180234"/>
                  </a:cubicBezTo>
                  <a:cubicBezTo>
                    <a:pt x="482168" y="161035"/>
                    <a:pt x="462969" y="149836"/>
                    <a:pt x="446970" y="146636"/>
                  </a:cubicBezTo>
                  <a:cubicBezTo>
                    <a:pt x="441637" y="148769"/>
                    <a:pt x="433638" y="157836"/>
                    <a:pt x="422972" y="173835"/>
                  </a:cubicBezTo>
                  <a:lnTo>
                    <a:pt x="378175" y="173835"/>
                  </a:lnTo>
                  <a:cubicBezTo>
                    <a:pt x="390974" y="159969"/>
                    <a:pt x="393640" y="145570"/>
                    <a:pt x="386174" y="130637"/>
                  </a:cubicBezTo>
                  <a:cubicBezTo>
                    <a:pt x="376575" y="116238"/>
                    <a:pt x="359476" y="108139"/>
                    <a:pt x="334877" y="106339"/>
                  </a:cubicBezTo>
                  <a:close/>
                  <a:moveTo>
                    <a:pt x="51504" y="0"/>
                  </a:moveTo>
                  <a:lnTo>
                    <a:pt x="1086139" y="0"/>
                  </a:lnTo>
                  <a:cubicBezTo>
                    <a:pt x="1114584" y="0"/>
                    <a:pt x="1137643" y="23059"/>
                    <a:pt x="1137643" y="51504"/>
                  </a:cubicBezTo>
                  <a:lnTo>
                    <a:pt x="1137643" y="548571"/>
                  </a:lnTo>
                  <a:cubicBezTo>
                    <a:pt x="1137643" y="577016"/>
                    <a:pt x="1114584" y="600075"/>
                    <a:pt x="1086139" y="600075"/>
                  </a:cubicBezTo>
                  <a:lnTo>
                    <a:pt x="51504" y="600075"/>
                  </a:lnTo>
                  <a:cubicBezTo>
                    <a:pt x="23059" y="600075"/>
                    <a:pt x="0" y="577016"/>
                    <a:pt x="0" y="548571"/>
                  </a:cubicBezTo>
                  <a:lnTo>
                    <a:pt x="0" y="51504"/>
                  </a:lnTo>
                  <a:cubicBezTo>
                    <a:pt x="0" y="23059"/>
                    <a:pt x="23059" y="0"/>
                    <a:pt x="51504" y="0"/>
                  </a:cubicBez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1494" y="1270204"/>
              <a:ext cx="1070970" cy="470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二零一五年</a:t>
              </a:r>
              <a:endParaRPr lang="en-US" altLang="zh-CN" sz="1100" dirty="0" smtClean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三月三十一日</a:t>
              </a:r>
              <a:endParaRPr lang="zh-CN" altLang="en-US" sz="1100" dirty="0">
                <a:solidFill>
                  <a:schemeClr val="bg1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67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59" r="4536" b="4510"/>
          <a:stretch/>
        </p:blipFill>
        <p:spPr>
          <a:xfrm flipH="1">
            <a:off x="179294" y="157163"/>
            <a:ext cx="9796555" cy="540067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74723" y="132204"/>
            <a:ext cx="4905643" cy="5442332"/>
            <a:chOff x="184150" y="132204"/>
            <a:chExt cx="4905643" cy="5442332"/>
          </a:xfrm>
        </p:grpSpPr>
        <p:sp>
          <p:nvSpPr>
            <p:cNvPr id="4" name="任意多边形 3"/>
            <p:cNvSpPr>
              <a:spLocks noChangeAspect="1"/>
            </p:cNvSpPr>
            <p:nvPr/>
          </p:nvSpPr>
          <p:spPr>
            <a:xfrm>
              <a:off x="184150" y="157163"/>
              <a:ext cx="4895850" cy="5400675"/>
            </a:xfrm>
            <a:custGeom>
              <a:avLst/>
              <a:gdLst>
                <a:gd name="connsiteX0" fmla="*/ 0 w 4895850"/>
                <a:gd name="connsiteY0" fmla="*/ 0 h 5400675"/>
                <a:gd name="connsiteX1" fmla="*/ 4895850 w 4895850"/>
                <a:gd name="connsiteY1" fmla="*/ 0 h 5400675"/>
                <a:gd name="connsiteX2" fmla="*/ 4895850 w 4895850"/>
                <a:gd name="connsiteY2" fmla="*/ 2378219 h 5400675"/>
                <a:gd name="connsiteX3" fmla="*/ 3898323 w 4895850"/>
                <a:gd name="connsiteY3" fmla="*/ 2700337 h 5400675"/>
                <a:gd name="connsiteX4" fmla="*/ 4895850 w 4895850"/>
                <a:gd name="connsiteY4" fmla="*/ 3022455 h 5400675"/>
                <a:gd name="connsiteX5" fmla="*/ 4895850 w 4895850"/>
                <a:gd name="connsiteY5" fmla="*/ 5400675 h 5400675"/>
                <a:gd name="connsiteX6" fmla="*/ 0 w 4895850"/>
                <a:gd name="connsiteY6" fmla="*/ 5400675 h 540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95850" h="5400675">
                  <a:moveTo>
                    <a:pt x="0" y="0"/>
                  </a:moveTo>
                  <a:lnTo>
                    <a:pt x="4895850" y="0"/>
                  </a:lnTo>
                  <a:lnTo>
                    <a:pt x="4895850" y="2378219"/>
                  </a:lnTo>
                  <a:lnTo>
                    <a:pt x="3898323" y="2700337"/>
                  </a:lnTo>
                  <a:lnTo>
                    <a:pt x="4895850" y="3022455"/>
                  </a:lnTo>
                  <a:lnTo>
                    <a:pt x="4895850" y="5400675"/>
                  </a:lnTo>
                  <a:lnTo>
                    <a:pt x="0" y="5400675"/>
                  </a:lnTo>
                  <a:close/>
                </a:path>
              </a:pathLst>
            </a:cu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109292" y="132204"/>
              <a:ext cx="980501" cy="5442332"/>
            </a:xfrm>
            <a:custGeom>
              <a:avLst/>
              <a:gdLst>
                <a:gd name="connsiteX0" fmla="*/ 980501 w 980501"/>
                <a:gd name="connsiteY0" fmla="*/ 0 h 5398265"/>
                <a:gd name="connsiteX1" fmla="*/ 980501 w 980501"/>
                <a:gd name="connsiteY1" fmla="*/ 2368627 h 5398265"/>
                <a:gd name="connsiteX2" fmla="*/ 0 w 980501"/>
                <a:gd name="connsiteY2" fmla="*/ 2710150 h 5398265"/>
                <a:gd name="connsiteX3" fmla="*/ 969484 w 980501"/>
                <a:gd name="connsiteY3" fmla="*/ 3007605 h 5398265"/>
                <a:gd name="connsiteX4" fmla="*/ 969484 w 980501"/>
                <a:gd name="connsiteY4" fmla="*/ 5398265 h 539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0501" h="5398265">
                  <a:moveTo>
                    <a:pt x="980501" y="0"/>
                  </a:moveTo>
                  <a:lnTo>
                    <a:pt x="980501" y="2368627"/>
                  </a:lnTo>
                  <a:lnTo>
                    <a:pt x="0" y="2710150"/>
                  </a:lnTo>
                  <a:lnTo>
                    <a:pt x="969484" y="3007605"/>
                  </a:lnTo>
                  <a:cubicBezTo>
                    <a:pt x="969484" y="3804492"/>
                    <a:pt x="971320" y="5005330"/>
                    <a:pt x="969484" y="5398265"/>
                  </a:cubicBezTo>
                </a:path>
              </a:pathLst>
            </a:cu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163508" y="398834"/>
            <a:ext cx="9995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目录</a:t>
            </a:r>
          </a:p>
        </p:txBody>
      </p:sp>
      <p:sp>
        <p:nvSpPr>
          <p:cNvPr id="55" name="AutoShape 30"/>
          <p:cNvSpPr>
            <a:spLocks noChangeAspect="1" noChangeArrowheads="1" noTextEdit="1"/>
          </p:cNvSpPr>
          <p:nvPr/>
        </p:nvSpPr>
        <p:spPr bwMode="auto">
          <a:xfrm>
            <a:off x="4235666" y="2525392"/>
            <a:ext cx="7429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AutoShape 34"/>
          <p:cNvSpPr>
            <a:spLocks noChangeAspect="1" noChangeArrowheads="1" noTextEdit="1"/>
          </p:cNvSpPr>
          <p:nvPr/>
        </p:nvSpPr>
        <p:spPr bwMode="auto">
          <a:xfrm>
            <a:off x="4692650" y="2470150"/>
            <a:ext cx="774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41288" y="1491441"/>
            <a:ext cx="3023314" cy="2766417"/>
            <a:chOff x="941288" y="1491441"/>
            <a:chExt cx="3023314" cy="2766417"/>
          </a:xfrm>
        </p:grpSpPr>
        <p:sp>
          <p:nvSpPr>
            <p:cNvPr id="16" name="文本框 15"/>
            <p:cNvSpPr txBox="1"/>
            <p:nvPr/>
          </p:nvSpPr>
          <p:spPr>
            <a:xfrm>
              <a:off x="1309537" y="1491441"/>
              <a:ext cx="2655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点击添加标题一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09537" y="2259597"/>
              <a:ext cx="2655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24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309537" y="3027753"/>
              <a:ext cx="2655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24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09537" y="3796193"/>
              <a:ext cx="2655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24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标题四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995363" y="4011613"/>
              <a:ext cx="12700" cy="25400"/>
            </a:xfrm>
            <a:custGeom>
              <a:avLst/>
              <a:gdLst>
                <a:gd name="T0" fmla="*/ 2 w 5"/>
                <a:gd name="T1" fmla="*/ 0 h 9"/>
                <a:gd name="T2" fmla="*/ 0 w 5"/>
                <a:gd name="T3" fmla="*/ 3 h 9"/>
                <a:gd name="T4" fmla="*/ 0 w 5"/>
                <a:gd name="T5" fmla="*/ 6 h 9"/>
                <a:gd name="T6" fmla="*/ 2 w 5"/>
                <a:gd name="T7" fmla="*/ 9 h 9"/>
                <a:gd name="T8" fmla="*/ 5 w 5"/>
                <a:gd name="T9" fmla="*/ 6 h 9"/>
                <a:gd name="T10" fmla="*/ 5 w 5"/>
                <a:gd name="T11" fmla="*/ 3 h 9"/>
                <a:gd name="T12" fmla="*/ 2 w 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5" y="8"/>
                    <a:pt x="5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941288" y="2343705"/>
              <a:ext cx="263436" cy="293448"/>
              <a:chOff x="4827588" y="2579688"/>
              <a:chExt cx="501650" cy="558801"/>
            </a:xfrm>
          </p:grpSpPr>
          <p:sp>
            <p:nvSpPr>
              <p:cNvPr id="50" name="Freeform 27"/>
              <p:cNvSpPr>
                <a:spLocks/>
              </p:cNvSpPr>
              <p:nvPr/>
            </p:nvSpPr>
            <p:spPr bwMode="auto">
              <a:xfrm>
                <a:off x="4972051" y="2889251"/>
                <a:ext cx="203200" cy="249238"/>
              </a:xfrm>
              <a:custGeom>
                <a:avLst/>
                <a:gdLst>
                  <a:gd name="T0" fmla="*/ 0 w 128"/>
                  <a:gd name="T1" fmla="*/ 53 h 157"/>
                  <a:gd name="T2" fmla="*/ 70 w 128"/>
                  <a:gd name="T3" fmla="*/ 49 h 157"/>
                  <a:gd name="T4" fmla="*/ 17 w 128"/>
                  <a:gd name="T5" fmla="*/ 157 h 157"/>
                  <a:gd name="T6" fmla="*/ 128 w 128"/>
                  <a:gd name="T7" fmla="*/ 20 h 157"/>
                  <a:gd name="T8" fmla="*/ 61 w 128"/>
                  <a:gd name="T9" fmla="*/ 25 h 157"/>
                  <a:gd name="T10" fmla="*/ 80 w 128"/>
                  <a:gd name="T11" fmla="*/ 0 h 157"/>
                  <a:gd name="T12" fmla="*/ 37 w 128"/>
                  <a:gd name="T13" fmla="*/ 0 h 157"/>
                  <a:gd name="T14" fmla="*/ 0 w 128"/>
                  <a:gd name="T15" fmla="*/ 53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" h="157">
                    <a:moveTo>
                      <a:pt x="0" y="53"/>
                    </a:moveTo>
                    <a:lnTo>
                      <a:pt x="70" y="49"/>
                    </a:lnTo>
                    <a:lnTo>
                      <a:pt x="17" y="157"/>
                    </a:lnTo>
                    <a:lnTo>
                      <a:pt x="128" y="20"/>
                    </a:lnTo>
                    <a:lnTo>
                      <a:pt x="61" y="25"/>
                    </a:lnTo>
                    <a:lnTo>
                      <a:pt x="80" y="0"/>
                    </a:lnTo>
                    <a:lnTo>
                      <a:pt x="37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4827588" y="2579688"/>
                <a:ext cx="501650" cy="298450"/>
              </a:xfrm>
              <a:custGeom>
                <a:avLst/>
                <a:gdLst>
                  <a:gd name="T0" fmla="*/ 108 w 131"/>
                  <a:gd name="T1" fmla="*/ 42 h 78"/>
                  <a:gd name="T2" fmla="*/ 106 w 131"/>
                  <a:gd name="T3" fmla="*/ 42 h 78"/>
                  <a:gd name="T4" fmla="*/ 106 w 131"/>
                  <a:gd name="T5" fmla="*/ 40 h 78"/>
                  <a:gd name="T6" fmla="*/ 100 w 131"/>
                  <a:gd name="T7" fmla="*/ 24 h 78"/>
                  <a:gd name="T8" fmla="*/ 94 w 131"/>
                  <a:gd name="T9" fmla="*/ 22 h 78"/>
                  <a:gd name="T10" fmla="*/ 85 w 131"/>
                  <a:gd name="T11" fmla="*/ 25 h 78"/>
                  <a:gd name="T12" fmla="*/ 84 w 131"/>
                  <a:gd name="T13" fmla="*/ 26 h 78"/>
                  <a:gd name="T14" fmla="*/ 83 w 131"/>
                  <a:gd name="T15" fmla="*/ 24 h 78"/>
                  <a:gd name="T16" fmla="*/ 65 w 131"/>
                  <a:gd name="T17" fmla="*/ 3 h 78"/>
                  <a:gd name="T18" fmla="*/ 51 w 131"/>
                  <a:gd name="T19" fmla="*/ 0 h 78"/>
                  <a:gd name="T20" fmla="*/ 28 w 131"/>
                  <a:gd name="T21" fmla="*/ 12 h 78"/>
                  <a:gd name="T22" fmla="*/ 23 w 131"/>
                  <a:gd name="T23" fmla="*/ 43 h 78"/>
                  <a:gd name="T24" fmla="*/ 23 w 131"/>
                  <a:gd name="T25" fmla="*/ 45 h 78"/>
                  <a:gd name="T26" fmla="*/ 22 w 131"/>
                  <a:gd name="T27" fmla="*/ 45 h 78"/>
                  <a:gd name="T28" fmla="*/ 0 w 131"/>
                  <a:gd name="T29" fmla="*/ 62 h 78"/>
                  <a:gd name="T30" fmla="*/ 32 w 131"/>
                  <a:gd name="T31" fmla="*/ 78 h 78"/>
                  <a:gd name="T32" fmla="*/ 98 w 131"/>
                  <a:gd name="T33" fmla="*/ 78 h 78"/>
                  <a:gd name="T34" fmla="*/ 131 w 131"/>
                  <a:gd name="T35" fmla="*/ 59 h 78"/>
                  <a:gd name="T36" fmla="*/ 108 w 131"/>
                  <a:gd name="T37" fmla="*/ 4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1" h="78">
                    <a:moveTo>
                      <a:pt x="108" y="42"/>
                    </a:moveTo>
                    <a:cubicBezTo>
                      <a:pt x="106" y="42"/>
                      <a:pt x="106" y="42"/>
                      <a:pt x="106" y="42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7" y="34"/>
                      <a:pt x="106" y="27"/>
                      <a:pt x="100" y="24"/>
                    </a:cubicBezTo>
                    <a:cubicBezTo>
                      <a:pt x="99" y="23"/>
                      <a:pt x="97" y="22"/>
                      <a:pt x="94" y="22"/>
                    </a:cubicBezTo>
                    <a:cubicBezTo>
                      <a:pt x="89" y="22"/>
                      <a:pt x="85" y="25"/>
                      <a:pt x="85" y="25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77" y="10"/>
                      <a:pt x="65" y="3"/>
                    </a:cubicBezTo>
                    <a:cubicBezTo>
                      <a:pt x="61" y="1"/>
                      <a:pt x="56" y="0"/>
                      <a:pt x="51" y="0"/>
                    </a:cubicBezTo>
                    <a:cubicBezTo>
                      <a:pt x="41" y="1"/>
                      <a:pt x="33" y="5"/>
                      <a:pt x="28" y="12"/>
                    </a:cubicBezTo>
                    <a:cubicBezTo>
                      <a:pt x="23" y="19"/>
                      <a:pt x="21" y="30"/>
                      <a:pt x="23" y="43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14" y="45"/>
                      <a:pt x="0" y="47"/>
                      <a:pt x="0" y="62"/>
                    </a:cubicBezTo>
                    <a:cubicBezTo>
                      <a:pt x="0" y="73"/>
                      <a:pt x="10" y="78"/>
                      <a:pt x="32" y="78"/>
                    </a:cubicBezTo>
                    <a:cubicBezTo>
                      <a:pt x="98" y="78"/>
                      <a:pt x="98" y="78"/>
                      <a:pt x="98" y="78"/>
                    </a:cubicBezTo>
                    <a:cubicBezTo>
                      <a:pt x="114" y="78"/>
                      <a:pt x="131" y="72"/>
                      <a:pt x="131" y="59"/>
                    </a:cubicBezTo>
                    <a:cubicBezTo>
                      <a:pt x="131" y="46"/>
                      <a:pt x="119" y="40"/>
                      <a:pt x="108" y="42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947305" y="3133493"/>
              <a:ext cx="240234" cy="240232"/>
            </a:xfrm>
            <a:custGeom>
              <a:avLst/>
              <a:gdLst>
                <a:gd name="T0" fmla="*/ 115 w 204"/>
                <a:gd name="T1" fmla="*/ 111 h 204"/>
                <a:gd name="T2" fmla="*/ 101 w 204"/>
                <a:gd name="T3" fmla="*/ 122 h 204"/>
                <a:gd name="T4" fmla="*/ 106 w 204"/>
                <a:gd name="T5" fmla="*/ 154 h 204"/>
                <a:gd name="T6" fmla="*/ 140 w 204"/>
                <a:gd name="T7" fmla="*/ 177 h 204"/>
                <a:gd name="T8" fmla="*/ 152 w 204"/>
                <a:gd name="T9" fmla="*/ 175 h 204"/>
                <a:gd name="T10" fmla="*/ 195 w 204"/>
                <a:gd name="T11" fmla="*/ 204 h 204"/>
                <a:gd name="T12" fmla="*/ 13 w 204"/>
                <a:gd name="T13" fmla="*/ 204 h 204"/>
                <a:gd name="T14" fmla="*/ 13 w 204"/>
                <a:gd name="T15" fmla="*/ 202 h 204"/>
                <a:gd name="T16" fmla="*/ 43 w 204"/>
                <a:gd name="T17" fmla="*/ 172 h 204"/>
                <a:gd name="T18" fmla="*/ 56 w 204"/>
                <a:gd name="T19" fmla="*/ 176 h 204"/>
                <a:gd name="T20" fmla="*/ 90 w 204"/>
                <a:gd name="T21" fmla="*/ 154 h 204"/>
                <a:gd name="T22" fmla="*/ 76 w 204"/>
                <a:gd name="T23" fmla="*/ 124 h 204"/>
                <a:gd name="T24" fmla="*/ 25 w 204"/>
                <a:gd name="T25" fmla="*/ 115 h 204"/>
                <a:gd name="T26" fmla="*/ 0 w 204"/>
                <a:gd name="T27" fmla="*/ 52 h 204"/>
                <a:gd name="T28" fmla="*/ 46 w 204"/>
                <a:gd name="T29" fmla="*/ 64 h 204"/>
                <a:gd name="T30" fmla="*/ 83 w 204"/>
                <a:gd name="T31" fmla="*/ 112 h 204"/>
                <a:gd name="T32" fmla="*/ 23 w 204"/>
                <a:gd name="T33" fmla="*/ 71 h 204"/>
                <a:gd name="T34" fmla="*/ 83 w 204"/>
                <a:gd name="T35" fmla="*/ 118 h 204"/>
                <a:gd name="T36" fmla="*/ 90 w 204"/>
                <a:gd name="T37" fmla="*/ 125 h 204"/>
                <a:gd name="T38" fmla="*/ 97 w 204"/>
                <a:gd name="T39" fmla="*/ 74 h 204"/>
                <a:gd name="T40" fmla="*/ 126 w 204"/>
                <a:gd name="T41" fmla="*/ 25 h 204"/>
                <a:gd name="T42" fmla="*/ 91 w 204"/>
                <a:gd name="T43" fmla="*/ 69 h 204"/>
                <a:gd name="T44" fmla="*/ 93 w 204"/>
                <a:gd name="T45" fmla="*/ 27 h 204"/>
                <a:gd name="T46" fmla="*/ 146 w 204"/>
                <a:gd name="T47" fmla="*/ 0 h 204"/>
                <a:gd name="T48" fmla="*/ 144 w 204"/>
                <a:gd name="T49" fmla="*/ 41 h 204"/>
                <a:gd name="T50" fmla="*/ 105 w 204"/>
                <a:gd name="T51" fmla="*/ 77 h 204"/>
                <a:gd name="T52" fmla="*/ 100 w 204"/>
                <a:gd name="T53" fmla="*/ 110 h 204"/>
                <a:gd name="T54" fmla="*/ 100 w 204"/>
                <a:gd name="T55" fmla="*/ 110 h 204"/>
                <a:gd name="T56" fmla="*/ 114 w 204"/>
                <a:gd name="T57" fmla="*/ 101 h 204"/>
                <a:gd name="T58" fmla="*/ 114 w 204"/>
                <a:gd name="T59" fmla="*/ 101 h 204"/>
                <a:gd name="T60" fmla="*/ 171 w 204"/>
                <a:gd name="T61" fmla="*/ 95 h 204"/>
                <a:gd name="T62" fmla="*/ 117 w 204"/>
                <a:gd name="T63" fmla="*/ 93 h 204"/>
                <a:gd name="T64" fmla="*/ 165 w 204"/>
                <a:gd name="T65" fmla="*/ 80 h 204"/>
                <a:gd name="T66" fmla="*/ 204 w 204"/>
                <a:gd name="T67" fmla="*/ 94 h 204"/>
                <a:gd name="T68" fmla="*/ 156 w 204"/>
                <a:gd name="T69" fmla="*/ 128 h 204"/>
                <a:gd name="T70" fmla="*/ 115 w 204"/>
                <a:gd name="T71" fmla="*/ 11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4" h="204">
                  <a:moveTo>
                    <a:pt x="115" y="111"/>
                  </a:moveTo>
                  <a:cubicBezTo>
                    <a:pt x="110" y="114"/>
                    <a:pt x="105" y="116"/>
                    <a:pt x="101" y="122"/>
                  </a:cubicBezTo>
                  <a:cubicBezTo>
                    <a:pt x="102" y="133"/>
                    <a:pt x="104" y="144"/>
                    <a:pt x="106" y="154"/>
                  </a:cubicBezTo>
                  <a:cubicBezTo>
                    <a:pt x="120" y="157"/>
                    <a:pt x="132" y="165"/>
                    <a:pt x="140" y="177"/>
                  </a:cubicBezTo>
                  <a:cubicBezTo>
                    <a:pt x="144" y="175"/>
                    <a:pt x="148" y="175"/>
                    <a:pt x="152" y="175"/>
                  </a:cubicBezTo>
                  <a:cubicBezTo>
                    <a:pt x="172" y="175"/>
                    <a:pt x="188" y="187"/>
                    <a:pt x="195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3" y="203"/>
                    <a:pt x="13" y="203"/>
                    <a:pt x="13" y="202"/>
                  </a:cubicBezTo>
                  <a:cubicBezTo>
                    <a:pt x="13" y="186"/>
                    <a:pt x="26" y="172"/>
                    <a:pt x="43" y="172"/>
                  </a:cubicBezTo>
                  <a:cubicBezTo>
                    <a:pt x="47" y="172"/>
                    <a:pt x="52" y="173"/>
                    <a:pt x="56" y="176"/>
                  </a:cubicBezTo>
                  <a:cubicBezTo>
                    <a:pt x="64" y="164"/>
                    <a:pt x="76" y="156"/>
                    <a:pt x="90" y="154"/>
                  </a:cubicBezTo>
                  <a:cubicBezTo>
                    <a:pt x="89" y="141"/>
                    <a:pt x="87" y="129"/>
                    <a:pt x="76" y="124"/>
                  </a:cubicBezTo>
                  <a:cubicBezTo>
                    <a:pt x="65" y="135"/>
                    <a:pt x="44" y="137"/>
                    <a:pt x="25" y="115"/>
                  </a:cubicBezTo>
                  <a:cubicBezTo>
                    <a:pt x="11" y="100"/>
                    <a:pt x="16" y="78"/>
                    <a:pt x="0" y="52"/>
                  </a:cubicBezTo>
                  <a:cubicBezTo>
                    <a:pt x="20" y="61"/>
                    <a:pt x="36" y="60"/>
                    <a:pt x="46" y="64"/>
                  </a:cubicBezTo>
                  <a:cubicBezTo>
                    <a:pt x="80" y="74"/>
                    <a:pt x="88" y="96"/>
                    <a:pt x="83" y="112"/>
                  </a:cubicBezTo>
                  <a:cubicBezTo>
                    <a:pt x="68" y="95"/>
                    <a:pt x="50" y="93"/>
                    <a:pt x="23" y="71"/>
                  </a:cubicBezTo>
                  <a:cubicBezTo>
                    <a:pt x="49" y="103"/>
                    <a:pt x="61" y="105"/>
                    <a:pt x="83" y="118"/>
                  </a:cubicBezTo>
                  <a:cubicBezTo>
                    <a:pt x="85" y="120"/>
                    <a:pt x="87" y="121"/>
                    <a:pt x="90" y="125"/>
                  </a:cubicBezTo>
                  <a:cubicBezTo>
                    <a:pt x="90" y="113"/>
                    <a:pt x="93" y="85"/>
                    <a:pt x="97" y="74"/>
                  </a:cubicBezTo>
                  <a:cubicBezTo>
                    <a:pt x="103" y="54"/>
                    <a:pt x="116" y="38"/>
                    <a:pt x="126" y="25"/>
                  </a:cubicBezTo>
                  <a:cubicBezTo>
                    <a:pt x="107" y="41"/>
                    <a:pt x="102" y="41"/>
                    <a:pt x="91" y="69"/>
                  </a:cubicBezTo>
                  <a:cubicBezTo>
                    <a:pt x="83" y="60"/>
                    <a:pt x="80" y="44"/>
                    <a:pt x="93" y="27"/>
                  </a:cubicBezTo>
                  <a:cubicBezTo>
                    <a:pt x="104" y="13"/>
                    <a:pt x="126" y="18"/>
                    <a:pt x="146" y="0"/>
                  </a:cubicBezTo>
                  <a:cubicBezTo>
                    <a:pt x="141" y="19"/>
                    <a:pt x="145" y="32"/>
                    <a:pt x="144" y="41"/>
                  </a:cubicBezTo>
                  <a:cubicBezTo>
                    <a:pt x="140" y="73"/>
                    <a:pt x="120" y="81"/>
                    <a:pt x="105" y="77"/>
                  </a:cubicBezTo>
                  <a:cubicBezTo>
                    <a:pt x="102" y="85"/>
                    <a:pt x="101" y="97"/>
                    <a:pt x="100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5" y="106"/>
                    <a:pt x="110" y="103"/>
                    <a:pt x="114" y="10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34" y="94"/>
                    <a:pt x="154" y="95"/>
                    <a:pt x="171" y="95"/>
                  </a:cubicBezTo>
                  <a:cubicBezTo>
                    <a:pt x="147" y="90"/>
                    <a:pt x="144" y="86"/>
                    <a:pt x="117" y="93"/>
                  </a:cubicBezTo>
                  <a:cubicBezTo>
                    <a:pt x="124" y="81"/>
                    <a:pt x="139" y="72"/>
                    <a:pt x="165" y="80"/>
                  </a:cubicBezTo>
                  <a:cubicBezTo>
                    <a:pt x="174" y="83"/>
                    <a:pt x="185" y="91"/>
                    <a:pt x="204" y="94"/>
                  </a:cubicBezTo>
                  <a:cubicBezTo>
                    <a:pt x="181" y="105"/>
                    <a:pt x="174" y="123"/>
                    <a:pt x="156" y="128"/>
                  </a:cubicBezTo>
                  <a:cubicBezTo>
                    <a:pt x="132" y="135"/>
                    <a:pt x="118" y="124"/>
                    <a:pt x="115" y="111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58" name="组合 1057"/>
            <p:cNvGrpSpPr/>
            <p:nvPr/>
          </p:nvGrpSpPr>
          <p:grpSpPr>
            <a:xfrm>
              <a:off x="969342" y="1540862"/>
              <a:ext cx="207328" cy="362822"/>
              <a:chOff x="969342" y="1540862"/>
              <a:chExt cx="207328" cy="362822"/>
            </a:xfrm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969342" y="1540862"/>
                <a:ext cx="207328" cy="362822"/>
              </a:xfrm>
              <a:custGeom>
                <a:avLst/>
                <a:gdLst>
                  <a:gd name="T0" fmla="*/ 20 w 63"/>
                  <a:gd name="T1" fmla="*/ 26 h 113"/>
                  <a:gd name="T2" fmla="*/ 26 w 63"/>
                  <a:gd name="T3" fmla="*/ 28 h 113"/>
                  <a:gd name="T4" fmla="*/ 26 w 63"/>
                  <a:gd name="T5" fmla="*/ 28 h 113"/>
                  <a:gd name="T6" fmla="*/ 28 w 63"/>
                  <a:gd name="T7" fmla="*/ 60 h 113"/>
                  <a:gd name="T8" fmla="*/ 20 w 63"/>
                  <a:gd name="T9" fmla="*/ 68 h 113"/>
                  <a:gd name="T10" fmla="*/ 2 w 63"/>
                  <a:gd name="T11" fmla="*/ 66 h 113"/>
                  <a:gd name="T12" fmla="*/ 9 w 63"/>
                  <a:gd name="T13" fmla="*/ 28 h 113"/>
                  <a:gd name="T14" fmla="*/ 38 w 63"/>
                  <a:gd name="T15" fmla="*/ 0 h 113"/>
                  <a:gd name="T16" fmla="*/ 23 w 63"/>
                  <a:gd name="T17" fmla="*/ 15 h 113"/>
                  <a:gd name="T18" fmla="*/ 33 w 63"/>
                  <a:gd name="T19" fmla="*/ 30 h 113"/>
                  <a:gd name="T20" fmla="*/ 31 w 63"/>
                  <a:gd name="T21" fmla="*/ 65 h 113"/>
                  <a:gd name="T22" fmla="*/ 12 w 63"/>
                  <a:gd name="T23" fmla="*/ 112 h 113"/>
                  <a:gd name="T24" fmla="*/ 34 w 63"/>
                  <a:gd name="T25" fmla="*/ 70 h 113"/>
                  <a:gd name="T26" fmla="*/ 56 w 63"/>
                  <a:gd name="T27" fmla="*/ 110 h 113"/>
                  <a:gd name="T28" fmla="*/ 61 w 63"/>
                  <a:gd name="T29" fmla="*/ 108 h 113"/>
                  <a:gd name="T30" fmla="*/ 53 w 63"/>
                  <a:gd name="T31" fmla="*/ 80 h 113"/>
                  <a:gd name="T32" fmla="*/ 36 w 63"/>
                  <a:gd name="T33" fmla="*/ 64 h 113"/>
                  <a:gd name="T34" fmla="*/ 58 w 63"/>
                  <a:gd name="T35" fmla="*/ 64 h 113"/>
                  <a:gd name="T36" fmla="*/ 62 w 63"/>
                  <a:gd name="T37" fmla="*/ 61 h 113"/>
                  <a:gd name="T38" fmla="*/ 38 w 63"/>
                  <a:gd name="T39" fmla="*/ 32 h 113"/>
                  <a:gd name="T40" fmla="*/ 38 w 63"/>
                  <a:gd name="T41" fmla="*/ 31 h 113"/>
                  <a:gd name="T42" fmla="*/ 54 w 63"/>
                  <a:gd name="T43" fmla="*/ 15 h 113"/>
                  <a:gd name="T44" fmla="*/ 38 w 63"/>
                  <a:gd name="T45" fmla="*/ 0 h 113"/>
                  <a:gd name="T46" fmla="*/ 49 w 63"/>
                  <a:gd name="T47" fmla="*/ 15 h 113"/>
                  <a:gd name="T48" fmla="*/ 38 w 63"/>
                  <a:gd name="T49" fmla="*/ 25 h 113"/>
                  <a:gd name="T50" fmla="*/ 28 w 63"/>
                  <a:gd name="T51" fmla="*/ 15 h 113"/>
                  <a:gd name="T52" fmla="*/ 38 w 63"/>
                  <a:gd name="T53" fmla="*/ 5 h 113"/>
                  <a:gd name="T54" fmla="*/ 20 w 63"/>
                  <a:gd name="T55" fmla="*/ 31 h 113"/>
                  <a:gd name="T56" fmla="*/ 13 w 63"/>
                  <a:gd name="T57" fmla="*/ 32 h 113"/>
                  <a:gd name="T58" fmla="*/ 6 w 63"/>
                  <a:gd name="T59" fmla="*/ 62 h 113"/>
                  <a:gd name="T60" fmla="*/ 20 w 63"/>
                  <a:gd name="T61" fmla="*/ 63 h 113"/>
                  <a:gd name="T62" fmla="*/ 23 w 63"/>
                  <a:gd name="T63" fmla="*/ 60 h 113"/>
                  <a:gd name="T64" fmla="*/ 22 w 63"/>
                  <a:gd name="T65" fmla="*/ 32 h 113"/>
                  <a:gd name="T66" fmla="*/ 24 w 63"/>
                  <a:gd name="T67" fmla="*/ 30 h 113"/>
                  <a:gd name="T68" fmla="*/ 20 w 63"/>
                  <a:gd name="T69" fmla="*/ 3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3" h="113">
                    <a:moveTo>
                      <a:pt x="15" y="26"/>
                    </a:moveTo>
                    <a:cubicBezTo>
                      <a:pt x="20" y="26"/>
                      <a:pt x="20" y="26"/>
                      <a:pt x="20" y="26"/>
                    </a:cubicBezTo>
                    <a:cubicBezTo>
                      <a:pt x="22" y="26"/>
                      <a:pt x="24" y="27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30"/>
                      <a:pt x="28" y="32"/>
                      <a:pt x="28" y="34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2"/>
                      <a:pt x="27" y="64"/>
                      <a:pt x="26" y="66"/>
                    </a:cubicBezTo>
                    <a:cubicBezTo>
                      <a:pt x="24" y="67"/>
                      <a:pt x="22" y="68"/>
                      <a:pt x="20" y="68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6" y="68"/>
                      <a:pt x="4" y="67"/>
                      <a:pt x="2" y="66"/>
                    </a:cubicBezTo>
                    <a:cubicBezTo>
                      <a:pt x="1" y="64"/>
                      <a:pt x="0" y="62"/>
                      <a:pt x="0" y="60"/>
                    </a:cubicBezTo>
                    <a:cubicBezTo>
                      <a:pt x="1" y="54"/>
                      <a:pt x="6" y="31"/>
                      <a:pt x="9" y="28"/>
                    </a:cubicBezTo>
                    <a:cubicBezTo>
                      <a:pt x="11" y="26"/>
                      <a:pt x="13" y="26"/>
                      <a:pt x="15" y="26"/>
                    </a:cubicBezTo>
                    <a:close/>
                    <a:moveTo>
                      <a:pt x="38" y="0"/>
                    </a:moveTo>
                    <a:cubicBezTo>
                      <a:pt x="34" y="0"/>
                      <a:pt x="30" y="2"/>
                      <a:pt x="27" y="4"/>
                    </a:cubicBezTo>
                    <a:cubicBezTo>
                      <a:pt x="24" y="7"/>
                      <a:pt x="23" y="11"/>
                      <a:pt x="23" y="15"/>
                    </a:cubicBezTo>
                    <a:cubicBezTo>
                      <a:pt x="23" y="20"/>
                      <a:pt x="24" y="23"/>
                      <a:pt x="27" y="26"/>
                    </a:cubicBezTo>
                    <a:cubicBezTo>
                      <a:pt x="29" y="28"/>
                      <a:pt x="31" y="29"/>
                      <a:pt x="33" y="30"/>
                    </a:cubicBezTo>
                    <a:cubicBezTo>
                      <a:pt x="33" y="30"/>
                      <a:pt x="33" y="31"/>
                      <a:pt x="33" y="32"/>
                    </a:cubicBezTo>
                    <a:cubicBezTo>
                      <a:pt x="31" y="65"/>
                      <a:pt x="31" y="65"/>
                      <a:pt x="31" y="65"/>
                    </a:cubicBezTo>
                    <a:cubicBezTo>
                      <a:pt x="10" y="108"/>
                      <a:pt x="10" y="108"/>
                      <a:pt x="10" y="108"/>
                    </a:cubicBezTo>
                    <a:cubicBezTo>
                      <a:pt x="10" y="110"/>
                      <a:pt x="10" y="111"/>
                      <a:pt x="12" y="112"/>
                    </a:cubicBezTo>
                    <a:cubicBezTo>
                      <a:pt x="13" y="113"/>
                      <a:pt x="15" y="112"/>
                      <a:pt x="15" y="111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1"/>
                      <a:pt x="58" y="112"/>
                      <a:pt x="59" y="112"/>
                    </a:cubicBezTo>
                    <a:cubicBezTo>
                      <a:pt x="60" y="111"/>
                      <a:pt x="61" y="110"/>
                      <a:pt x="61" y="108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4" y="81"/>
                      <a:pt x="53" y="80"/>
                      <a:pt x="53" y="80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7" y="43"/>
                      <a:pt x="37" y="43"/>
                      <a:pt x="37" y="43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9" y="65"/>
                      <a:pt x="61" y="65"/>
                      <a:pt x="62" y="64"/>
                    </a:cubicBezTo>
                    <a:cubicBezTo>
                      <a:pt x="63" y="63"/>
                      <a:pt x="63" y="62"/>
                      <a:pt x="62" y="61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43" y="31"/>
                      <a:pt x="46" y="29"/>
                      <a:pt x="49" y="26"/>
                    </a:cubicBezTo>
                    <a:cubicBezTo>
                      <a:pt x="52" y="23"/>
                      <a:pt x="54" y="20"/>
                      <a:pt x="54" y="15"/>
                    </a:cubicBezTo>
                    <a:cubicBezTo>
                      <a:pt x="54" y="11"/>
                      <a:pt x="52" y="7"/>
                      <a:pt x="49" y="4"/>
                    </a:cubicBezTo>
                    <a:cubicBezTo>
                      <a:pt x="46" y="2"/>
                      <a:pt x="43" y="0"/>
                      <a:pt x="38" y="0"/>
                    </a:cubicBezTo>
                    <a:close/>
                    <a:moveTo>
                      <a:pt x="46" y="8"/>
                    </a:moveTo>
                    <a:cubicBezTo>
                      <a:pt x="47" y="10"/>
                      <a:pt x="49" y="13"/>
                      <a:pt x="49" y="15"/>
                    </a:cubicBezTo>
                    <a:cubicBezTo>
                      <a:pt x="49" y="18"/>
                      <a:pt x="47" y="21"/>
                      <a:pt x="46" y="22"/>
                    </a:cubicBezTo>
                    <a:cubicBezTo>
                      <a:pt x="44" y="24"/>
                      <a:pt x="41" y="25"/>
                      <a:pt x="38" y="25"/>
                    </a:cubicBezTo>
                    <a:cubicBezTo>
                      <a:pt x="35" y="25"/>
                      <a:pt x="33" y="24"/>
                      <a:pt x="31" y="22"/>
                    </a:cubicBezTo>
                    <a:cubicBezTo>
                      <a:pt x="29" y="21"/>
                      <a:pt x="28" y="18"/>
                      <a:pt x="28" y="15"/>
                    </a:cubicBezTo>
                    <a:cubicBezTo>
                      <a:pt x="28" y="13"/>
                      <a:pt x="29" y="10"/>
                      <a:pt x="31" y="8"/>
                    </a:cubicBezTo>
                    <a:cubicBezTo>
                      <a:pt x="33" y="6"/>
                      <a:pt x="35" y="5"/>
                      <a:pt x="38" y="5"/>
                    </a:cubicBezTo>
                    <a:cubicBezTo>
                      <a:pt x="41" y="5"/>
                      <a:pt x="44" y="6"/>
                      <a:pt x="46" y="8"/>
                    </a:cubicBezTo>
                    <a:close/>
                    <a:moveTo>
                      <a:pt x="20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4" y="31"/>
                      <a:pt x="13" y="31"/>
                      <a:pt x="13" y="32"/>
                    </a:cubicBezTo>
                    <a:cubicBezTo>
                      <a:pt x="11" y="33"/>
                      <a:pt x="6" y="56"/>
                      <a:pt x="5" y="60"/>
                    </a:cubicBezTo>
                    <a:cubicBezTo>
                      <a:pt x="5" y="61"/>
                      <a:pt x="5" y="62"/>
                      <a:pt x="6" y="62"/>
                    </a:cubicBezTo>
                    <a:cubicBezTo>
                      <a:pt x="6" y="63"/>
                      <a:pt x="7" y="63"/>
                      <a:pt x="8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1" y="63"/>
                      <a:pt x="22" y="63"/>
                      <a:pt x="22" y="62"/>
                    </a:cubicBezTo>
                    <a:cubicBezTo>
                      <a:pt x="23" y="62"/>
                      <a:pt x="23" y="61"/>
                      <a:pt x="23" y="6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3"/>
                      <a:pt x="23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1"/>
                      <a:pt x="21" y="31"/>
                      <a:pt x="20" y="3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062465" y="1552680"/>
                <a:ext cx="65396" cy="6539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7" name="任意多边形 1056"/>
              <p:cNvSpPr/>
              <p:nvPr/>
            </p:nvSpPr>
            <p:spPr>
              <a:xfrm>
                <a:off x="984430" y="1637269"/>
                <a:ext cx="68029" cy="107494"/>
              </a:xfrm>
              <a:custGeom>
                <a:avLst/>
                <a:gdLst>
                  <a:gd name="connsiteX0" fmla="*/ 22009 w 70030"/>
                  <a:gd name="connsiteY0" fmla="*/ 0 h 116051"/>
                  <a:gd name="connsiteX1" fmla="*/ 0 w 70030"/>
                  <a:gd name="connsiteY1" fmla="*/ 114050 h 116051"/>
                  <a:gd name="connsiteX2" fmla="*/ 68029 w 70030"/>
                  <a:gd name="connsiteY2" fmla="*/ 116051 h 116051"/>
                  <a:gd name="connsiteX3" fmla="*/ 70030 w 70030"/>
                  <a:gd name="connsiteY3" fmla="*/ 14007 h 116051"/>
                  <a:gd name="connsiteX4" fmla="*/ 22009 w 70030"/>
                  <a:gd name="connsiteY4" fmla="*/ 0 h 116051"/>
                  <a:gd name="connsiteX0" fmla="*/ 22009 w 68029"/>
                  <a:gd name="connsiteY0" fmla="*/ 3847 h 119898"/>
                  <a:gd name="connsiteX1" fmla="*/ 0 w 68029"/>
                  <a:gd name="connsiteY1" fmla="*/ 117897 h 119898"/>
                  <a:gd name="connsiteX2" fmla="*/ 68029 w 68029"/>
                  <a:gd name="connsiteY2" fmla="*/ 119898 h 119898"/>
                  <a:gd name="connsiteX3" fmla="*/ 64027 w 68029"/>
                  <a:gd name="connsiteY3" fmla="*/ 0 h 119898"/>
                  <a:gd name="connsiteX4" fmla="*/ 22009 w 68029"/>
                  <a:gd name="connsiteY4" fmla="*/ 3847 h 119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029" h="119898">
                    <a:moveTo>
                      <a:pt x="22009" y="3847"/>
                    </a:moveTo>
                    <a:lnTo>
                      <a:pt x="0" y="117897"/>
                    </a:lnTo>
                    <a:lnTo>
                      <a:pt x="68029" y="119898"/>
                    </a:lnTo>
                    <a:lnTo>
                      <a:pt x="64027" y="0"/>
                    </a:lnTo>
                    <a:lnTo>
                      <a:pt x="22009" y="3847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Freeform 16"/>
            <p:cNvSpPr>
              <a:spLocks/>
            </p:cNvSpPr>
            <p:nvPr/>
          </p:nvSpPr>
          <p:spPr bwMode="auto">
            <a:xfrm>
              <a:off x="945154" y="3891991"/>
              <a:ext cx="257273" cy="260896"/>
            </a:xfrm>
            <a:custGeom>
              <a:avLst/>
              <a:gdLst>
                <a:gd name="T0" fmla="*/ 87 w 89"/>
                <a:gd name="T1" fmla="*/ 75 h 90"/>
                <a:gd name="T2" fmla="*/ 71 w 89"/>
                <a:gd name="T3" fmla="*/ 66 h 90"/>
                <a:gd name="T4" fmla="*/ 55 w 89"/>
                <a:gd name="T5" fmla="*/ 54 h 90"/>
                <a:gd name="T6" fmla="*/ 55 w 89"/>
                <a:gd name="T7" fmla="*/ 50 h 90"/>
                <a:gd name="T8" fmla="*/ 62 w 89"/>
                <a:gd name="T9" fmla="*/ 38 h 90"/>
                <a:gd name="T10" fmla="*/ 65 w 89"/>
                <a:gd name="T11" fmla="*/ 30 h 90"/>
                <a:gd name="T12" fmla="*/ 63 w 89"/>
                <a:gd name="T13" fmla="*/ 27 h 90"/>
                <a:gd name="T14" fmla="*/ 63 w 89"/>
                <a:gd name="T15" fmla="*/ 17 h 90"/>
                <a:gd name="T16" fmla="*/ 44 w 89"/>
                <a:gd name="T17" fmla="*/ 1 h 90"/>
                <a:gd name="T18" fmla="*/ 26 w 89"/>
                <a:gd name="T19" fmla="*/ 17 h 90"/>
                <a:gd name="T20" fmla="*/ 26 w 89"/>
                <a:gd name="T21" fmla="*/ 27 h 90"/>
                <a:gd name="T22" fmla="*/ 24 w 89"/>
                <a:gd name="T23" fmla="*/ 30 h 90"/>
                <a:gd name="T24" fmla="*/ 26 w 89"/>
                <a:gd name="T25" fmla="*/ 38 h 90"/>
                <a:gd name="T26" fmla="*/ 34 w 89"/>
                <a:gd name="T27" fmla="*/ 50 h 90"/>
                <a:gd name="T28" fmla="*/ 34 w 89"/>
                <a:gd name="T29" fmla="*/ 54 h 90"/>
                <a:gd name="T30" fmla="*/ 17 w 89"/>
                <a:gd name="T31" fmla="*/ 66 h 90"/>
                <a:gd name="T32" fmla="*/ 1 w 89"/>
                <a:gd name="T33" fmla="*/ 75 h 90"/>
                <a:gd name="T34" fmla="*/ 0 w 89"/>
                <a:gd name="T35" fmla="*/ 90 h 90"/>
                <a:gd name="T36" fmla="*/ 44 w 89"/>
                <a:gd name="T37" fmla="*/ 90 h 90"/>
                <a:gd name="T38" fmla="*/ 89 w 89"/>
                <a:gd name="T39" fmla="*/ 90 h 90"/>
                <a:gd name="T40" fmla="*/ 87 w 89"/>
                <a:gd name="T4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90">
                  <a:moveTo>
                    <a:pt x="87" y="75"/>
                  </a:moveTo>
                  <a:cubicBezTo>
                    <a:pt x="87" y="73"/>
                    <a:pt x="78" y="70"/>
                    <a:pt x="71" y="66"/>
                  </a:cubicBezTo>
                  <a:cubicBezTo>
                    <a:pt x="65" y="63"/>
                    <a:pt x="55" y="54"/>
                    <a:pt x="55" y="54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7"/>
                    <a:pt x="61" y="39"/>
                    <a:pt x="62" y="38"/>
                  </a:cubicBezTo>
                  <a:cubicBezTo>
                    <a:pt x="63" y="37"/>
                    <a:pt x="65" y="31"/>
                    <a:pt x="65" y="30"/>
                  </a:cubicBezTo>
                  <a:cubicBezTo>
                    <a:pt x="65" y="28"/>
                    <a:pt x="63" y="27"/>
                    <a:pt x="63" y="2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0"/>
                    <a:pt x="44" y="1"/>
                    <a:pt x="44" y="1"/>
                  </a:cubicBezTo>
                  <a:cubicBezTo>
                    <a:pt x="44" y="1"/>
                    <a:pt x="27" y="0"/>
                    <a:pt x="26" y="1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4" y="28"/>
                    <a:pt x="24" y="30"/>
                  </a:cubicBezTo>
                  <a:cubicBezTo>
                    <a:pt x="24" y="31"/>
                    <a:pt x="25" y="37"/>
                    <a:pt x="26" y="38"/>
                  </a:cubicBezTo>
                  <a:cubicBezTo>
                    <a:pt x="28" y="39"/>
                    <a:pt x="31" y="47"/>
                    <a:pt x="34" y="50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24" y="63"/>
                    <a:pt x="17" y="66"/>
                  </a:cubicBezTo>
                  <a:cubicBezTo>
                    <a:pt x="11" y="70"/>
                    <a:pt x="2" y="73"/>
                    <a:pt x="1" y="7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89" y="90"/>
                    <a:pt x="89" y="90"/>
                    <a:pt x="89" y="90"/>
                  </a:cubicBezTo>
                  <a:lnTo>
                    <a:pt x="87" y="75"/>
                  </a:lnTo>
                  <a:close/>
                </a:path>
              </a:pathLst>
            </a:custGeom>
            <a:solidFill>
              <a:srgbClr val="404040"/>
            </a:solidFill>
            <a:ln>
              <a:solidFill>
                <a:srgbClr val="404040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500">
        <p:fade/>
      </p:transition>
    </mc:Choice>
    <mc:Fallback xmlns="">
      <p:transition spd="med" advTm="6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向上攀岩的女人图片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1" t="9536" r="15522" b="6904"/>
          <a:stretch/>
        </p:blipFill>
        <p:spPr bwMode="auto">
          <a:xfrm flipH="1">
            <a:off x="471488" y="991479"/>
            <a:ext cx="4608512" cy="456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352286" y="991479"/>
            <a:ext cx="4323525" cy="974354"/>
            <a:chOff x="5352286" y="991479"/>
            <a:chExt cx="4323525" cy="974354"/>
          </a:xfrm>
        </p:grpSpPr>
        <p:sp>
          <p:nvSpPr>
            <p:cNvPr id="29" name="矩形 28"/>
            <p:cNvSpPr/>
            <p:nvPr/>
          </p:nvSpPr>
          <p:spPr>
            <a:xfrm flipH="1">
              <a:off x="5352286" y="991479"/>
              <a:ext cx="4323525" cy="974354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5"/>
            <p:cNvSpPr>
              <a:spLocks noChangeAspect="1" noEditPoints="1"/>
            </p:cNvSpPr>
            <p:nvPr/>
          </p:nvSpPr>
          <p:spPr bwMode="auto">
            <a:xfrm>
              <a:off x="5571087" y="1294025"/>
              <a:ext cx="495867" cy="369263"/>
            </a:xfrm>
            <a:custGeom>
              <a:avLst/>
              <a:gdLst>
                <a:gd name="T0" fmla="*/ 95 w 122"/>
                <a:gd name="T1" fmla="*/ 43 h 90"/>
                <a:gd name="T2" fmla="*/ 86 w 122"/>
                <a:gd name="T3" fmla="*/ 43 h 90"/>
                <a:gd name="T4" fmla="*/ 61 w 122"/>
                <a:gd name="T5" fmla="*/ 25 h 90"/>
                <a:gd name="T6" fmla="*/ 36 w 122"/>
                <a:gd name="T7" fmla="*/ 0 h 90"/>
                <a:gd name="T8" fmla="*/ 0 w 122"/>
                <a:gd name="T9" fmla="*/ 18 h 90"/>
                <a:gd name="T10" fmla="*/ 6 w 122"/>
                <a:gd name="T11" fmla="*/ 90 h 90"/>
                <a:gd name="T12" fmla="*/ 42 w 122"/>
                <a:gd name="T13" fmla="*/ 85 h 90"/>
                <a:gd name="T14" fmla="*/ 103 w 122"/>
                <a:gd name="T15" fmla="*/ 86 h 90"/>
                <a:gd name="T16" fmla="*/ 92 w 122"/>
                <a:gd name="T17" fmla="*/ 49 h 90"/>
                <a:gd name="T18" fmla="*/ 114 w 122"/>
                <a:gd name="T19" fmla="*/ 65 h 90"/>
                <a:gd name="T20" fmla="*/ 42 w 122"/>
                <a:gd name="T21" fmla="*/ 60 h 90"/>
                <a:gd name="T22" fmla="*/ 75 w 122"/>
                <a:gd name="T23" fmla="*/ 64 h 90"/>
                <a:gd name="T24" fmla="*/ 78 w 122"/>
                <a:gd name="T25" fmla="*/ 61 h 90"/>
                <a:gd name="T26" fmla="*/ 86 w 122"/>
                <a:gd name="T27" fmla="*/ 49 h 90"/>
                <a:gd name="T28" fmla="*/ 6 w 122"/>
                <a:gd name="T29" fmla="*/ 20 h 90"/>
                <a:gd name="T30" fmla="*/ 36 w 122"/>
                <a:gd name="T31" fmla="*/ 65 h 90"/>
                <a:gd name="T32" fmla="*/ 6 w 122"/>
                <a:gd name="T33" fmla="*/ 20 h 90"/>
                <a:gd name="T34" fmla="*/ 43 w 122"/>
                <a:gd name="T35" fmla="*/ 8 h 90"/>
                <a:gd name="T36" fmla="*/ 39 w 122"/>
                <a:gd name="T37" fmla="*/ 16 h 90"/>
                <a:gd name="T38" fmla="*/ 39 w 122"/>
                <a:gd name="T39" fmla="*/ 22 h 90"/>
                <a:gd name="T40" fmla="*/ 52 w 122"/>
                <a:gd name="T41" fmla="*/ 21 h 90"/>
                <a:gd name="T42" fmla="*/ 55 w 122"/>
                <a:gd name="T43" fmla="*/ 26 h 90"/>
                <a:gd name="T44" fmla="*/ 44 w 122"/>
                <a:gd name="T45" fmla="*/ 30 h 90"/>
                <a:gd name="T46" fmla="*/ 45 w 122"/>
                <a:gd name="T47" fmla="*/ 36 h 90"/>
                <a:gd name="T48" fmla="*/ 57 w 122"/>
                <a:gd name="T49" fmla="*/ 32 h 90"/>
                <a:gd name="T50" fmla="*/ 59 w 122"/>
                <a:gd name="T51" fmla="*/ 34 h 90"/>
                <a:gd name="T52" fmla="*/ 52 w 122"/>
                <a:gd name="T53" fmla="*/ 44 h 90"/>
                <a:gd name="T54" fmla="*/ 54 w 122"/>
                <a:gd name="T55" fmla="*/ 49 h 90"/>
                <a:gd name="T56" fmla="*/ 64 w 122"/>
                <a:gd name="T57" fmla="*/ 42 h 90"/>
                <a:gd name="T58" fmla="*/ 71 w 122"/>
                <a:gd name="T59" fmla="*/ 56 h 90"/>
                <a:gd name="T60" fmla="*/ 8 w 122"/>
                <a:gd name="T61" fmla="*/ 15 h 90"/>
                <a:gd name="T62" fmla="*/ 101 w 122"/>
                <a:gd name="T63" fmla="*/ 80 h 90"/>
                <a:gd name="T64" fmla="*/ 36 w 122"/>
                <a:gd name="T65" fmla="*/ 78 h 90"/>
                <a:gd name="T66" fmla="*/ 6 w 122"/>
                <a:gd name="T67" fmla="*/ 84 h 90"/>
                <a:gd name="T68" fmla="*/ 36 w 122"/>
                <a:gd name="T69" fmla="*/ 72 h 90"/>
                <a:gd name="T70" fmla="*/ 111 w 122"/>
                <a:gd name="T7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" h="90">
                  <a:moveTo>
                    <a:pt x="120" y="61"/>
                  </a:moveTo>
                  <a:cubicBezTo>
                    <a:pt x="118" y="53"/>
                    <a:pt x="111" y="43"/>
                    <a:pt x="95" y="43"/>
                  </a:cubicBezTo>
                  <a:cubicBezTo>
                    <a:pt x="94" y="43"/>
                    <a:pt x="92" y="43"/>
                    <a:pt x="91" y="43"/>
                  </a:cubicBezTo>
                  <a:cubicBezTo>
                    <a:pt x="89" y="43"/>
                    <a:pt x="88" y="43"/>
                    <a:pt x="86" y="43"/>
                  </a:cubicBezTo>
                  <a:cubicBezTo>
                    <a:pt x="72" y="43"/>
                    <a:pt x="67" y="37"/>
                    <a:pt x="64" y="31"/>
                  </a:cubicBezTo>
                  <a:cubicBezTo>
                    <a:pt x="63" y="28"/>
                    <a:pt x="62" y="26"/>
                    <a:pt x="61" y="25"/>
                  </a:cubicBezTo>
                  <a:cubicBezTo>
                    <a:pt x="56" y="15"/>
                    <a:pt x="52" y="9"/>
                    <a:pt x="47" y="4"/>
                  </a:cubicBezTo>
                  <a:cubicBezTo>
                    <a:pt x="44" y="1"/>
                    <a:pt x="41" y="0"/>
                    <a:pt x="36" y="0"/>
                  </a:cubicBezTo>
                  <a:cubicBezTo>
                    <a:pt x="30" y="0"/>
                    <a:pt x="22" y="2"/>
                    <a:pt x="15" y="4"/>
                  </a:cubicBezTo>
                  <a:cubicBezTo>
                    <a:pt x="5" y="8"/>
                    <a:pt x="0" y="12"/>
                    <a:pt x="0" y="1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9" y="90"/>
                    <a:pt x="41" y="88"/>
                    <a:pt x="42" y="85"/>
                  </a:cubicBezTo>
                  <a:cubicBezTo>
                    <a:pt x="50" y="87"/>
                    <a:pt x="64" y="90"/>
                    <a:pt x="72" y="90"/>
                  </a:cubicBezTo>
                  <a:cubicBezTo>
                    <a:pt x="81" y="90"/>
                    <a:pt x="92" y="90"/>
                    <a:pt x="103" y="86"/>
                  </a:cubicBezTo>
                  <a:cubicBezTo>
                    <a:pt x="115" y="82"/>
                    <a:pt x="122" y="71"/>
                    <a:pt x="120" y="61"/>
                  </a:cubicBezTo>
                  <a:close/>
                  <a:moveTo>
                    <a:pt x="92" y="49"/>
                  </a:moveTo>
                  <a:cubicBezTo>
                    <a:pt x="93" y="49"/>
                    <a:pt x="94" y="49"/>
                    <a:pt x="95" y="49"/>
                  </a:cubicBezTo>
                  <a:cubicBezTo>
                    <a:pt x="108" y="49"/>
                    <a:pt x="115" y="57"/>
                    <a:pt x="114" y="65"/>
                  </a:cubicBezTo>
                  <a:cubicBezTo>
                    <a:pt x="92" y="77"/>
                    <a:pt x="56" y="70"/>
                    <a:pt x="42" y="67"/>
                  </a:cubicBezTo>
                  <a:cubicBezTo>
                    <a:pt x="42" y="65"/>
                    <a:pt x="42" y="62"/>
                    <a:pt x="42" y="60"/>
                  </a:cubicBezTo>
                  <a:cubicBezTo>
                    <a:pt x="56" y="59"/>
                    <a:pt x="69" y="61"/>
                    <a:pt x="74" y="64"/>
                  </a:cubicBezTo>
                  <a:cubicBezTo>
                    <a:pt x="74" y="64"/>
                    <a:pt x="75" y="64"/>
                    <a:pt x="75" y="64"/>
                  </a:cubicBezTo>
                  <a:cubicBezTo>
                    <a:pt x="76" y="64"/>
                    <a:pt x="76" y="64"/>
                    <a:pt x="77" y="64"/>
                  </a:cubicBezTo>
                  <a:cubicBezTo>
                    <a:pt x="78" y="63"/>
                    <a:pt x="78" y="62"/>
                    <a:pt x="78" y="61"/>
                  </a:cubicBezTo>
                  <a:cubicBezTo>
                    <a:pt x="77" y="57"/>
                    <a:pt x="77" y="52"/>
                    <a:pt x="77" y="48"/>
                  </a:cubicBezTo>
                  <a:cubicBezTo>
                    <a:pt x="80" y="49"/>
                    <a:pt x="83" y="49"/>
                    <a:pt x="86" y="49"/>
                  </a:cubicBezTo>
                  <a:cubicBezTo>
                    <a:pt x="88" y="49"/>
                    <a:pt x="90" y="49"/>
                    <a:pt x="92" y="49"/>
                  </a:cubicBezTo>
                  <a:close/>
                  <a:moveTo>
                    <a:pt x="6" y="20"/>
                  </a:moveTo>
                  <a:cubicBezTo>
                    <a:pt x="24" y="28"/>
                    <a:pt x="35" y="49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50"/>
                    <a:pt x="6" y="28"/>
                    <a:pt x="6" y="20"/>
                  </a:cubicBezTo>
                  <a:close/>
                  <a:moveTo>
                    <a:pt x="36" y="6"/>
                  </a:moveTo>
                  <a:cubicBezTo>
                    <a:pt x="39" y="6"/>
                    <a:pt x="41" y="7"/>
                    <a:pt x="43" y="8"/>
                  </a:cubicBezTo>
                  <a:cubicBezTo>
                    <a:pt x="45" y="10"/>
                    <a:pt x="47" y="13"/>
                    <a:pt x="48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7"/>
                    <a:pt x="36" y="18"/>
                    <a:pt x="36" y="20"/>
                  </a:cubicBezTo>
                  <a:cubicBezTo>
                    <a:pt x="36" y="21"/>
                    <a:pt x="38" y="22"/>
                    <a:pt x="39" y="22"/>
                  </a:cubicBezTo>
                  <a:cubicBezTo>
                    <a:pt x="39" y="22"/>
                    <a:pt x="40" y="22"/>
                    <a:pt x="40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3"/>
                    <a:pt x="54" y="24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2" y="31"/>
                    <a:pt x="41" y="33"/>
                    <a:pt x="42" y="34"/>
                  </a:cubicBezTo>
                  <a:cubicBezTo>
                    <a:pt x="42" y="35"/>
                    <a:pt x="43" y="36"/>
                    <a:pt x="45" y="36"/>
                  </a:cubicBezTo>
                  <a:cubicBezTo>
                    <a:pt x="45" y="36"/>
                    <a:pt x="45" y="36"/>
                    <a:pt x="46" y="36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1"/>
                    <a:pt x="57" y="31"/>
                  </a:cubicBezTo>
                  <a:cubicBezTo>
                    <a:pt x="58" y="32"/>
                    <a:pt x="58" y="33"/>
                    <a:pt x="59" y="34"/>
                  </a:cubicBezTo>
                  <a:cubicBezTo>
                    <a:pt x="59" y="35"/>
                    <a:pt x="60" y="36"/>
                    <a:pt x="61" y="37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5"/>
                    <a:pt x="50" y="47"/>
                    <a:pt x="51" y="48"/>
                  </a:cubicBezTo>
                  <a:cubicBezTo>
                    <a:pt x="52" y="49"/>
                    <a:pt x="53" y="49"/>
                    <a:pt x="54" y="49"/>
                  </a:cubicBezTo>
                  <a:cubicBezTo>
                    <a:pt x="54" y="49"/>
                    <a:pt x="55" y="49"/>
                    <a:pt x="56" y="49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6" y="43"/>
                    <a:pt x="68" y="45"/>
                    <a:pt x="71" y="46"/>
                  </a:cubicBezTo>
                  <a:cubicBezTo>
                    <a:pt x="71" y="48"/>
                    <a:pt x="71" y="52"/>
                    <a:pt x="71" y="56"/>
                  </a:cubicBezTo>
                  <a:cubicBezTo>
                    <a:pt x="64" y="54"/>
                    <a:pt x="52" y="53"/>
                    <a:pt x="40" y="54"/>
                  </a:cubicBezTo>
                  <a:cubicBezTo>
                    <a:pt x="36" y="38"/>
                    <a:pt x="25" y="22"/>
                    <a:pt x="8" y="15"/>
                  </a:cubicBezTo>
                  <a:cubicBezTo>
                    <a:pt x="14" y="10"/>
                    <a:pt x="27" y="6"/>
                    <a:pt x="36" y="6"/>
                  </a:cubicBezTo>
                  <a:close/>
                  <a:moveTo>
                    <a:pt x="101" y="80"/>
                  </a:moveTo>
                  <a:cubicBezTo>
                    <a:pt x="91" y="84"/>
                    <a:pt x="81" y="84"/>
                    <a:pt x="72" y="84"/>
                  </a:cubicBezTo>
                  <a:cubicBezTo>
                    <a:pt x="60" y="84"/>
                    <a:pt x="36" y="78"/>
                    <a:pt x="36" y="78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79"/>
                    <a:pt x="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9" y="72"/>
                    <a:pt x="59" y="78"/>
                    <a:pt x="81" y="78"/>
                  </a:cubicBezTo>
                  <a:cubicBezTo>
                    <a:pt x="91" y="78"/>
                    <a:pt x="102" y="77"/>
                    <a:pt x="111" y="73"/>
                  </a:cubicBezTo>
                  <a:cubicBezTo>
                    <a:pt x="109" y="76"/>
                    <a:pt x="105" y="79"/>
                    <a:pt x="101" y="8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52286" y="2188814"/>
            <a:ext cx="4334638" cy="974354"/>
            <a:chOff x="5352286" y="2188814"/>
            <a:chExt cx="4334638" cy="974354"/>
          </a:xfrm>
        </p:grpSpPr>
        <p:sp>
          <p:nvSpPr>
            <p:cNvPr id="30" name="矩形 29"/>
            <p:cNvSpPr/>
            <p:nvPr/>
          </p:nvSpPr>
          <p:spPr>
            <a:xfrm flipH="1">
              <a:off x="5352286" y="2188814"/>
              <a:ext cx="4334638" cy="974354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9"/>
            <p:cNvSpPr>
              <a:spLocks noChangeAspect="1" noEditPoints="1"/>
            </p:cNvSpPr>
            <p:nvPr/>
          </p:nvSpPr>
          <p:spPr bwMode="auto">
            <a:xfrm>
              <a:off x="5575308" y="2455489"/>
              <a:ext cx="487425" cy="441005"/>
            </a:xfrm>
            <a:custGeom>
              <a:avLst/>
              <a:gdLst>
                <a:gd name="T0" fmla="*/ 117 w 120"/>
                <a:gd name="T1" fmla="*/ 67 h 108"/>
                <a:gd name="T2" fmla="*/ 65 w 120"/>
                <a:gd name="T3" fmla="*/ 3 h 108"/>
                <a:gd name="T4" fmla="*/ 60 w 120"/>
                <a:gd name="T5" fmla="*/ 0 h 108"/>
                <a:gd name="T6" fmla="*/ 55 w 120"/>
                <a:gd name="T7" fmla="*/ 3 h 108"/>
                <a:gd name="T8" fmla="*/ 3 w 120"/>
                <a:gd name="T9" fmla="*/ 67 h 108"/>
                <a:gd name="T10" fmla="*/ 0 w 120"/>
                <a:gd name="T11" fmla="*/ 72 h 108"/>
                <a:gd name="T12" fmla="*/ 0 w 120"/>
                <a:gd name="T13" fmla="*/ 102 h 108"/>
                <a:gd name="T14" fmla="*/ 6 w 120"/>
                <a:gd name="T15" fmla="*/ 108 h 108"/>
                <a:gd name="T16" fmla="*/ 114 w 120"/>
                <a:gd name="T17" fmla="*/ 108 h 108"/>
                <a:gd name="T18" fmla="*/ 120 w 120"/>
                <a:gd name="T19" fmla="*/ 102 h 108"/>
                <a:gd name="T20" fmla="*/ 120 w 120"/>
                <a:gd name="T21" fmla="*/ 72 h 108"/>
                <a:gd name="T22" fmla="*/ 117 w 120"/>
                <a:gd name="T23" fmla="*/ 67 h 108"/>
                <a:gd name="T24" fmla="*/ 85 w 120"/>
                <a:gd name="T25" fmla="*/ 102 h 108"/>
                <a:gd name="T26" fmla="*/ 35 w 120"/>
                <a:gd name="T27" fmla="*/ 102 h 108"/>
                <a:gd name="T28" fmla="*/ 60 w 120"/>
                <a:gd name="T29" fmla="*/ 29 h 108"/>
                <a:gd name="T30" fmla="*/ 85 w 120"/>
                <a:gd name="T31" fmla="*/ 102 h 108"/>
                <a:gd name="T32" fmla="*/ 6 w 120"/>
                <a:gd name="T33" fmla="*/ 72 h 108"/>
                <a:gd name="T34" fmla="*/ 56 w 120"/>
                <a:gd name="T35" fmla="*/ 13 h 108"/>
                <a:gd name="T36" fmla="*/ 28 w 120"/>
                <a:gd name="T37" fmla="*/ 102 h 108"/>
                <a:gd name="T38" fmla="*/ 6 w 120"/>
                <a:gd name="T39" fmla="*/ 102 h 108"/>
                <a:gd name="T40" fmla="*/ 6 w 120"/>
                <a:gd name="T41" fmla="*/ 72 h 108"/>
                <a:gd name="T42" fmla="*/ 114 w 120"/>
                <a:gd name="T43" fmla="*/ 102 h 108"/>
                <a:gd name="T44" fmla="*/ 92 w 120"/>
                <a:gd name="T45" fmla="*/ 102 h 108"/>
                <a:gd name="T46" fmla="*/ 64 w 120"/>
                <a:gd name="T47" fmla="*/ 13 h 108"/>
                <a:gd name="T48" fmla="*/ 114 w 120"/>
                <a:gd name="T49" fmla="*/ 72 h 108"/>
                <a:gd name="T50" fmla="*/ 114 w 120"/>
                <a:gd name="T51" fmla="*/ 10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0" h="108">
                  <a:moveTo>
                    <a:pt x="117" y="67"/>
                  </a:moveTo>
                  <a:cubicBezTo>
                    <a:pt x="117" y="67"/>
                    <a:pt x="88" y="49"/>
                    <a:pt x="65" y="3"/>
                  </a:cubicBezTo>
                  <a:cubicBezTo>
                    <a:pt x="64" y="1"/>
                    <a:pt x="62" y="0"/>
                    <a:pt x="60" y="0"/>
                  </a:cubicBezTo>
                  <a:cubicBezTo>
                    <a:pt x="58" y="0"/>
                    <a:pt x="56" y="1"/>
                    <a:pt x="55" y="3"/>
                  </a:cubicBezTo>
                  <a:cubicBezTo>
                    <a:pt x="32" y="49"/>
                    <a:pt x="3" y="67"/>
                    <a:pt x="3" y="67"/>
                  </a:cubicBezTo>
                  <a:cubicBezTo>
                    <a:pt x="1" y="68"/>
                    <a:pt x="0" y="70"/>
                    <a:pt x="0" y="7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7" y="108"/>
                    <a:pt x="120" y="105"/>
                    <a:pt x="120" y="10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0" y="70"/>
                    <a:pt x="119" y="68"/>
                    <a:pt x="117" y="67"/>
                  </a:cubicBezTo>
                  <a:close/>
                  <a:moveTo>
                    <a:pt x="85" y="102"/>
                  </a:moveTo>
                  <a:cubicBezTo>
                    <a:pt x="35" y="102"/>
                    <a:pt x="35" y="102"/>
                    <a:pt x="35" y="102"/>
                  </a:cubicBezTo>
                  <a:cubicBezTo>
                    <a:pt x="41" y="92"/>
                    <a:pt x="53" y="68"/>
                    <a:pt x="60" y="29"/>
                  </a:cubicBezTo>
                  <a:cubicBezTo>
                    <a:pt x="67" y="68"/>
                    <a:pt x="79" y="92"/>
                    <a:pt x="85" y="102"/>
                  </a:cubicBezTo>
                  <a:close/>
                  <a:moveTo>
                    <a:pt x="6" y="72"/>
                  </a:moveTo>
                  <a:cubicBezTo>
                    <a:pt x="6" y="72"/>
                    <a:pt x="33" y="56"/>
                    <a:pt x="56" y="13"/>
                  </a:cubicBezTo>
                  <a:cubicBezTo>
                    <a:pt x="50" y="66"/>
                    <a:pt x="32" y="96"/>
                    <a:pt x="28" y="102"/>
                  </a:cubicBezTo>
                  <a:cubicBezTo>
                    <a:pt x="6" y="102"/>
                    <a:pt x="6" y="102"/>
                    <a:pt x="6" y="102"/>
                  </a:cubicBezTo>
                  <a:lnTo>
                    <a:pt x="6" y="72"/>
                  </a:lnTo>
                  <a:close/>
                  <a:moveTo>
                    <a:pt x="11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88" y="96"/>
                    <a:pt x="70" y="66"/>
                    <a:pt x="64" y="13"/>
                  </a:cubicBezTo>
                  <a:cubicBezTo>
                    <a:pt x="87" y="56"/>
                    <a:pt x="114" y="72"/>
                    <a:pt x="114" y="72"/>
                  </a:cubicBezTo>
                  <a:lnTo>
                    <a:pt x="114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52286" y="3386149"/>
            <a:ext cx="4334638" cy="974354"/>
            <a:chOff x="5352286" y="3386149"/>
            <a:chExt cx="4334638" cy="974354"/>
          </a:xfrm>
        </p:grpSpPr>
        <p:sp>
          <p:nvSpPr>
            <p:cNvPr id="26" name="矩形 25"/>
            <p:cNvSpPr/>
            <p:nvPr/>
          </p:nvSpPr>
          <p:spPr>
            <a:xfrm flipH="1">
              <a:off x="5352286" y="3386149"/>
              <a:ext cx="4334638" cy="974354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3"/>
            <p:cNvSpPr>
              <a:spLocks noChangeAspect="1" noEditPoints="1"/>
            </p:cNvSpPr>
            <p:nvPr/>
          </p:nvSpPr>
          <p:spPr bwMode="auto">
            <a:xfrm>
              <a:off x="5571087" y="3695026"/>
              <a:ext cx="487427" cy="356601"/>
            </a:xfrm>
            <a:custGeom>
              <a:avLst/>
              <a:gdLst>
                <a:gd name="T0" fmla="*/ 88 w 120"/>
                <a:gd name="T1" fmla="*/ 40 h 87"/>
                <a:gd name="T2" fmla="*/ 81 w 120"/>
                <a:gd name="T3" fmla="*/ 6 h 87"/>
                <a:gd name="T4" fmla="*/ 81 w 120"/>
                <a:gd name="T5" fmla="*/ 0 h 87"/>
                <a:gd name="T6" fmla="*/ 54 w 120"/>
                <a:gd name="T7" fmla="*/ 3 h 87"/>
                <a:gd name="T8" fmla="*/ 64 w 120"/>
                <a:gd name="T9" fmla="*/ 6 h 87"/>
                <a:gd name="T10" fmla="*/ 58 w 120"/>
                <a:gd name="T11" fmla="*/ 55 h 87"/>
                <a:gd name="T12" fmla="*/ 57 w 120"/>
                <a:gd name="T13" fmla="*/ 27 h 87"/>
                <a:gd name="T14" fmla="*/ 57 w 120"/>
                <a:gd name="T15" fmla="*/ 21 h 87"/>
                <a:gd name="T16" fmla="*/ 30 w 120"/>
                <a:gd name="T17" fmla="*/ 24 h 87"/>
                <a:gd name="T18" fmla="*/ 44 w 120"/>
                <a:gd name="T19" fmla="*/ 27 h 87"/>
                <a:gd name="T20" fmla="*/ 24 w 120"/>
                <a:gd name="T21" fmla="*/ 39 h 87"/>
                <a:gd name="T22" fmla="*/ 24 w 120"/>
                <a:gd name="T23" fmla="*/ 87 h 87"/>
                <a:gd name="T24" fmla="*/ 55 w 120"/>
                <a:gd name="T25" fmla="*/ 66 h 87"/>
                <a:gd name="T26" fmla="*/ 54 w 120"/>
                <a:gd name="T27" fmla="*/ 75 h 87"/>
                <a:gd name="T28" fmla="*/ 54 w 120"/>
                <a:gd name="T29" fmla="*/ 81 h 87"/>
                <a:gd name="T30" fmla="*/ 69 w 120"/>
                <a:gd name="T31" fmla="*/ 78 h 87"/>
                <a:gd name="T32" fmla="*/ 63 w 120"/>
                <a:gd name="T33" fmla="*/ 75 h 87"/>
                <a:gd name="T34" fmla="*/ 79 w 120"/>
                <a:gd name="T35" fmla="*/ 34 h 87"/>
                <a:gd name="T36" fmla="*/ 72 w 120"/>
                <a:gd name="T37" fmla="*/ 63 h 87"/>
                <a:gd name="T38" fmla="*/ 120 w 120"/>
                <a:gd name="T39" fmla="*/ 63 h 87"/>
                <a:gd name="T40" fmla="*/ 24 w 120"/>
                <a:gd name="T41" fmla="*/ 81 h 87"/>
                <a:gd name="T42" fmla="*/ 24 w 120"/>
                <a:gd name="T43" fmla="*/ 45 h 87"/>
                <a:gd name="T44" fmla="*/ 26 w 120"/>
                <a:gd name="T45" fmla="*/ 54 h 87"/>
                <a:gd name="T46" fmla="*/ 15 w 120"/>
                <a:gd name="T47" fmla="*/ 63 h 87"/>
                <a:gd name="T48" fmla="*/ 32 w 120"/>
                <a:gd name="T49" fmla="*/ 66 h 87"/>
                <a:gd name="T50" fmla="*/ 24 w 120"/>
                <a:gd name="T51" fmla="*/ 81 h 87"/>
                <a:gd name="T52" fmla="*/ 32 w 120"/>
                <a:gd name="T53" fmla="*/ 60 h 87"/>
                <a:gd name="T54" fmla="*/ 36 w 120"/>
                <a:gd name="T55" fmla="*/ 49 h 87"/>
                <a:gd name="T56" fmla="*/ 27 w 120"/>
                <a:gd name="T57" fmla="*/ 63 h 87"/>
                <a:gd name="T58" fmla="*/ 21 w 120"/>
                <a:gd name="T59" fmla="*/ 63 h 87"/>
                <a:gd name="T60" fmla="*/ 27 w 120"/>
                <a:gd name="T61" fmla="*/ 63 h 87"/>
                <a:gd name="T62" fmla="*/ 40 w 120"/>
                <a:gd name="T63" fmla="*/ 44 h 87"/>
                <a:gd name="T64" fmla="*/ 53 w 120"/>
                <a:gd name="T65" fmla="*/ 60 h 87"/>
                <a:gd name="T66" fmla="*/ 96 w 120"/>
                <a:gd name="T67" fmla="*/ 81 h 87"/>
                <a:gd name="T68" fmla="*/ 85 w 120"/>
                <a:gd name="T69" fmla="*/ 48 h 87"/>
                <a:gd name="T70" fmla="*/ 87 w 120"/>
                <a:gd name="T71" fmla="*/ 63 h 87"/>
                <a:gd name="T72" fmla="*/ 105 w 120"/>
                <a:gd name="T73" fmla="*/ 63 h 87"/>
                <a:gd name="T74" fmla="*/ 95 w 120"/>
                <a:gd name="T75" fmla="*/ 54 h 87"/>
                <a:gd name="T76" fmla="*/ 96 w 120"/>
                <a:gd name="T77" fmla="*/ 45 h 87"/>
                <a:gd name="T78" fmla="*/ 96 w 120"/>
                <a:gd name="T79" fmla="*/ 81 h 87"/>
                <a:gd name="T80" fmla="*/ 96 w 120"/>
                <a:gd name="T81" fmla="*/ 66 h 87"/>
                <a:gd name="T82" fmla="*/ 96 w 120"/>
                <a:gd name="T83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87">
                  <a:moveTo>
                    <a:pt x="96" y="39"/>
                  </a:moveTo>
                  <a:cubicBezTo>
                    <a:pt x="93" y="39"/>
                    <a:pt x="91" y="39"/>
                    <a:pt x="88" y="4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3" y="6"/>
                    <a:pt x="84" y="4"/>
                    <a:pt x="84" y="3"/>
                  </a:cubicBezTo>
                  <a:cubicBezTo>
                    <a:pt x="84" y="1"/>
                    <a:pt x="83" y="0"/>
                    <a:pt x="81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1"/>
                    <a:pt x="54" y="3"/>
                  </a:cubicBezTo>
                  <a:cubicBezTo>
                    <a:pt x="54" y="4"/>
                    <a:pt x="55" y="6"/>
                    <a:pt x="57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9" y="27"/>
                    <a:pt x="60" y="25"/>
                    <a:pt x="60" y="24"/>
                  </a:cubicBezTo>
                  <a:cubicBezTo>
                    <a:pt x="60" y="22"/>
                    <a:pt x="59" y="21"/>
                    <a:pt x="57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1" y="21"/>
                    <a:pt x="30" y="22"/>
                    <a:pt x="30" y="24"/>
                  </a:cubicBezTo>
                  <a:cubicBezTo>
                    <a:pt x="30" y="25"/>
                    <a:pt x="31" y="27"/>
                    <a:pt x="3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1" y="39"/>
                    <a:pt x="28" y="39"/>
                    <a:pt x="24" y="39"/>
                  </a:cubicBezTo>
                  <a:cubicBezTo>
                    <a:pt x="11" y="39"/>
                    <a:pt x="0" y="49"/>
                    <a:pt x="0" y="63"/>
                  </a:cubicBezTo>
                  <a:cubicBezTo>
                    <a:pt x="0" y="76"/>
                    <a:pt x="11" y="87"/>
                    <a:pt x="24" y="87"/>
                  </a:cubicBezTo>
                  <a:cubicBezTo>
                    <a:pt x="36" y="87"/>
                    <a:pt x="46" y="77"/>
                    <a:pt x="48" y="6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75"/>
                    <a:pt x="51" y="76"/>
                    <a:pt x="51" y="78"/>
                  </a:cubicBezTo>
                  <a:cubicBezTo>
                    <a:pt x="51" y="79"/>
                    <a:pt x="52" y="81"/>
                    <a:pt x="54" y="81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8" y="81"/>
                    <a:pt x="69" y="79"/>
                    <a:pt x="69" y="78"/>
                  </a:cubicBezTo>
                  <a:cubicBezTo>
                    <a:pt x="69" y="76"/>
                    <a:pt x="68" y="75"/>
                    <a:pt x="66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76" y="47"/>
                    <a:pt x="72" y="54"/>
                    <a:pt x="72" y="63"/>
                  </a:cubicBezTo>
                  <a:cubicBezTo>
                    <a:pt x="72" y="76"/>
                    <a:pt x="83" y="87"/>
                    <a:pt x="96" y="87"/>
                  </a:cubicBezTo>
                  <a:cubicBezTo>
                    <a:pt x="109" y="87"/>
                    <a:pt x="120" y="76"/>
                    <a:pt x="120" y="63"/>
                  </a:cubicBezTo>
                  <a:cubicBezTo>
                    <a:pt x="120" y="49"/>
                    <a:pt x="109" y="39"/>
                    <a:pt x="96" y="39"/>
                  </a:cubicBezTo>
                  <a:close/>
                  <a:moveTo>
                    <a:pt x="24" y="81"/>
                  </a:moveTo>
                  <a:cubicBezTo>
                    <a:pt x="14" y="81"/>
                    <a:pt x="6" y="72"/>
                    <a:pt x="6" y="63"/>
                  </a:cubicBezTo>
                  <a:cubicBezTo>
                    <a:pt x="6" y="53"/>
                    <a:pt x="14" y="45"/>
                    <a:pt x="24" y="45"/>
                  </a:cubicBezTo>
                  <a:cubicBezTo>
                    <a:pt x="27" y="45"/>
                    <a:pt x="29" y="45"/>
                    <a:pt x="31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5" y="54"/>
                    <a:pt x="25" y="54"/>
                    <a:pt x="24" y="54"/>
                  </a:cubicBezTo>
                  <a:cubicBezTo>
                    <a:pt x="19" y="54"/>
                    <a:pt x="15" y="58"/>
                    <a:pt x="15" y="63"/>
                  </a:cubicBezTo>
                  <a:cubicBezTo>
                    <a:pt x="15" y="67"/>
                    <a:pt x="19" y="72"/>
                    <a:pt x="24" y="72"/>
                  </a:cubicBezTo>
                  <a:cubicBezTo>
                    <a:pt x="28" y="72"/>
                    <a:pt x="31" y="69"/>
                    <a:pt x="3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0" y="74"/>
                    <a:pt x="33" y="81"/>
                    <a:pt x="24" y="81"/>
                  </a:cubicBezTo>
                  <a:close/>
                  <a:moveTo>
                    <a:pt x="42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32" y="59"/>
                    <a:pt x="32" y="58"/>
                    <a:pt x="31" y="57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9" y="52"/>
                    <a:pt x="41" y="56"/>
                    <a:pt x="42" y="60"/>
                  </a:cubicBezTo>
                  <a:close/>
                  <a:moveTo>
                    <a:pt x="27" y="63"/>
                  </a:moveTo>
                  <a:cubicBezTo>
                    <a:pt x="27" y="64"/>
                    <a:pt x="26" y="66"/>
                    <a:pt x="24" y="66"/>
                  </a:cubicBezTo>
                  <a:cubicBezTo>
                    <a:pt x="22" y="66"/>
                    <a:pt x="21" y="64"/>
                    <a:pt x="21" y="63"/>
                  </a:cubicBezTo>
                  <a:cubicBezTo>
                    <a:pt x="21" y="61"/>
                    <a:pt x="22" y="60"/>
                    <a:pt x="24" y="60"/>
                  </a:cubicBezTo>
                  <a:cubicBezTo>
                    <a:pt x="26" y="60"/>
                    <a:pt x="27" y="61"/>
                    <a:pt x="27" y="63"/>
                  </a:cubicBezTo>
                  <a:close/>
                  <a:moveTo>
                    <a:pt x="48" y="60"/>
                  </a:moveTo>
                  <a:cubicBezTo>
                    <a:pt x="47" y="53"/>
                    <a:pt x="44" y="48"/>
                    <a:pt x="40" y="4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53" y="60"/>
                    <a:pt x="53" y="60"/>
                    <a:pt x="53" y="60"/>
                  </a:cubicBezTo>
                  <a:lnTo>
                    <a:pt x="48" y="60"/>
                  </a:lnTo>
                  <a:close/>
                  <a:moveTo>
                    <a:pt x="96" y="81"/>
                  </a:moveTo>
                  <a:cubicBezTo>
                    <a:pt x="86" y="81"/>
                    <a:pt x="78" y="72"/>
                    <a:pt x="78" y="63"/>
                  </a:cubicBezTo>
                  <a:cubicBezTo>
                    <a:pt x="78" y="57"/>
                    <a:pt x="81" y="51"/>
                    <a:pt x="85" y="48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8" y="58"/>
                    <a:pt x="87" y="60"/>
                    <a:pt x="87" y="63"/>
                  </a:cubicBezTo>
                  <a:cubicBezTo>
                    <a:pt x="87" y="67"/>
                    <a:pt x="91" y="72"/>
                    <a:pt x="96" y="72"/>
                  </a:cubicBezTo>
                  <a:cubicBezTo>
                    <a:pt x="101" y="72"/>
                    <a:pt x="105" y="67"/>
                    <a:pt x="105" y="63"/>
                  </a:cubicBezTo>
                  <a:cubicBezTo>
                    <a:pt x="105" y="58"/>
                    <a:pt x="101" y="54"/>
                    <a:pt x="96" y="54"/>
                  </a:cubicBezTo>
                  <a:cubicBezTo>
                    <a:pt x="96" y="54"/>
                    <a:pt x="95" y="54"/>
                    <a:pt x="95" y="54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4" y="45"/>
                    <a:pt x="96" y="45"/>
                  </a:cubicBezTo>
                  <a:cubicBezTo>
                    <a:pt x="106" y="45"/>
                    <a:pt x="114" y="53"/>
                    <a:pt x="114" y="63"/>
                  </a:cubicBezTo>
                  <a:cubicBezTo>
                    <a:pt x="114" y="72"/>
                    <a:pt x="106" y="81"/>
                    <a:pt x="96" y="81"/>
                  </a:cubicBezTo>
                  <a:close/>
                  <a:moveTo>
                    <a:pt x="99" y="63"/>
                  </a:moveTo>
                  <a:cubicBezTo>
                    <a:pt x="99" y="64"/>
                    <a:pt x="98" y="66"/>
                    <a:pt x="96" y="66"/>
                  </a:cubicBezTo>
                  <a:cubicBezTo>
                    <a:pt x="94" y="66"/>
                    <a:pt x="93" y="64"/>
                    <a:pt x="93" y="63"/>
                  </a:cubicBezTo>
                  <a:cubicBezTo>
                    <a:pt x="93" y="61"/>
                    <a:pt x="94" y="60"/>
                    <a:pt x="96" y="60"/>
                  </a:cubicBezTo>
                  <a:cubicBezTo>
                    <a:pt x="98" y="60"/>
                    <a:pt x="99" y="61"/>
                    <a:pt x="99" y="63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41173" y="4583484"/>
            <a:ext cx="4334638" cy="974354"/>
            <a:chOff x="5341173" y="4583484"/>
            <a:chExt cx="4334638" cy="974354"/>
          </a:xfrm>
        </p:grpSpPr>
        <p:sp>
          <p:nvSpPr>
            <p:cNvPr id="31" name="矩形 30"/>
            <p:cNvSpPr/>
            <p:nvPr/>
          </p:nvSpPr>
          <p:spPr>
            <a:xfrm flipH="1">
              <a:off x="5341173" y="4583484"/>
              <a:ext cx="4334638" cy="974354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17"/>
            <p:cNvSpPr>
              <a:spLocks noChangeAspect="1" noEditPoints="1"/>
            </p:cNvSpPr>
            <p:nvPr/>
          </p:nvSpPr>
          <p:spPr bwMode="auto">
            <a:xfrm>
              <a:off x="5614343" y="4826947"/>
              <a:ext cx="400913" cy="487427"/>
            </a:xfrm>
            <a:custGeom>
              <a:avLst/>
              <a:gdLst>
                <a:gd name="T0" fmla="*/ 95 w 98"/>
                <a:gd name="T1" fmla="*/ 59 h 120"/>
                <a:gd name="T2" fmla="*/ 86 w 98"/>
                <a:gd name="T3" fmla="*/ 50 h 120"/>
                <a:gd name="T4" fmla="*/ 82 w 98"/>
                <a:gd name="T5" fmla="*/ 48 h 120"/>
                <a:gd name="T6" fmla="*/ 55 w 98"/>
                <a:gd name="T7" fmla="*/ 48 h 120"/>
                <a:gd name="T8" fmla="*/ 55 w 98"/>
                <a:gd name="T9" fmla="*/ 42 h 120"/>
                <a:gd name="T10" fmla="*/ 70 w 98"/>
                <a:gd name="T11" fmla="*/ 42 h 120"/>
                <a:gd name="T12" fmla="*/ 76 w 98"/>
                <a:gd name="T13" fmla="*/ 36 h 120"/>
                <a:gd name="T14" fmla="*/ 76 w 98"/>
                <a:gd name="T15" fmla="*/ 18 h 120"/>
                <a:gd name="T16" fmla="*/ 70 w 98"/>
                <a:gd name="T17" fmla="*/ 12 h 120"/>
                <a:gd name="T18" fmla="*/ 55 w 98"/>
                <a:gd name="T19" fmla="*/ 12 h 120"/>
                <a:gd name="T20" fmla="*/ 55 w 98"/>
                <a:gd name="T21" fmla="*/ 0 h 120"/>
                <a:gd name="T22" fmla="*/ 49 w 98"/>
                <a:gd name="T23" fmla="*/ 0 h 120"/>
                <a:gd name="T24" fmla="*/ 49 w 98"/>
                <a:gd name="T25" fmla="*/ 12 h 120"/>
                <a:gd name="T26" fmla="*/ 16 w 98"/>
                <a:gd name="T27" fmla="*/ 12 h 120"/>
                <a:gd name="T28" fmla="*/ 12 w 98"/>
                <a:gd name="T29" fmla="*/ 14 h 120"/>
                <a:gd name="T30" fmla="*/ 3 w 98"/>
                <a:gd name="T31" fmla="*/ 23 h 120"/>
                <a:gd name="T32" fmla="*/ 3 w 98"/>
                <a:gd name="T33" fmla="*/ 31 h 120"/>
                <a:gd name="T34" fmla="*/ 12 w 98"/>
                <a:gd name="T35" fmla="*/ 40 h 120"/>
                <a:gd name="T36" fmla="*/ 16 w 98"/>
                <a:gd name="T37" fmla="*/ 42 h 120"/>
                <a:gd name="T38" fmla="*/ 49 w 98"/>
                <a:gd name="T39" fmla="*/ 42 h 120"/>
                <a:gd name="T40" fmla="*/ 49 w 98"/>
                <a:gd name="T41" fmla="*/ 48 h 120"/>
                <a:gd name="T42" fmla="*/ 28 w 98"/>
                <a:gd name="T43" fmla="*/ 48 h 120"/>
                <a:gd name="T44" fmla="*/ 22 w 98"/>
                <a:gd name="T45" fmla="*/ 54 h 120"/>
                <a:gd name="T46" fmla="*/ 22 w 98"/>
                <a:gd name="T47" fmla="*/ 72 h 120"/>
                <a:gd name="T48" fmla="*/ 28 w 98"/>
                <a:gd name="T49" fmla="*/ 78 h 120"/>
                <a:gd name="T50" fmla="*/ 49 w 98"/>
                <a:gd name="T51" fmla="*/ 78 h 120"/>
                <a:gd name="T52" fmla="*/ 49 w 98"/>
                <a:gd name="T53" fmla="*/ 120 h 120"/>
                <a:gd name="T54" fmla="*/ 55 w 98"/>
                <a:gd name="T55" fmla="*/ 120 h 120"/>
                <a:gd name="T56" fmla="*/ 55 w 98"/>
                <a:gd name="T57" fmla="*/ 78 h 120"/>
                <a:gd name="T58" fmla="*/ 82 w 98"/>
                <a:gd name="T59" fmla="*/ 78 h 120"/>
                <a:gd name="T60" fmla="*/ 86 w 98"/>
                <a:gd name="T61" fmla="*/ 76 h 120"/>
                <a:gd name="T62" fmla="*/ 95 w 98"/>
                <a:gd name="T63" fmla="*/ 67 h 120"/>
                <a:gd name="T64" fmla="*/ 95 w 98"/>
                <a:gd name="T65" fmla="*/ 59 h 120"/>
                <a:gd name="T66" fmla="*/ 16 w 98"/>
                <a:gd name="T67" fmla="*/ 36 h 120"/>
                <a:gd name="T68" fmla="*/ 7 w 98"/>
                <a:gd name="T69" fmla="*/ 27 h 120"/>
                <a:gd name="T70" fmla="*/ 16 w 98"/>
                <a:gd name="T71" fmla="*/ 18 h 120"/>
                <a:gd name="T72" fmla="*/ 70 w 98"/>
                <a:gd name="T73" fmla="*/ 18 h 120"/>
                <a:gd name="T74" fmla="*/ 70 w 98"/>
                <a:gd name="T75" fmla="*/ 36 h 120"/>
                <a:gd name="T76" fmla="*/ 16 w 98"/>
                <a:gd name="T77" fmla="*/ 36 h 120"/>
                <a:gd name="T78" fmla="*/ 82 w 98"/>
                <a:gd name="T79" fmla="*/ 72 h 120"/>
                <a:gd name="T80" fmla="*/ 28 w 98"/>
                <a:gd name="T81" fmla="*/ 72 h 120"/>
                <a:gd name="T82" fmla="*/ 28 w 98"/>
                <a:gd name="T83" fmla="*/ 54 h 120"/>
                <a:gd name="T84" fmla="*/ 82 w 98"/>
                <a:gd name="T85" fmla="*/ 54 h 120"/>
                <a:gd name="T86" fmla="*/ 91 w 98"/>
                <a:gd name="T87" fmla="*/ 63 h 120"/>
                <a:gd name="T88" fmla="*/ 82 w 98"/>
                <a:gd name="T89" fmla="*/ 7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" h="120">
                  <a:moveTo>
                    <a:pt x="95" y="59"/>
                  </a:moveTo>
                  <a:cubicBezTo>
                    <a:pt x="86" y="50"/>
                    <a:pt x="86" y="50"/>
                    <a:pt x="86" y="50"/>
                  </a:cubicBezTo>
                  <a:cubicBezTo>
                    <a:pt x="85" y="49"/>
                    <a:pt x="84" y="48"/>
                    <a:pt x="82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39"/>
                    <a:pt x="76" y="36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5"/>
                    <a:pt x="73" y="12"/>
                    <a:pt x="70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5"/>
                    <a:pt x="0" y="29"/>
                    <a:pt x="3" y="3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3" y="41"/>
                    <a:pt x="14" y="42"/>
                    <a:pt x="16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5" y="48"/>
                    <a:pt x="22" y="51"/>
                    <a:pt x="22" y="54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75"/>
                    <a:pt x="25" y="78"/>
                    <a:pt x="2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4" y="78"/>
                    <a:pt x="85" y="77"/>
                    <a:pt x="86" y="76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8" y="65"/>
                    <a:pt x="98" y="61"/>
                    <a:pt x="95" y="59"/>
                  </a:cubicBezTo>
                  <a:close/>
                  <a:moveTo>
                    <a:pt x="16" y="36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0" y="36"/>
                    <a:pt x="70" y="36"/>
                    <a:pt x="70" y="36"/>
                  </a:cubicBezTo>
                  <a:lnTo>
                    <a:pt x="16" y="36"/>
                  </a:lnTo>
                  <a:close/>
                  <a:moveTo>
                    <a:pt x="82" y="72"/>
                  </a:moveTo>
                  <a:cubicBezTo>
                    <a:pt x="28" y="72"/>
                    <a:pt x="28" y="72"/>
                    <a:pt x="28" y="72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91" y="63"/>
                    <a:pt x="91" y="63"/>
                    <a:pt x="91" y="63"/>
                  </a:cubicBezTo>
                  <a:lnTo>
                    <a:pt x="82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19" name="矩形 18"/>
            <p:cNvSpPr/>
            <p:nvPr/>
          </p:nvSpPr>
          <p:spPr>
            <a:xfrm flipH="1">
              <a:off x="185738" y="496402"/>
              <a:ext cx="6066463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3"/>
            <p:cNvSpPr txBox="1"/>
            <p:nvPr/>
          </p:nvSpPr>
          <p:spPr>
            <a:xfrm flipH="1">
              <a:off x="6252201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8751561" y="496402"/>
              <a:ext cx="1212161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472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00">
        <p:fade/>
      </p:transition>
    </mc:Choice>
    <mc:Fallback xmlns="">
      <p:transition spd="med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57868" y="985839"/>
            <a:ext cx="1678196" cy="1391602"/>
          </a:xfrm>
          <a:prstGeom prst="rect">
            <a:avLst/>
          </a:pr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12"/>
          <a:stretch/>
        </p:blipFill>
        <p:spPr>
          <a:xfrm>
            <a:off x="471489" y="985838"/>
            <a:ext cx="2820352" cy="4427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5" r="24022"/>
          <a:stretch/>
        </p:blipFill>
        <p:spPr>
          <a:xfrm>
            <a:off x="6877050" y="985839"/>
            <a:ext cx="2809875" cy="442753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357868" y="2448878"/>
            <a:ext cx="1678196" cy="2964495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131804" y="985839"/>
            <a:ext cx="1678196" cy="1391602"/>
          </a:xfrm>
          <a:prstGeom prst="rect">
            <a:avLst/>
          </a:pr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31804" y="2448878"/>
            <a:ext cx="1678196" cy="2964495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 flipH="1">
            <a:off x="3752974" y="1260952"/>
            <a:ext cx="895350" cy="841375"/>
            <a:chOff x="4630738" y="2443163"/>
            <a:chExt cx="895350" cy="841375"/>
          </a:xfrm>
          <a:solidFill>
            <a:srgbClr val="696668"/>
          </a:solidFill>
        </p:grpSpPr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854576" y="2620963"/>
              <a:ext cx="341313" cy="342900"/>
            </a:xfrm>
            <a:custGeom>
              <a:avLst/>
              <a:gdLst>
                <a:gd name="T0" fmla="*/ 86 w 90"/>
                <a:gd name="T1" fmla="*/ 78 h 90"/>
                <a:gd name="T2" fmla="*/ 58 w 90"/>
                <a:gd name="T3" fmla="*/ 66 h 90"/>
                <a:gd name="T4" fmla="*/ 56 w 90"/>
                <a:gd name="T5" fmla="*/ 57 h 90"/>
                <a:gd name="T6" fmla="*/ 75 w 90"/>
                <a:gd name="T7" fmla="*/ 52 h 90"/>
                <a:gd name="T8" fmla="*/ 67 w 90"/>
                <a:gd name="T9" fmla="*/ 18 h 90"/>
                <a:gd name="T10" fmla="*/ 45 w 90"/>
                <a:gd name="T11" fmla="*/ 0 h 90"/>
                <a:gd name="T12" fmla="*/ 23 w 90"/>
                <a:gd name="T13" fmla="*/ 18 h 90"/>
                <a:gd name="T14" fmla="*/ 15 w 90"/>
                <a:gd name="T15" fmla="*/ 52 h 90"/>
                <a:gd name="T16" fmla="*/ 34 w 90"/>
                <a:gd name="T17" fmla="*/ 57 h 90"/>
                <a:gd name="T18" fmla="*/ 32 w 90"/>
                <a:gd name="T19" fmla="*/ 66 h 90"/>
                <a:gd name="T20" fmla="*/ 4 w 90"/>
                <a:gd name="T21" fmla="*/ 78 h 90"/>
                <a:gd name="T22" fmla="*/ 0 w 90"/>
                <a:gd name="T23" fmla="*/ 90 h 90"/>
                <a:gd name="T24" fmla="*/ 45 w 90"/>
                <a:gd name="T25" fmla="*/ 90 h 90"/>
                <a:gd name="T26" fmla="*/ 90 w 90"/>
                <a:gd name="T27" fmla="*/ 90 h 90"/>
                <a:gd name="T28" fmla="*/ 86 w 90"/>
                <a:gd name="T29" fmla="*/ 7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90">
                  <a:moveTo>
                    <a:pt x="86" y="78"/>
                  </a:moveTo>
                  <a:cubicBezTo>
                    <a:pt x="84" y="72"/>
                    <a:pt x="61" y="69"/>
                    <a:pt x="58" y="66"/>
                  </a:cubicBezTo>
                  <a:cubicBezTo>
                    <a:pt x="55" y="63"/>
                    <a:pt x="56" y="57"/>
                    <a:pt x="56" y="57"/>
                  </a:cubicBezTo>
                  <a:cubicBezTo>
                    <a:pt x="68" y="56"/>
                    <a:pt x="75" y="52"/>
                    <a:pt x="75" y="52"/>
                  </a:cubicBezTo>
                  <a:cubicBezTo>
                    <a:pt x="69" y="48"/>
                    <a:pt x="70" y="36"/>
                    <a:pt x="67" y="18"/>
                  </a:cubicBezTo>
                  <a:cubicBezTo>
                    <a:pt x="64" y="0"/>
                    <a:pt x="45" y="0"/>
                    <a:pt x="45" y="0"/>
                  </a:cubicBezTo>
                  <a:cubicBezTo>
                    <a:pt x="45" y="0"/>
                    <a:pt x="26" y="0"/>
                    <a:pt x="23" y="18"/>
                  </a:cubicBezTo>
                  <a:cubicBezTo>
                    <a:pt x="20" y="36"/>
                    <a:pt x="21" y="48"/>
                    <a:pt x="15" y="52"/>
                  </a:cubicBezTo>
                  <a:cubicBezTo>
                    <a:pt x="15" y="52"/>
                    <a:pt x="22" y="56"/>
                    <a:pt x="34" y="57"/>
                  </a:cubicBezTo>
                  <a:cubicBezTo>
                    <a:pt x="34" y="57"/>
                    <a:pt x="35" y="63"/>
                    <a:pt x="32" y="66"/>
                  </a:cubicBezTo>
                  <a:cubicBezTo>
                    <a:pt x="29" y="69"/>
                    <a:pt x="6" y="72"/>
                    <a:pt x="4" y="7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90" y="90"/>
                    <a:pt x="90" y="90"/>
                    <a:pt x="90" y="90"/>
                  </a:cubicBezTo>
                  <a:lnTo>
                    <a:pt x="86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4630738" y="2443163"/>
              <a:ext cx="895350" cy="841375"/>
            </a:xfrm>
            <a:custGeom>
              <a:avLst/>
              <a:gdLst>
                <a:gd name="T0" fmla="*/ 0 w 236"/>
                <a:gd name="T1" fmla="*/ 101 h 221"/>
                <a:gd name="T2" fmla="*/ 101 w 236"/>
                <a:gd name="T3" fmla="*/ 202 h 221"/>
                <a:gd name="T4" fmla="*/ 161 w 236"/>
                <a:gd name="T5" fmla="*/ 182 h 221"/>
                <a:gd name="T6" fmla="*/ 194 w 236"/>
                <a:gd name="T7" fmla="*/ 211 h 221"/>
                <a:gd name="T8" fmla="*/ 229 w 236"/>
                <a:gd name="T9" fmla="*/ 210 h 221"/>
                <a:gd name="T10" fmla="*/ 236 w 236"/>
                <a:gd name="T11" fmla="*/ 193 h 221"/>
                <a:gd name="T12" fmla="*/ 228 w 236"/>
                <a:gd name="T13" fmla="*/ 175 h 221"/>
                <a:gd name="T14" fmla="*/ 192 w 236"/>
                <a:gd name="T15" fmla="*/ 144 h 221"/>
                <a:gd name="T16" fmla="*/ 202 w 236"/>
                <a:gd name="T17" fmla="*/ 101 h 221"/>
                <a:gd name="T18" fmla="*/ 101 w 236"/>
                <a:gd name="T19" fmla="*/ 0 h 221"/>
                <a:gd name="T20" fmla="*/ 0 w 236"/>
                <a:gd name="T21" fmla="*/ 101 h 221"/>
                <a:gd name="T22" fmla="*/ 174 w 236"/>
                <a:gd name="T23" fmla="*/ 101 h 221"/>
                <a:gd name="T24" fmla="*/ 101 w 236"/>
                <a:gd name="T25" fmla="*/ 174 h 221"/>
                <a:gd name="T26" fmla="*/ 28 w 236"/>
                <a:gd name="T27" fmla="*/ 101 h 221"/>
                <a:gd name="T28" fmla="*/ 101 w 236"/>
                <a:gd name="T29" fmla="*/ 28 h 221"/>
                <a:gd name="T30" fmla="*/ 174 w 236"/>
                <a:gd name="T31" fmla="*/ 10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221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23" y="202"/>
                    <a:pt x="144" y="195"/>
                    <a:pt x="161" y="182"/>
                  </a:cubicBezTo>
                  <a:cubicBezTo>
                    <a:pt x="194" y="211"/>
                    <a:pt x="194" y="211"/>
                    <a:pt x="194" y="211"/>
                  </a:cubicBezTo>
                  <a:cubicBezTo>
                    <a:pt x="204" y="221"/>
                    <a:pt x="220" y="220"/>
                    <a:pt x="229" y="210"/>
                  </a:cubicBezTo>
                  <a:cubicBezTo>
                    <a:pt x="234" y="205"/>
                    <a:pt x="236" y="199"/>
                    <a:pt x="236" y="193"/>
                  </a:cubicBezTo>
                  <a:cubicBezTo>
                    <a:pt x="236" y="186"/>
                    <a:pt x="233" y="180"/>
                    <a:pt x="228" y="175"/>
                  </a:cubicBezTo>
                  <a:cubicBezTo>
                    <a:pt x="192" y="144"/>
                    <a:pt x="192" y="144"/>
                    <a:pt x="192" y="144"/>
                  </a:cubicBezTo>
                  <a:cubicBezTo>
                    <a:pt x="199" y="131"/>
                    <a:pt x="202" y="116"/>
                    <a:pt x="202" y="101"/>
                  </a:cubicBezTo>
                  <a:cubicBezTo>
                    <a:pt x="202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4" y="101"/>
                  </a:moveTo>
                  <a:cubicBezTo>
                    <a:pt x="174" y="141"/>
                    <a:pt x="142" y="174"/>
                    <a:pt x="101" y="174"/>
                  </a:cubicBezTo>
                  <a:cubicBezTo>
                    <a:pt x="61" y="174"/>
                    <a:pt x="28" y="141"/>
                    <a:pt x="28" y="101"/>
                  </a:cubicBezTo>
                  <a:cubicBezTo>
                    <a:pt x="28" y="61"/>
                    <a:pt x="61" y="28"/>
                    <a:pt x="101" y="28"/>
                  </a:cubicBezTo>
                  <a:cubicBezTo>
                    <a:pt x="142" y="28"/>
                    <a:pt x="174" y="61"/>
                    <a:pt x="174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25865" y="1262539"/>
            <a:ext cx="895350" cy="839788"/>
            <a:chOff x="5525865" y="1262539"/>
            <a:chExt cx="895350" cy="839788"/>
          </a:xfrm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5752878" y="1440339"/>
              <a:ext cx="338138" cy="342900"/>
            </a:xfrm>
            <a:custGeom>
              <a:avLst/>
              <a:gdLst>
                <a:gd name="T0" fmla="*/ 87 w 89"/>
                <a:gd name="T1" fmla="*/ 75 h 90"/>
                <a:gd name="T2" fmla="*/ 71 w 89"/>
                <a:gd name="T3" fmla="*/ 66 h 90"/>
                <a:gd name="T4" fmla="*/ 55 w 89"/>
                <a:gd name="T5" fmla="*/ 54 h 90"/>
                <a:gd name="T6" fmla="*/ 55 w 89"/>
                <a:gd name="T7" fmla="*/ 50 h 90"/>
                <a:gd name="T8" fmla="*/ 62 w 89"/>
                <a:gd name="T9" fmla="*/ 38 h 90"/>
                <a:gd name="T10" fmla="*/ 65 w 89"/>
                <a:gd name="T11" fmla="*/ 30 h 90"/>
                <a:gd name="T12" fmla="*/ 63 w 89"/>
                <a:gd name="T13" fmla="*/ 27 h 90"/>
                <a:gd name="T14" fmla="*/ 63 w 89"/>
                <a:gd name="T15" fmla="*/ 17 h 90"/>
                <a:gd name="T16" fmla="*/ 44 w 89"/>
                <a:gd name="T17" fmla="*/ 1 h 90"/>
                <a:gd name="T18" fmla="*/ 26 w 89"/>
                <a:gd name="T19" fmla="*/ 17 h 90"/>
                <a:gd name="T20" fmla="*/ 26 w 89"/>
                <a:gd name="T21" fmla="*/ 27 h 90"/>
                <a:gd name="T22" fmla="*/ 24 w 89"/>
                <a:gd name="T23" fmla="*/ 30 h 90"/>
                <a:gd name="T24" fmla="*/ 26 w 89"/>
                <a:gd name="T25" fmla="*/ 38 h 90"/>
                <a:gd name="T26" fmla="*/ 34 w 89"/>
                <a:gd name="T27" fmla="*/ 50 h 90"/>
                <a:gd name="T28" fmla="*/ 34 w 89"/>
                <a:gd name="T29" fmla="*/ 54 h 90"/>
                <a:gd name="T30" fmla="*/ 17 w 89"/>
                <a:gd name="T31" fmla="*/ 66 h 90"/>
                <a:gd name="T32" fmla="*/ 1 w 89"/>
                <a:gd name="T33" fmla="*/ 75 h 90"/>
                <a:gd name="T34" fmla="*/ 0 w 89"/>
                <a:gd name="T35" fmla="*/ 90 h 90"/>
                <a:gd name="T36" fmla="*/ 44 w 89"/>
                <a:gd name="T37" fmla="*/ 90 h 90"/>
                <a:gd name="T38" fmla="*/ 89 w 89"/>
                <a:gd name="T39" fmla="*/ 90 h 90"/>
                <a:gd name="T40" fmla="*/ 87 w 89"/>
                <a:gd name="T4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90">
                  <a:moveTo>
                    <a:pt x="87" y="75"/>
                  </a:moveTo>
                  <a:cubicBezTo>
                    <a:pt x="87" y="73"/>
                    <a:pt x="78" y="70"/>
                    <a:pt x="71" y="66"/>
                  </a:cubicBezTo>
                  <a:cubicBezTo>
                    <a:pt x="65" y="63"/>
                    <a:pt x="55" y="54"/>
                    <a:pt x="55" y="54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7"/>
                    <a:pt x="61" y="39"/>
                    <a:pt x="62" y="38"/>
                  </a:cubicBezTo>
                  <a:cubicBezTo>
                    <a:pt x="63" y="37"/>
                    <a:pt x="65" y="31"/>
                    <a:pt x="65" y="30"/>
                  </a:cubicBezTo>
                  <a:cubicBezTo>
                    <a:pt x="65" y="28"/>
                    <a:pt x="63" y="27"/>
                    <a:pt x="63" y="2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0"/>
                    <a:pt x="44" y="1"/>
                    <a:pt x="44" y="1"/>
                  </a:cubicBezTo>
                  <a:cubicBezTo>
                    <a:pt x="44" y="1"/>
                    <a:pt x="27" y="0"/>
                    <a:pt x="26" y="1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4" y="28"/>
                    <a:pt x="24" y="30"/>
                  </a:cubicBezTo>
                  <a:cubicBezTo>
                    <a:pt x="24" y="31"/>
                    <a:pt x="25" y="37"/>
                    <a:pt x="26" y="38"/>
                  </a:cubicBezTo>
                  <a:cubicBezTo>
                    <a:pt x="28" y="39"/>
                    <a:pt x="31" y="47"/>
                    <a:pt x="34" y="50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24" y="63"/>
                    <a:pt x="17" y="66"/>
                  </a:cubicBezTo>
                  <a:cubicBezTo>
                    <a:pt x="11" y="70"/>
                    <a:pt x="2" y="73"/>
                    <a:pt x="1" y="7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89" y="90"/>
                    <a:pt x="89" y="90"/>
                    <a:pt x="89" y="90"/>
                  </a:cubicBezTo>
                  <a:lnTo>
                    <a:pt x="87" y="75"/>
                  </a:lnTo>
                  <a:close/>
                </a:path>
              </a:pathLst>
            </a:custGeom>
            <a:solidFill>
              <a:srgbClr val="69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 noEditPoints="1"/>
            </p:cNvSpPr>
            <p:nvPr/>
          </p:nvSpPr>
          <p:spPr bwMode="auto">
            <a:xfrm>
              <a:off x="5525865" y="1262539"/>
              <a:ext cx="895350" cy="839788"/>
            </a:xfrm>
            <a:custGeom>
              <a:avLst/>
              <a:gdLst>
                <a:gd name="T0" fmla="*/ 0 w 236"/>
                <a:gd name="T1" fmla="*/ 101 h 221"/>
                <a:gd name="T2" fmla="*/ 101 w 236"/>
                <a:gd name="T3" fmla="*/ 202 h 221"/>
                <a:gd name="T4" fmla="*/ 161 w 236"/>
                <a:gd name="T5" fmla="*/ 182 h 221"/>
                <a:gd name="T6" fmla="*/ 194 w 236"/>
                <a:gd name="T7" fmla="*/ 211 h 221"/>
                <a:gd name="T8" fmla="*/ 229 w 236"/>
                <a:gd name="T9" fmla="*/ 210 h 221"/>
                <a:gd name="T10" fmla="*/ 236 w 236"/>
                <a:gd name="T11" fmla="*/ 193 h 221"/>
                <a:gd name="T12" fmla="*/ 228 w 236"/>
                <a:gd name="T13" fmla="*/ 175 h 221"/>
                <a:gd name="T14" fmla="*/ 193 w 236"/>
                <a:gd name="T15" fmla="*/ 144 h 221"/>
                <a:gd name="T16" fmla="*/ 202 w 236"/>
                <a:gd name="T17" fmla="*/ 101 h 221"/>
                <a:gd name="T18" fmla="*/ 101 w 236"/>
                <a:gd name="T19" fmla="*/ 0 h 221"/>
                <a:gd name="T20" fmla="*/ 0 w 236"/>
                <a:gd name="T21" fmla="*/ 101 h 221"/>
                <a:gd name="T22" fmla="*/ 175 w 236"/>
                <a:gd name="T23" fmla="*/ 101 h 221"/>
                <a:gd name="T24" fmla="*/ 101 w 236"/>
                <a:gd name="T25" fmla="*/ 174 h 221"/>
                <a:gd name="T26" fmla="*/ 28 w 236"/>
                <a:gd name="T27" fmla="*/ 101 h 221"/>
                <a:gd name="T28" fmla="*/ 101 w 236"/>
                <a:gd name="T29" fmla="*/ 28 h 221"/>
                <a:gd name="T30" fmla="*/ 175 w 236"/>
                <a:gd name="T31" fmla="*/ 10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221">
                  <a:moveTo>
                    <a:pt x="0" y="101"/>
                  </a:moveTo>
                  <a:cubicBezTo>
                    <a:pt x="0" y="157"/>
                    <a:pt x="45" y="202"/>
                    <a:pt x="101" y="202"/>
                  </a:cubicBezTo>
                  <a:cubicBezTo>
                    <a:pt x="124" y="202"/>
                    <a:pt x="144" y="195"/>
                    <a:pt x="161" y="182"/>
                  </a:cubicBezTo>
                  <a:cubicBezTo>
                    <a:pt x="194" y="211"/>
                    <a:pt x="194" y="211"/>
                    <a:pt x="194" y="211"/>
                  </a:cubicBezTo>
                  <a:cubicBezTo>
                    <a:pt x="204" y="221"/>
                    <a:pt x="220" y="220"/>
                    <a:pt x="229" y="210"/>
                  </a:cubicBezTo>
                  <a:cubicBezTo>
                    <a:pt x="234" y="205"/>
                    <a:pt x="236" y="199"/>
                    <a:pt x="236" y="193"/>
                  </a:cubicBezTo>
                  <a:cubicBezTo>
                    <a:pt x="236" y="186"/>
                    <a:pt x="233" y="180"/>
                    <a:pt x="228" y="175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9" y="131"/>
                    <a:pt x="202" y="116"/>
                    <a:pt x="202" y="101"/>
                  </a:cubicBezTo>
                  <a:cubicBezTo>
                    <a:pt x="202" y="45"/>
                    <a:pt x="157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lose/>
                  <a:moveTo>
                    <a:pt x="175" y="101"/>
                  </a:moveTo>
                  <a:cubicBezTo>
                    <a:pt x="175" y="142"/>
                    <a:pt x="142" y="174"/>
                    <a:pt x="101" y="174"/>
                  </a:cubicBezTo>
                  <a:cubicBezTo>
                    <a:pt x="61" y="174"/>
                    <a:pt x="28" y="142"/>
                    <a:pt x="28" y="101"/>
                  </a:cubicBezTo>
                  <a:cubicBezTo>
                    <a:pt x="28" y="61"/>
                    <a:pt x="61" y="28"/>
                    <a:pt x="101" y="28"/>
                  </a:cubicBezTo>
                  <a:cubicBezTo>
                    <a:pt x="142" y="28"/>
                    <a:pt x="175" y="61"/>
                    <a:pt x="175" y="101"/>
                  </a:cubicBezTo>
                  <a:close/>
                </a:path>
              </a:pathLst>
            </a:custGeom>
            <a:solidFill>
              <a:srgbClr val="69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488" y="4749903"/>
            <a:ext cx="2798762" cy="672616"/>
            <a:chOff x="471488" y="4749903"/>
            <a:chExt cx="2798762" cy="672616"/>
          </a:xfrm>
        </p:grpSpPr>
        <p:sp>
          <p:nvSpPr>
            <p:cNvPr id="13" name="任意多边形 12"/>
            <p:cNvSpPr/>
            <p:nvPr/>
          </p:nvSpPr>
          <p:spPr>
            <a:xfrm flipH="1" flipV="1">
              <a:off x="471488" y="4749903"/>
              <a:ext cx="2798762" cy="672616"/>
            </a:xfrm>
            <a:custGeom>
              <a:avLst/>
              <a:gdLst>
                <a:gd name="connsiteX0" fmla="*/ 0 w 2864385"/>
                <a:gd name="connsiteY0" fmla="*/ 0 h 594911"/>
                <a:gd name="connsiteX1" fmla="*/ 2864385 w 2864385"/>
                <a:gd name="connsiteY1" fmla="*/ 0 h 594911"/>
                <a:gd name="connsiteX2" fmla="*/ 2864385 w 2864385"/>
                <a:gd name="connsiteY2" fmla="*/ 594911 h 594911"/>
                <a:gd name="connsiteX3" fmla="*/ 0 w 2864385"/>
                <a:gd name="connsiteY3" fmla="*/ 0 h 5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385" h="594911">
                  <a:moveTo>
                    <a:pt x="0" y="0"/>
                  </a:moveTo>
                  <a:lnTo>
                    <a:pt x="2864385" y="0"/>
                  </a:lnTo>
                  <a:lnTo>
                    <a:pt x="2864385" y="594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3938" y="5041877"/>
              <a:ext cx="876693" cy="308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图片一</a:t>
              </a:r>
              <a:endParaRPr lang="zh-CN" altLang="en-US" b="1" spc="3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24" name="矩形 23"/>
            <p:cNvSpPr/>
            <p:nvPr/>
          </p:nvSpPr>
          <p:spPr>
            <a:xfrm>
              <a:off x="3897259" y="496402"/>
              <a:ext cx="6066463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"/>
            <p:cNvSpPr txBox="1"/>
            <p:nvPr/>
          </p:nvSpPr>
          <p:spPr>
            <a:xfrm>
              <a:off x="1397899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85738" y="496402"/>
              <a:ext cx="1212161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83904" y="982859"/>
            <a:ext cx="2798762" cy="672616"/>
            <a:chOff x="6883904" y="982859"/>
            <a:chExt cx="2798762" cy="672616"/>
          </a:xfrm>
        </p:grpSpPr>
        <p:sp>
          <p:nvSpPr>
            <p:cNvPr id="14" name="任意多边形 13"/>
            <p:cNvSpPr/>
            <p:nvPr/>
          </p:nvSpPr>
          <p:spPr>
            <a:xfrm>
              <a:off x="6883904" y="982859"/>
              <a:ext cx="2798762" cy="672616"/>
            </a:xfrm>
            <a:custGeom>
              <a:avLst/>
              <a:gdLst>
                <a:gd name="connsiteX0" fmla="*/ 0 w 2864385"/>
                <a:gd name="connsiteY0" fmla="*/ 0 h 594911"/>
                <a:gd name="connsiteX1" fmla="*/ 2864385 w 2864385"/>
                <a:gd name="connsiteY1" fmla="*/ 0 h 594911"/>
                <a:gd name="connsiteX2" fmla="*/ 2864385 w 2864385"/>
                <a:gd name="connsiteY2" fmla="*/ 594911 h 594911"/>
                <a:gd name="connsiteX3" fmla="*/ 0 w 2864385"/>
                <a:gd name="connsiteY3" fmla="*/ 0 h 5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385" h="594911">
                  <a:moveTo>
                    <a:pt x="0" y="0"/>
                  </a:moveTo>
                  <a:lnTo>
                    <a:pt x="2864385" y="0"/>
                  </a:lnTo>
                  <a:lnTo>
                    <a:pt x="2864385" y="594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657840" y="1106743"/>
              <a:ext cx="876693" cy="308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图片</a:t>
              </a:r>
              <a:r>
                <a:rPr lang="zh-CN" altLang="en-US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10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500">
        <p:fade/>
      </p:transition>
    </mc:Choice>
    <mc:Fallback xmlns="">
      <p:transition spd="med" advTm="6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35054" r="3502" b="27047"/>
          <a:stretch/>
        </p:blipFill>
        <p:spPr>
          <a:xfrm>
            <a:off x="481263" y="3162471"/>
            <a:ext cx="8883400" cy="225090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81263" y="985838"/>
            <a:ext cx="4355185" cy="961775"/>
            <a:chOff x="481263" y="985838"/>
            <a:chExt cx="4355185" cy="961775"/>
          </a:xfrm>
        </p:grpSpPr>
        <p:sp>
          <p:nvSpPr>
            <p:cNvPr id="3" name="矩形 2"/>
            <p:cNvSpPr/>
            <p:nvPr/>
          </p:nvSpPr>
          <p:spPr>
            <a:xfrm>
              <a:off x="481263" y="985838"/>
              <a:ext cx="961775" cy="96177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1521169" y="985838"/>
              <a:ext cx="3315279" cy="9617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704199" y="1165412"/>
              <a:ext cx="515902" cy="602626"/>
              <a:chOff x="4897438" y="2643188"/>
              <a:chExt cx="368300" cy="430212"/>
            </a:xfrm>
            <a:solidFill>
              <a:srgbClr val="404040"/>
            </a:solidFill>
          </p:grpSpPr>
          <p:sp>
            <p:nvSpPr>
              <p:cNvPr id="48" name="Oval 11"/>
              <p:cNvSpPr>
                <a:spLocks noChangeArrowheads="1"/>
              </p:cNvSpPr>
              <p:nvPr/>
            </p:nvSpPr>
            <p:spPr bwMode="auto">
              <a:xfrm>
                <a:off x="5068888" y="2876550"/>
                <a:ext cx="26988" cy="2698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12"/>
              <p:cNvSpPr>
                <a:spLocks noEditPoints="1"/>
              </p:cNvSpPr>
              <p:nvPr/>
            </p:nvSpPr>
            <p:spPr bwMode="auto">
              <a:xfrm>
                <a:off x="5041901" y="2643188"/>
                <a:ext cx="84138" cy="60325"/>
              </a:xfrm>
              <a:custGeom>
                <a:avLst/>
                <a:gdLst>
                  <a:gd name="T0" fmla="*/ 1 w 22"/>
                  <a:gd name="T1" fmla="*/ 13 h 16"/>
                  <a:gd name="T2" fmla="*/ 3 w 22"/>
                  <a:gd name="T3" fmla="*/ 16 h 16"/>
                  <a:gd name="T4" fmla="*/ 3 w 22"/>
                  <a:gd name="T5" fmla="*/ 16 h 16"/>
                  <a:gd name="T6" fmla="*/ 19 w 22"/>
                  <a:gd name="T7" fmla="*/ 16 h 16"/>
                  <a:gd name="T8" fmla="*/ 22 w 22"/>
                  <a:gd name="T9" fmla="*/ 13 h 16"/>
                  <a:gd name="T10" fmla="*/ 22 w 22"/>
                  <a:gd name="T11" fmla="*/ 11 h 16"/>
                  <a:gd name="T12" fmla="*/ 20 w 22"/>
                  <a:gd name="T13" fmla="*/ 4 h 16"/>
                  <a:gd name="T14" fmla="*/ 13 w 22"/>
                  <a:gd name="T15" fmla="*/ 0 h 16"/>
                  <a:gd name="T16" fmla="*/ 11 w 22"/>
                  <a:gd name="T17" fmla="*/ 0 h 16"/>
                  <a:gd name="T18" fmla="*/ 9 w 22"/>
                  <a:gd name="T19" fmla="*/ 0 h 16"/>
                  <a:gd name="T20" fmla="*/ 3 w 22"/>
                  <a:gd name="T21" fmla="*/ 4 h 16"/>
                  <a:gd name="T22" fmla="*/ 0 w 22"/>
                  <a:gd name="T23" fmla="*/ 11 h 16"/>
                  <a:gd name="T24" fmla="*/ 1 w 22"/>
                  <a:gd name="T25" fmla="*/ 13 h 16"/>
                  <a:gd name="T26" fmla="*/ 7 w 22"/>
                  <a:gd name="T27" fmla="*/ 7 h 16"/>
                  <a:gd name="T28" fmla="*/ 10 w 22"/>
                  <a:gd name="T29" fmla="*/ 5 h 16"/>
                  <a:gd name="T30" fmla="*/ 11 w 22"/>
                  <a:gd name="T31" fmla="*/ 5 h 16"/>
                  <a:gd name="T32" fmla="*/ 12 w 22"/>
                  <a:gd name="T33" fmla="*/ 5 h 16"/>
                  <a:gd name="T34" fmla="*/ 16 w 22"/>
                  <a:gd name="T35" fmla="*/ 7 h 16"/>
                  <a:gd name="T36" fmla="*/ 17 w 22"/>
                  <a:gd name="T37" fmla="*/ 11 h 16"/>
                  <a:gd name="T38" fmla="*/ 6 w 22"/>
                  <a:gd name="T39" fmla="*/ 11 h 16"/>
                  <a:gd name="T40" fmla="*/ 7 w 22"/>
                  <a:gd name="T41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" h="16">
                    <a:moveTo>
                      <a:pt x="1" y="13"/>
                    </a:moveTo>
                    <a:cubicBezTo>
                      <a:pt x="1" y="15"/>
                      <a:pt x="2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20" y="16"/>
                      <a:pt x="22" y="15"/>
                      <a:pt x="22" y="13"/>
                    </a:cubicBezTo>
                    <a:cubicBezTo>
                      <a:pt x="22" y="13"/>
                      <a:pt x="22" y="12"/>
                      <a:pt x="22" y="11"/>
                    </a:cubicBezTo>
                    <a:cubicBezTo>
                      <a:pt x="22" y="9"/>
                      <a:pt x="21" y="6"/>
                      <a:pt x="20" y="4"/>
                    </a:cubicBezTo>
                    <a:cubicBezTo>
                      <a:pt x="18" y="2"/>
                      <a:pt x="16" y="1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1"/>
                      <a:pt x="4" y="2"/>
                      <a:pt x="3" y="4"/>
                    </a:cubicBezTo>
                    <a:cubicBezTo>
                      <a:pt x="1" y="6"/>
                      <a:pt x="0" y="9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lose/>
                    <a:moveTo>
                      <a:pt x="7" y="7"/>
                    </a:moveTo>
                    <a:cubicBezTo>
                      <a:pt x="8" y="6"/>
                      <a:pt x="9" y="6"/>
                      <a:pt x="10" y="5"/>
                    </a:cubicBezTo>
                    <a:cubicBezTo>
                      <a:pt x="10" y="5"/>
                      <a:pt x="11" y="5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4" y="6"/>
                      <a:pt x="15" y="6"/>
                      <a:pt x="16" y="7"/>
                    </a:cubicBezTo>
                    <a:cubicBezTo>
                      <a:pt x="16" y="8"/>
                      <a:pt x="17" y="9"/>
                      <a:pt x="17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9"/>
                      <a:pt x="6" y="8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Freeform 13"/>
              <p:cNvSpPr>
                <a:spLocks noEditPoints="1"/>
              </p:cNvSpPr>
              <p:nvPr/>
            </p:nvSpPr>
            <p:spPr bwMode="auto">
              <a:xfrm>
                <a:off x="5002213" y="2814638"/>
                <a:ext cx="158750" cy="153988"/>
              </a:xfrm>
              <a:custGeom>
                <a:avLst/>
                <a:gdLst>
                  <a:gd name="T0" fmla="*/ 39 w 41"/>
                  <a:gd name="T1" fmla="*/ 0 h 40"/>
                  <a:gd name="T2" fmla="*/ 37 w 41"/>
                  <a:gd name="T3" fmla="*/ 0 h 40"/>
                  <a:gd name="T4" fmla="*/ 12 w 41"/>
                  <a:gd name="T5" fmla="*/ 10 h 40"/>
                  <a:gd name="T6" fmla="*/ 13 w 41"/>
                  <a:gd name="T7" fmla="*/ 12 h 40"/>
                  <a:gd name="T8" fmla="*/ 12 w 41"/>
                  <a:gd name="T9" fmla="*/ 10 h 40"/>
                  <a:gd name="T10" fmla="*/ 11 w 41"/>
                  <a:gd name="T11" fmla="*/ 11 h 40"/>
                  <a:gd name="T12" fmla="*/ 0 w 41"/>
                  <a:gd name="T13" fmla="*/ 37 h 40"/>
                  <a:gd name="T14" fmla="*/ 1 w 41"/>
                  <a:gd name="T15" fmla="*/ 40 h 40"/>
                  <a:gd name="T16" fmla="*/ 4 w 41"/>
                  <a:gd name="T17" fmla="*/ 40 h 40"/>
                  <a:gd name="T18" fmla="*/ 29 w 41"/>
                  <a:gd name="T19" fmla="*/ 30 h 40"/>
                  <a:gd name="T20" fmla="*/ 29 w 41"/>
                  <a:gd name="T21" fmla="*/ 30 h 40"/>
                  <a:gd name="T22" fmla="*/ 30 w 41"/>
                  <a:gd name="T23" fmla="*/ 28 h 40"/>
                  <a:gd name="T24" fmla="*/ 41 w 41"/>
                  <a:gd name="T25" fmla="*/ 3 h 40"/>
                  <a:gd name="T26" fmla="*/ 38 w 41"/>
                  <a:gd name="T27" fmla="*/ 2 h 40"/>
                  <a:gd name="T28" fmla="*/ 41 w 41"/>
                  <a:gd name="T29" fmla="*/ 3 h 40"/>
                  <a:gd name="T30" fmla="*/ 39 w 41"/>
                  <a:gd name="T31" fmla="*/ 0 h 40"/>
                  <a:gd name="T32" fmla="*/ 26 w 41"/>
                  <a:gd name="T33" fmla="*/ 25 h 40"/>
                  <a:gd name="T34" fmla="*/ 7 w 41"/>
                  <a:gd name="T35" fmla="*/ 33 h 40"/>
                  <a:gd name="T36" fmla="*/ 15 w 41"/>
                  <a:gd name="T37" fmla="*/ 14 h 40"/>
                  <a:gd name="T38" fmla="*/ 34 w 41"/>
                  <a:gd name="T39" fmla="*/ 7 h 40"/>
                  <a:gd name="T40" fmla="*/ 26 w 41"/>
                  <a:gd name="T41" fmla="*/ 2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40">
                    <a:moveTo>
                      <a:pt x="39" y="0"/>
                    </a:moveTo>
                    <a:cubicBezTo>
                      <a:pt x="38" y="0"/>
                      <a:pt x="38" y="0"/>
                      <a:pt x="37" y="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1" y="11"/>
                      <a:pt x="11" y="1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9"/>
                      <a:pt x="1" y="40"/>
                    </a:cubicBezTo>
                    <a:cubicBezTo>
                      <a:pt x="2" y="40"/>
                      <a:pt x="3" y="40"/>
                      <a:pt x="4" y="4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0" y="29"/>
                      <a:pt x="30" y="29"/>
                      <a:pt x="30" y="28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2"/>
                      <a:pt x="40" y="1"/>
                      <a:pt x="39" y="0"/>
                    </a:cubicBezTo>
                    <a:close/>
                    <a:moveTo>
                      <a:pt x="26" y="25"/>
                    </a:moveTo>
                    <a:cubicBezTo>
                      <a:pt x="7" y="33"/>
                      <a:pt x="7" y="33"/>
                      <a:pt x="7" y="33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4" y="7"/>
                      <a:pt x="34" y="7"/>
                      <a:pt x="34" y="7"/>
                    </a:cubicBezTo>
                    <a:lnTo>
                      <a:pt x="26" y="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Freeform 14"/>
              <p:cNvSpPr>
                <a:spLocks noEditPoints="1"/>
              </p:cNvSpPr>
              <p:nvPr/>
            </p:nvSpPr>
            <p:spPr bwMode="auto">
              <a:xfrm>
                <a:off x="4897438" y="2708275"/>
                <a:ext cx="368300" cy="365125"/>
              </a:xfrm>
              <a:custGeom>
                <a:avLst/>
                <a:gdLst>
                  <a:gd name="T0" fmla="*/ 81 w 95"/>
                  <a:gd name="T1" fmla="*/ 14 h 95"/>
                  <a:gd name="T2" fmla="*/ 48 w 95"/>
                  <a:gd name="T3" fmla="*/ 0 h 95"/>
                  <a:gd name="T4" fmla="*/ 14 w 95"/>
                  <a:gd name="T5" fmla="*/ 14 h 95"/>
                  <a:gd name="T6" fmla="*/ 0 w 95"/>
                  <a:gd name="T7" fmla="*/ 48 h 95"/>
                  <a:gd name="T8" fmla="*/ 14 w 95"/>
                  <a:gd name="T9" fmla="*/ 81 h 95"/>
                  <a:gd name="T10" fmla="*/ 48 w 95"/>
                  <a:gd name="T11" fmla="*/ 95 h 95"/>
                  <a:gd name="T12" fmla="*/ 81 w 95"/>
                  <a:gd name="T13" fmla="*/ 81 h 95"/>
                  <a:gd name="T14" fmla="*/ 95 w 95"/>
                  <a:gd name="T15" fmla="*/ 48 h 95"/>
                  <a:gd name="T16" fmla="*/ 81 w 95"/>
                  <a:gd name="T17" fmla="*/ 14 h 95"/>
                  <a:gd name="T18" fmla="*/ 77 w 95"/>
                  <a:gd name="T19" fmla="*/ 78 h 95"/>
                  <a:gd name="T20" fmla="*/ 48 w 95"/>
                  <a:gd name="T21" fmla="*/ 90 h 95"/>
                  <a:gd name="T22" fmla="*/ 18 w 95"/>
                  <a:gd name="T23" fmla="*/ 78 h 95"/>
                  <a:gd name="T24" fmla="*/ 5 w 95"/>
                  <a:gd name="T25" fmla="*/ 48 h 95"/>
                  <a:gd name="T26" fmla="*/ 18 w 95"/>
                  <a:gd name="T27" fmla="*/ 18 h 95"/>
                  <a:gd name="T28" fmla="*/ 48 w 95"/>
                  <a:gd name="T29" fmla="*/ 6 h 95"/>
                  <a:gd name="T30" fmla="*/ 77 w 95"/>
                  <a:gd name="T31" fmla="*/ 18 h 95"/>
                  <a:gd name="T32" fmla="*/ 90 w 95"/>
                  <a:gd name="T33" fmla="*/ 48 h 95"/>
                  <a:gd name="T34" fmla="*/ 77 w 95"/>
                  <a:gd name="T35" fmla="*/ 7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5" h="95">
                    <a:moveTo>
                      <a:pt x="81" y="14"/>
                    </a:moveTo>
                    <a:cubicBezTo>
                      <a:pt x="72" y="6"/>
                      <a:pt x="61" y="0"/>
                      <a:pt x="48" y="0"/>
                    </a:cubicBezTo>
                    <a:cubicBezTo>
                      <a:pt x="35" y="0"/>
                      <a:pt x="23" y="6"/>
                      <a:pt x="14" y="14"/>
                    </a:cubicBezTo>
                    <a:cubicBezTo>
                      <a:pt x="6" y="23"/>
                      <a:pt x="0" y="35"/>
                      <a:pt x="0" y="48"/>
                    </a:cubicBezTo>
                    <a:cubicBezTo>
                      <a:pt x="0" y="61"/>
                      <a:pt x="6" y="73"/>
                      <a:pt x="14" y="81"/>
                    </a:cubicBezTo>
                    <a:cubicBezTo>
                      <a:pt x="23" y="90"/>
                      <a:pt x="35" y="95"/>
                      <a:pt x="48" y="95"/>
                    </a:cubicBezTo>
                    <a:cubicBezTo>
                      <a:pt x="61" y="95"/>
                      <a:pt x="72" y="90"/>
                      <a:pt x="81" y="81"/>
                    </a:cubicBezTo>
                    <a:cubicBezTo>
                      <a:pt x="90" y="73"/>
                      <a:pt x="95" y="61"/>
                      <a:pt x="95" y="48"/>
                    </a:cubicBezTo>
                    <a:cubicBezTo>
                      <a:pt x="95" y="35"/>
                      <a:pt x="90" y="23"/>
                      <a:pt x="81" y="14"/>
                    </a:cubicBezTo>
                    <a:close/>
                    <a:moveTo>
                      <a:pt x="77" y="78"/>
                    </a:moveTo>
                    <a:cubicBezTo>
                      <a:pt x="70" y="85"/>
                      <a:pt x="59" y="90"/>
                      <a:pt x="48" y="90"/>
                    </a:cubicBezTo>
                    <a:cubicBezTo>
                      <a:pt x="36" y="90"/>
                      <a:pt x="25" y="85"/>
                      <a:pt x="18" y="78"/>
                    </a:cubicBezTo>
                    <a:cubicBezTo>
                      <a:pt x="10" y="70"/>
                      <a:pt x="5" y="59"/>
                      <a:pt x="5" y="48"/>
                    </a:cubicBezTo>
                    <a:cubicBezTo>
                      <a:pt x="5" y="36"/>
                      <a:pt x="10" y="26"/>
                      <a:pt x="18" y="18"/>
                    </a:cubicBezTo>
                    <a:cubicBezTo>
                      <a:pt x="25" y="10"/>
                      <a:pt x="36" y="6"/>
                      <a:pt x="48" y="6"/>
                    </a:cubicBezTo>
                    <a:cubicBezTo>
                      <a:pt x="59" y="6"/>
                      <a:pt x="70" y="10"/>
                      <a:pt x="77" y="18"/>
                    </a:cubicBezTo>
                    <a:cubicBezTo>
                      <a:pt x="85" y="26"/>
                      <a:pt x="90" y="36"/>
                      <a:pt x="90" y="48"/>
                    </a:cubicBezTo>
                    <a:cubicBezTo>
                      <a:pt x="90" y="59"/>
                      <a:pt x="85" y="70"/>
                      <a:pt x="77" y="7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Freeform 15"/>
              <p:cNvSpPr>
                <a:spLocks noEditPoints="1"/>
              </p:cNvSpPr>
              <p:nvPr/>
            </p:nvSpPr>
            <p:spPr bwMode="auto">
              <a:xfrm>
                <a:off x="4932363" y="2741613"/>
                <a:ext cx="298450" cy="296863"/>
              </a:xfrm>
              <a:custGeom>
                <a:avLst/>
                <a:gdLst>
                  <a:gd name="T0" fmla="*/ 66 w 77"/>
                  <a:gd name="T1" fmla="*/ 11 h 77"/>
                  <a:gd name="T2" fmla="*/ 39 w 77"/>
                  <a:gd name="T3" fmla="*/ 0 h 77"/>
                  <a:gd name="T4" fmla="*/ 11 w 77"/>
                  <a:gd name="T5" fmla="*/ 11 h 77"/>
                  <a:gd name="T6" fmla="*/ 0 w 77"/>
                  <a:gd name="T7" fmla="*/ 39 h 77"/>
                  <a:gd name="T8" fmla="*/ 11 w 77"/>
                  <a:gd name="T9" fmla="*/ 66 h 77"/>
                  <a:gd name="T10" fmla="*/ 39 w 77"/>
                  <a:gd name="T11" fmla="*/ 77 h 77"/>
                  <a:gd name="T12" fmla="*/ 66 w 77"/>
                  <a:gd name="T13" fmla="*/ 66 h 77"/>
                  <a:gd name="T14" fmla="*/ 77 w 77"/>
                  <a:gd name="T15" fmla="*/ 39 h 77"/>
                  <a:gd name="T16" fmla="*/ 66 w 77"/>
                  <a:gd name="T17" fmla="*/ 11 h 77"/>
                  <a:gd name="T18" fmla="*/ 62 w 77"/>
                  <a:gd name="T19" fmla="*/ 62 h 77"/>
                  <a:gd name="T20" fmla="*/ 41 w 77"/>
                  <a:gd name="T21" fmla="*/ 72 h 77"/>
                  <a:gd name="T22" fmla="*/ 41 w 77"/>
                  <a:gd name="T23" fmla="*/ 68 h 77"/>
                  <a:gd name="T24" fmla="*/ 39 w 77"/>
                  <a:gd name="T25" fmla="*/ 66 h 77"/>
                  <a:gd name="T26" fmla="*/ 36 w 77"/>
                  <a:gd name="T27" fmla="*/ 68 h 77"/>
                  <a:gd name="T28" fmla="*/ 36 w 77"/>
                  <a:gd name="T29" fmla="*/ 72 h 77"/>
                  <a:gd name="T30" fmla="*/ 15 w 77"/>
                  <a:gd name="T31" fmla="*/ 62 h 77"/>
                  <a:gd name="T32" fmla="*/ 5 w 77"/>
                  <a:gd name="T33" fmla="*/ 41 h 77"/>
                  <a:gd name="T34" fmla="*/ 9 w 77"/>
                  <a:gd name="T35" fmla="*/ 41 h 77"/>
                  <a:gd name="T36" fmla="*/ 12 w 77"/>
                  <a:gd name="T37" fmla="*/ 39 h 77"/>
                  <a:gd name="T38" fmla="*/ 9 w 77"/>
                  <a:gd name="T39" fmla="*/ 36 h 77"/>
                  <a:gd name="T40" fmla="*/ 5 w 77"/>
                  <a:gd name="T41" fmla="*/ 36 h 77"/>
                  <a:gd name="T42" fmla="*/ 15 w 77"/>
                  <a:gd name="T43" fmla="*/ 15 h 77"/>
                  <a:gd name="T44" fmla="*/ 36 w 77"/>
                  <a:gd name="T45" fmla="*/ 5 h 77"/>
                  <a:gd name="T46" fmla="*/ 36 w 77"/>
                  <a:gd name="T47" fmla="*/ 9 h 77"/>
                  <a:gd name="T48" fmla="*/ 39 w 77"/>
                  <a:gd name="T49" fmla="*/ 12 h 77"/>
                  <a:gd name="T50" fmla="*/ 41 w 77"/>
                  <a:gd name="T51" fmla="*/ 9 h 77"/>
                  <a:gd name="T52" fmla="*/ 41 w 77"/>
                  <a:gd name="T53" fmla="*/ 5 h 77"/>
                  <a:gd name="T54" fmla="*/ 62 w 77"/>
                  <a:gd name="T55" fmla="*/ 15 h 77"/>
                  <a:gd name="T56" fmla="*/ 72 w 77"/>
                  <a:gd name="T57" fmla="*/ 36 h 77"/>
                  <a:gd name="T58" fmla="*/ 68 w 77"/>
                  <a:gd name="T59" fmla="*/ 36 h 77"/>
                  <a:gd name="T60" fmla="*/ 66 w 77"/>
                  <a:gd name="T61" fmla="*/ 39 h 77"/>
                  <a:gd name="T62" fmla="*/ 68 w 77"/>
                  <a:gd name="T63" fmla="*/ 41 h 77"/>
                  <a:gd name="T64" fmla="*/ 72 w 77"/>
                  <a:gd name="T65" fmla="*/ 41 h 77"/>
                  <a:gd name="T66" fmla="*/ 62 w 77"/>
                  <a:gd name="T67" fmla="*/ 6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7" h="77">
                    <a:moveTo>
                      <a:pt x="66" y="11"/>
                    </a:moveTo>
                    <a:cubicBezTo>
                      <a:pt x="59" y="4"/>
                      <a:pt x="49" y="0"/>
                      <a:pt x="39" y="0"/>
                    </a:cubicBezTo>
                    <a:cubicBezTo>
                      <a:pt x="28" y="0"/>
                      <a:pt x="18" y="4"/>
                      <a:pt x="11" y="11"/>
                    </a:cubicBezTo>
                    <a:cubicBezTo>
                      <a:pt x="4" y="18"/>
                      <a:pt x="0" y="28"/>
                      <a:pt x="0" y="39"/>
                    </a:cubicBezTo>
                    <a:cubicBezTo>
                      <a:pt x="0" y="49"/>
                      <a:pt x="4" y="59"/>
                      <a:pt x="11" y="66"/>
                    </a:cubicBezTo>
                    <a:cubicBezTo>
                      <a:pt x="18" y="73"/>
                      <a:pt x="28" y="77"/>
                      <a:pt x="39" y="77"/>
                    </a:cubicBezTo>
                    <a:cubicBezTo>
                      <a:pt x="49" y="77"/>
                      <a:pt x="59" y="73"/>
                      <a:pt x="66" y="66"/>
                    </a:cubicBezTo>
                    <a:cubicBezTo>
                      <a:pt x="73" y="59"/>
                      <a:pt x="77" y="49"/>
                      <a:pt x="77" y="39"/>
                    </a:cubicBezTo>
                    <a:cubicBezTo>
                      <a:pt x="77" y="28"/>
                      <a:pt x="73" y="18"/>
                      <a:pt x="66" y="11"/>
                    </a:cubicBezTo>
                    <a:close/>
                    <a:moveTo>
                      <a:pt x="62" y="62"/>
                    </a:moveTo>
                    <a:cubicBezTo>
                      <a:pt x="57" y="68"/>
                      <a:pt x="49" y="71"/>
                      <a:pt x="41" y="72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7"/>
                      <a:pt x="40" y="66"/>
                      <a:pt x="39" y="66"/>
                    </a:cubicBezTo>
                    <a:cubicBezTo>
                      <a:pt x="37" y="66"/>
                      <a:pt x="36" y="67"/>
                      <a:pt x="36" y="68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28" y="71"/>
                      <a:pt x="20" y="68"/>
                      <a:pt x="15" y="62"/>
                    </a:cubicBezTo>
                    <a:cubicBezTo>
                      <a:pt x="10" y="57"/>
                      <a:pt x="6" y="50"/>
                      <a:pt x="5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2" y="40"/>
                      <a:pt x="12" y="39"/>
                    </a:cubicBezTo>
                    <a:cubicBezTo>
                      <a:pt x="12" y="37"/>
                      <a:pt x="10" y="36"/>
                      <a:pt x="9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6" y="28"/>
                      <a:pt x="10" y="21"/>
                      <a:pt x="15" y="15"/>
                    </a:cubicBezTo>
                    <a:cubicBezTo>
                      <a:pt x="20" y="10"/>
                      <a:pt x="28" y="6"/>
                      <a:pt x="36" y="5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11"/>
                      <a:pt x="37" y="12"/>
                      <a:pt x="39" y="12"/>
                    </a:cubicBezTo>
                    <a:cubicBezTo>
                      <a:pt x="40" y="12"/>
                      <a:pt x="41" y="11"/>
                      <a:pt x="41" y="9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9" y="6"/>
                      <a:pt x="57" y="10"/>
                      <a:pt x="62" y="15"/>
                    </a:cubicBezTo>
                    <a:cubicBezTo>
                      <a:pt x="68" y="21"/>
                      <a:pt x="71" y="28"/>
                      <a:pt x="72" y="36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7" y="36"/>
                      <a:pt x="66" y="37"/>
                      <a:pt x="66" y="39"/>
                    </a:cubicBezTo>
                    <a:cubicBezTo>
                      <a:pt x="66" y="40"/>
                      <a:pt x="67" y="41"/>
                      <a:pt x="68" y="41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1" y="50"/>
                      <a:pt x="68" y="57"/>
                      <a:pt x="62" y="6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5009478" y="985838"/>
            <a:ext cx="4355185" cy="961775"/>
            <a:chOff x="5009478" y="985838"/>
            <a:chExt cx="4355185" cy="961775"/>
          </a:xfrm>
        </p:grpSpPr>
        <p:sp>
          <p:nvSpPr>
            <p:cNvPr id="29" name="矩形 28"/>
            <p:cNvSpPr/>
            <p:nvPr/>
          </p:nvSpPr>
          <p:spPr>
            <a:xfrm>
              <a:off x="5009478" y="985838"/>
              <a:ext cx="3315279" cy="9617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8402888" y="985838"/>
              <a:ext cx="961775" cy="96177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614435" y="1005059"/>
              <a:ext cx="53867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i="1" dirty="0" smtClean="0">
                  <a:solidFill>
                    <a:srgbClr val="404040"/>
                  </a:solidFill>
                </a:rPr>
                <a:t>1</a:t>
              </a:r>
              <a:endParaRPr lang="zh-CN" altLang="en-US" sz="5400" i="1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1262" y="2074153"/>
            <a:ext cx="4355186" cy="963726"/>
            <a:chOff x="481262" y="2074153"/>
            <a:chExt cx="4355186" cy="963726"/>
          </a:xfrm>
        </p:grpSpPr>
        <p:sp>
          <p:nvSpPr>
            <p:cNvPr id="60" name="矩形 59"/>
            <p:cNvSpPr/>
            <p:nvPr/>
          </p:nvSpPr>
          <p:spPr>
            <a:xfrm>
              <a:off x="481262" y="2074153"/>
              <a:ext cx="961775" cy="96177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692809" y="2093377"/>
              <a:ext cx="53867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i="1" dirty="0" smtClean="0">
                  <a:solidFill>
                    <a:srgbClr val="404040"/>
                  </a:solidFill>
                </a:rPr>
                <a:t>2</a:t>
              </a:r>
              <a:endParaRPr lang="zh-CN" altLang="en-US" sz="5400" i="1" dirty="0">
                <a:solidFill>
                  <a:srgbClr val="404040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521169" y="2076104"/>
              <a:ext cx="3315279" cy="9617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09478" y="2074153"/>
            <a:ext cx="4355185" cy="963726"/>
            <a:chOff x="5009478" y="2074153"/>
            <a:chExt cx="4355185" cy="963726"/>
          </a:xfrm>
        </p:grpSpPr>
        <p:sp>
          <p:nvSpPr>
            <p:cNvPr id="46" name="矩形 45"/>
            <p:cNvSpPr/>
            <p:nvPr/>
          </p:nvSpPr>
          <p:spPr>
            <a:xfrm>
              <a:off x="8402888" y="2074153"/>
              <a:ext cx="961775" cy="96177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668074" y="2254839"/>
              <a:ext cx="431402" cy="600402"/>
              <a:chOff x="4927600" y="2640013"/>
              <a:chExt cx="307975" cy="428625"/>
            </a:xfrm>
            <a:solidFill>
              <a:srgbClr val="404040"/>
            </a:solidFill>
          </p:grpSpPr>
          <p:sp>
            <p:nvSpPr>
              <p:cNvPr id="55" name="Freeform 6"/>
              <p:cNvSpPr>
                <a:spLocks noEditPoints="1"/>
              </p:cNvSpPr>
              <p:nvPr/>
            </p:nvSpPr>
            <p:spPr bwMode="auto">
              <a:xfrm>
                <a:off x="4927600" y="2640013"/>
                <a:ext cx="307975" cy="428625"/>
              </a:xfrm>
              <a:custGeom>
                <a:avLst/>
                <a:gdLst>
                  <a:gd name="T0" fmla="*/ 79 w 79"/>
                  <a:gd name="T1" fmla="*/ 39 h 111"/>
                  <a:gd name="T2" fmla="*/ 79 w 79"/>
                  <a:gd name="T3" fmla="*/ 39 h 111"/>
                  <a:gd name="T4" fmla="*/ 79 w 79"/>
                  <a:gd name="T5" fmla="*/ 39 h 111"/>
                  <a:gd name="T6" fmla="*/ 79 w 79"/>
                  <a:gd name="T7" fmla="*/ 38 h 111"/>
                  <a:gd name="T8" fmla="*/ 67 w 79"/>
                  <a:gd name="T9" fmla="*/ 11 h 111"/>
                  <a:gd name="T10" fmla="*/ 40 w 79"/>
                  <a:gd name="T11" fmla="*/ 0 h 111"/>
                  <a:gd name="T12" fmla="*/ 13 w 79"/>
                  <a:gd name="T13" fmla="*/ 11 h 111"/>
                  <a:gd name="T14" fmla="*/ 1 w 79"/>
                  <a:gd name="T15" fmla="*/ 39 h 111"/>
                  <a:gd name="T16" fmla="*/ 1 w 79"/>
                  <a:gd name="T17" fmla="*/ 39 h 111"/>
                  <a:gd name="T18" fmla="*/ 1 w 79"/>
                  <a:gd name="T19" fmla="*/ 39 h 111"/>
                  <a:gd name="T20" fmla="*/ 1 w 79"/>
                  <a:gd name="T21" fmla="*/ 39 h 111"/>
                  <a:gd name="T22" fmla="*/ 1 w 79"/>
                  <a:gd name="T23" fmla="*/ 39 h 111"/>
                  <a:gd name="T24" fmla="*/ 1 w 79"/>
                  <a:gd name="T25" fmla="*/ 39 h 111"/>
                  <a:gd name="T26" fmla="*/ 1 w 79"/>
                  <a:gd name="T27" fmla="*/ 39 h 111"/>
                  <a:gd name="T28" fmla="*/ 20 w 79"/>
                  <a:gd name="T29" fmla="*/ 82 h 111"/>
                  <a:gd name="T30" fmla="*/ 37 w 79"/>
                  <a:gd name="T31" fmla="*/ 109 h 111"/>
                  <a:gd name="T32" fmla="*/ 38 w 79"/>
                  <a:gd name="T33" fmla="*/ 111 h 111"/>
                  <a:gd name="T34" fmla="*/ 41 w 79"/>
                  <a:gd name="T35" fmla="*/ 109 h 111"/>
                  <a:gd name="T36" fmla="*/ 39 w 79"/>
                  <a:gd name="T37" fmla="*/ 109 h 111"/>
                  <a:gd name="T38" fmla="*/ 41 w 79"/>
                  <a:gd name="T39" fmla="*/ 109 h 111"/>
                  <a:gd name="T40" fmla="*/ 57 w 79"/>
                  <a:gd name="T41" fmla="*/ 84 h 111"/>
                  <a:gd name="T42" fmla="*/ 77 w 79"/>
                  <a:gd name="T43" fmla="*/ 53 h 111"/>
                  <a:gd name="T44" fmla="*/ 77 w 79"/>
                  <a:gd name="T45" fmla="*/ 53 h 111"/>
                  <a:gd name="T46" fmla="*/ 77 w 79"/>
                  <a:gd name="T47" fmla="*/ 53 h 111"/>
                  <a:gd name="T48" fmla="*/ 77 w 79"/>
                  <a:gd name="T49" fmla="*/ 52 h 111"/>
                  <a:gd name="T50" fmla="*/ 78 w 79"/>
                  <a:gd name="T51" fmla="*/ 46 h 111"/>
                  <a:gd name="T52" fmla="*/ 79 w 79"/>
                  <a:gd name="T53" fmla="*/ 40 h 111"/>
                  <a:gd name="T54" fmla="*/ 79 w 79"/>
                  <a:gd name="T55" fmla="*/ 40 h 111"/>
                  <a:gd name="T56" fmla="*/ 79 w 79"/>
                  <a:gd name="T57" fmla="*/ 40 h 111"/>
                  <a:gd name="T58" fmla="*/ 79 w 79"/>
                  <a:gd name="T59" fmla="*/ 40 h 111"/>
                  <a:gd name="T60" fmla="*/ 79 w 79"/>
                  <a:gd name="T61" fmla="*/ 40 h 111"/>
                  <a:gd name="T62" fmla="*/ 79 w 79"/>
                  <a:gd name="T63" fmla="*/ 39 h 111"/>
                  <a:gd name="T64" fmla="*/ 79 w 79"/>
                  <a:gd name="T65" fmla="*/ 39 h 111"/>
                  <a:gd name="T66" fmla="*/ 79 w 79"/>
                  <a:gd name="T67" fmla="*/ 39 h 111"/>
                  <a:gd name="T68" fmla="*/ 79 w 79"/>
                  <a:gd name="T69" fmla="*/ 39 h 111"/>
                  <a:gd name="T70" fmla="*/ 74 w 79"/>
                  <a:gd name="T71" fmla="*/ 39 h 111"/>
                  <a:gd name="T72" fmla="*/ 74 w 79"/>
                  <a:gd name="T73" fmla="*/ 39 h 111"/>
                  <a:gd name="T74" fmla="*/ 74 w 79"/>
                  <a:gd name="T75" fmla="*/ 39 h 111"/>
                  <a:gd name="T76" fmla="*/ 74 w 79"/>
                  <a:gd name="T77" fmla="*/ 39 h 111"/>
                  <a:gd name="T78" fmla="*/ 74 w 79"/>
                  <a:gd name="T79" fmla="*/ 39 h 111"/>
                  <a:gd name="T80" fmla="*/ 74 w 79"/>
                  <a:gd name="T81" fmla="*/ 39 h 111"/>
                  <a:gd name="T82" fmla="*/ 74 w 79"/>
                  <a:gd name="T83" fmla="*/ 40 h 111"/>
                  <a:gd name="T84" fmla="*/ 74 w 79"/>
                  <a:gd name="T85" fmla="*/ 40 h 111"/>
                  <a:gd name="T86" fmla="*/ 74 w 79"/>
                  <a:gd name="T87" fmla="*/ 40 h 111"/>
                  <a:gd name="T88" fmla="*/ 74 w 79"/>
                  <a:gd name="T89" fmla="*/ 45 h 111"/>
                  <a:gd name="T90" fmla="*/ 72 w 79"/>
                  <a:gd name="T91" fmla="*/ 51 h 111"/>
                  <a:gd name="T92" fmla="*/ 72 w 79"/>
                  <a:gd name="T93" fmla="*/ 51 h 111"/>
                  <a:gd name="T94" fmla="*/ 72 w 79"/>
                  <a:gd name="T95" fmla="*/ 51 h 111"/>
                  <a:gd name="T96" fmla="*/ 54 w 79"/>
                  <a:gd name="T97" fmla="*/ 81 h 111"/>
                  <a:gd name="T98" fmla="*/ 39 w 79"/>
                  <a:gd name="T99" fmla="*/ 102 h 111"/>
                  <a:gd name="T100" fmla="*/ 24 w 79"/>
                  <a:gd name="T101" fmla="*/ 79 h 111"/>
                  <a:gd name="T102" fmla="*/ 6 w 79"/>
                  <a:gd name="T103" fmla="*/ 40 h 111"/>
                  <a:gd name="T104" fmla="*/ 6 w 79"/>
                  <a:gd name="T105" fmla="*/ 39 h 111"/>
                  <a:gd name="T106" fmla="*/ 6 w 79"/>
                  <a:gd name="T107" fmla="*/ 39 h 111"/>
                  <a:gd name="T108" fmla="*/ 6 w 79"/>
                  <a:gd name="T109" fmla="*/ 39 h 111"/>
                  <a:gd name="T110" fmla="*/ 16 w 79"/>
                  <a:gd name="T111" fmla="*/ 15 h 111"/>
                  <a:gd name="T112" fmla="*/ 40 w 79"/>
                  <a:gd name="T113" fmla="*/ 5 h 111"/>
                  <a:gd name="T114" fmla="*/ 64 w 79"/>
                  <a:gd name="T115" fmla="*/ 15 h 111"/>
                  <a:gd name="T116" fmla="*/ 74 w 79"/>
                  <a:gd name="T117" fmla="*/ 39 h 111"/>
                  <a:gd name="T118" fmla="*/ 74 w 79"/>
                  <a:gd name="T119" fmla="*/ 3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9" h="111">
                    <a:moveTo>
                      <a:pt x="79" y="39"/>
                    </a:move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9" y="27"/>
                      <a:pt x="74" y="18"/>
                      <a:pt x="67" y="11"/>
                    </a:cubicBezTo>
                    <a:cubicBezTo>
                      <a:pt x="60" y="4"/>
                      <a:pt x="51" y="0"/>
                      <a:pt x="40" y="0"/>
                    </a:cubicBezTo>
                    <a:cubicBezTo>
                      <a:pt x="29" y="0"/>
                      <a:pt x="20" y="4"/>
                      <a:pt x="13" y="11"/>
                    </a:cubicBezTo>
                    <a:cubicBezTo>
                      <a:pt x="6" y="19"/>
                      <a:pt x="1" y="2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56"/>
                      <a:pt x="10" y="69"/>
                      <a:pt x="20" y="82"/>
                    </a:cubicBezTo>
                    <a:cubicBezTo>
                      <a:pt x="27" y="91"/>
                      <a:pt x="34" y="99"/>
                      <a:pt x="37" y="109"/>
                    </a:cubicBezTo>
                    <a:cubicBezTo>
                      <a:pt x="37" y="110"/>
                      <a:pt x="37" y="110"/>
                      <a:pt x="38" y="111"/>
                    </a:cubicBezTo>
                    <a:cubicBezTo>
                      <a:pt x="39" y="111"/>
                      <a:pt x="41" y="111"/>
                      <a:pt x="41" y="109"/>
                    </a:cubicBezTo>
                    <a:cubicBezTo>
                      <a:pt x="39" y="109"/>
                      <a:pt x="39" y="109"/>
                      <a:pt x="39" y="109"/>
                    </a:cubicBezTo>
                    <a:cubicBezTo>
                      <a:pt x="41" y="109"/>
                      <a:pt x="41" y="109"/>
                      <a:pt x="41" y="109"/>
                    </a:cubicBezTo>
                    <a:cubicBezTo>
                      <a:pt x="44" y="101"/>
                      <a:pt x="51" y="93"/>
                      <a:pt x="57" y="84"/>
                    </a:cubicBezTo>
                    <a:cubicBezTo>
                      <a:pt x="65" y="75"/>
                      <a:pt x="73" y="65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0"/>
                      <a:pt x="78" y="48"/>
                      <a:pt x="78" y="46"/>
                    </a:cubicBezTo>
                    <a:cubicBezTo>
                      <a:pt x="79" y="44"/>
                      <a:pt x="79" y="42"/>
                      <a:pt x="79" y="40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9" y="39"/>
                      <a:pt x="79" y="39"/>
                      <a:pt x="79" y="39"/>
                    </a:cubicBezTo>
                    <a:close/>
                    <a:moveTo>
                      <a:pt x="74" y="39"/>
                    </a:moveTo>
                    <a:cubicBezTo>
                      <a:pt x="74" y="39"/>
                      <a:pt x="74" y="39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4" y="40"/>
                      <a:pt x="74" y="40"/>
                      <a:pt x="74" y="40"/>
                    </a:cubicBezTo>
                    <a:cubicBezTo>
                      <a:pt x="74" y="40"/>
                      <a:pt x="74" y="40"/>
                      <a:pt x="74" y="40"/>
                    </a:cubicBezTo>
                    <a:cubicBezTo>
                      <a:pt x="74" y="40"/>
                      <a:pt x="74" y="40"/>
                      <a:pt x="74" y="40"/>
                    </a:cubicBezTo>
                    <a:cubicBezTo>
                      <a:pt x="74" y="42"/>
                      <a:pt x="74" y="44"/>
                      <a:pt x="74" y="45"/>
                    </a:cubicBezTo>
                    <a:cubicBezTo>
                      <a:pt x="73" y="47"/>
                      <a:pt x="73" y="49"/>
                      <a:pt x="72" y="51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69" y="63"/>
                      <a:pt x="61" y="72"/>
                      <a:pt x="54" y="81"/>
                    </a:cubicBezTo>
                    <a:cubicBezTo>
                      <a:pt x="48" y="88"/>
                      <a:pt x="43" y="95"/>
                      <a:pt x="39" y="102"/>
                    </a:cubicBezTo>
                    <a:cubicBezTo>
                      <a:pt x="35" y="94"/>
                      <a:pt x="30" y="86"/>
                      <a:pt x="24" y="79"/>
                    </a:cubicBezTo>
                    <a:cubicBezTo>
                      <a:pt x="15" y="67"/>
                      <a:pt x="5" y="54"/>
                      <a:pt x="6" y="40"/>
                    </a:cubicBezTo>
                    <a:cubicBezTo>
                      <a:pt x="6" y="40"/>
                      <a:pt x="6" y="39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30"/>
                      <a:pt x="10" y="21"/>
                      <a:pt x="16" y="15"/>
                    </a:cubicBezTo>
                    <a:cubicBezTo>
                      <a:pt x="22" y="9"/>
                      <a:pt x="31" y="5"/>
                      <a:pt x="40" y="5"/>
                    </a:cubicBezTo>
                    <a:cubicBezTo>
                      <a:pt x="49" y="5"/>
                      <a:pt x="58" y="9"/>
                      <a:pt x="64" y="15"/>
                    </a:cubicBezTo>
                    <a:cubicBezTo>
                      <a:pt x="70" y="21"/>
                      <a:pt x="74" y="29"/>
                      <a:pt x="74" y="39"/>
                    </a:cubicBezTo>
                    <a:cubicBezTo>
                      <a:pt x="74" y="39"/>
                      <a:pt x="74" y="39"/>
                      <a:pt x="7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7"/>
              <p:cNvSpPr>
                <a:spLocks noEditPoints="1"/>
              </p:cNvSpPr>
              <p:nvPr/>
            </p:nvSpPr>
            <p:spPr bwMode="auto">
              <a:xfrm>
                <a:off x="4997450" y="2705101"/>
                <a:ext cx="173038" cy="166688"/>
              </a:xfrm>
              <a:custGeom>
                <a:avLst/>
                <a:gdLst>
                  <a:gd name="T0" fmla="*/ 22 w 44"/>
                  <a:gd name="T1" fmla="*/ 0 h 43"/>
                  <a:gd name="T2" fmla="*/ 7 w 44"/>
                  <a:gd name="T3" fmla="*/ 6 h 43"/>
                  <a:gd name="T4" fmla="*/ 0 w 44"/>
                  <a:gd name="T5" fmla="*/ 22 h 43"/>
                  <a:gd name="T6" fmla="*/ 7 w 44"/>
                  <a:gd name="T7" fmla="*/ 37 h 43"/>
                  <a:gd name="T8" fmla="*/ 22 w 44"/>
                  <a:gd name="T9" fmla="*/ 43 h 43"/>
                  <a:gd name="T10" fmla="*/ 37 w 44"/>
                  <a:gd name="T11" fmla="*/ 37 h 43"/>
                  <a:gd name="T12" fmla="*/ 44 w 44"/>
                  <a:gd name="T13" fmla="*/ 22 h 43"/>
                  <a:gd name="T14" fmla="*/ 37 w 44"/>
                  <a:gd name="T15" fmla="*/ 6 h 43"/>
                  <a:gd name="T16" fmla="*/ 22 w 44"/>
                  <a:gd name="T17" fmla="*/ 0 h 43"/>
                  <a:gd name="T18" fmla="*/ 34 w 44"/>
                  <a:gd name="T19" fmla="*/ 33 h 43"/>
                  <a:gd name="T20" fmla="*/ 22 w 44"/>
                  <a:gd name="T21" fmla="*/ 38 h 43"/>
                  <a:gd name="T22" fmla="*/ 10 w 44"/>
                  <a:gd name="T23" fmla="*/ 33 h 43"/>
                  <a:gd name="T24" fmla="*/ 5 w 44"/>
                  <a:gd name="T25" fmla="*/ 22 h 43"/>
                  <a:gd name="T26" fmla="*/ 10 w 44"/>
                  <a:gd name="T27" fmla="*/ 10 h 43"/>
                  <a:gd name="T28" fmla="*/ 22 w 44"/>
                  <a:gd name="T29" fmla="*/ 5 h 43"/>
                  <a:gd name="T30" fmla="*/ 34 w 44"/>
                  <a:gd name="T31" fmla="*/ 10 h 43"/>
                  <a:gd name="T32" fmla="*/ 39 w 44"/>
                  <a:gd name="T33" fmla="*/ 22 h 43"/>
                  <a:gd name="T34" fmla="*/ 34 w 44"/>
                  <a:gd name="T35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43">
                    <a:moveTo>
                      <a:pt x="22" y="0"/>
                    </a:moveTo>
                    <a:cubicBezTo>
                      <a:pt x="16" y="0"/>
                      <a:pt x="11" y="2"/>
                      <a:pt x="7" y="6"/>
                    </a:cubicBezTo>
                    <a:cubicBezTo>
                      <a:pt x="3" y="10"/>
                      <a:pt x="0" y="16"/>
                      <a:pt x="0" y="22"/>
                    </a:cubicBezTo>
                    <a:cubicBezTo>
                      <a:pt x="0" y="27"/>
                      <a:pt x="3" y="33"/>
                      <a:pt x="7" y="37"/>
                    </a:cubicBezTo>
                    <a:cubicBezTo>
                      <a:pt x="11" y="41"/>
                      <a:pt x="16" y="43"/>
                      <a:pt x="22" y="43"/>
                    </a:cubicBezTo>
                    <a:cubicBezTo>
                      <a:pt x="28" y="43"/>
                      <a:pt x="34" y="41"/>
                      <a:pt x="37" y="37"/>
                    </a:cubicBezTo>
                    <a:cubicBezTo>
                      <a:pt x="41" y="33"/>
                      <a:pt x="44" y="27"/>
                      <a:pt x="44" y="22"/>
                    </a:cubicBezTo>
                    <a:cubicBezTo>
                      <a:pt x="44" y="16"/>
                      <a:pt x="41" y="10"/>
                      <a:pt x="37" y="6"/>
                    </a:cubicBezTo>
                    <a:cubicBezTo>
                      <a:pt x="34" y="2"/>
                      <a:pt x="28" y="0"/>
                      <a:pt x="22" y="0"/>
                    </a:cubicBezTo>
                    <a:close/>
                    <a:moveTo>
                      <a:pt x="34" y="33"/>
                    </a:moveTo>
                    <a:cubicBezTo>
                      <a:pt x="31" y="36"/>
                      <a:pt x="27" y="38"/>
                      <a:pt x="22" y="38"/>
                    </a:cubicBezTo>
                    <a:cubicBezTo>
                      <a:pt x="17" y="38"/>
                      <a:pt x="13" y="36"/>
                      <a:pt x="10" y="33"/>
                    </a:cubicBezTo>
                    <a:cubicBezTo>
                      <a:pt x="7" y="30"/>
                      <a:pt x="5" y="26"/>
                      <a:pt x="5" y="22"/>
                    </a:cubicBezTo>
                    <a:cubicBezTo>
                      <a:pt x="5" y="17"/>
                      <a:pt x="7" y="13"/>
                      <a:pt x="10" y="10"/>
                    </a:cubicBezTo>
                    <a:cubicBezTo>
                      <a:pt x="13" y="7"/>
                      <a:pt x="17" y="5"/>
                      <a:pt x="22" y="5"/>
                    </a:cubicBezTo>
                    <a:cubicBezTo>
                      <a:pt x="27" y="5"/>
                      <a:pt x="31" y="7"/>
                      <a:pt x="34" y="10"/>
                    </a:cubicBezTo>
                    <a:cubicBezTo>
                      <a:pt x="37" y="13"/>
                      <a:pt x="39" y="17"/>
                      <a:pt x="39" y="22"/>
                    </a:cubicBezTo>
                    <a:cubicBezTo>
                      <a:pt x="39" y="26"/>
                      <a:pt x="37" y="30"/>
                      <a:pt x="3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5009478" y="2076104"/>
              <a:ext cx="3315279" cy="9617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40" name="矩形 39"/>
            <p:cNvSpPr/>
            <p:nvPr/>
          </p:nvSpPr>
          <p:spPr>
            <a:xfrm flipH="1">
              <a:off x="185738" y="496402"/>
              <a:ext cx="6066463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3"/>
            <p:cNvSpPr txBox="1"/>
            <p:nvPr/>
          </p:nvSpPr>
          <p:spPr>
            <a:xfrm flipH="1">
              <a:off x="6252201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8751561" y="496402"/>
              <a:ext cx="1212161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888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7398956" y="3986033"/>
            <a:ext cx="2276857" cy="142646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1449" y="3986033"/>
            <a:ext cx="2276856" cy="142646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441448" y="2121408"/>
            <a:ext cx="2276857" cy="142646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49" b="5120"/>
          <a:stretch/>
        </p:blipFill>
        <p:spPr>
          <a:xfrm>
            <a:off x="471488" y="2121408"/>
            <a:ext cx="1896809" cy="142646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25" b="9145"/>
          <a:stretch/>
        </p:blipFill>
        <p:spPr>
          <a:xfrm>
            <a:off x="5428996" y="2121408"/>
            <a:ext cx="1896807" cy="142646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435" b="4655"/>
          <a:stretch/>
        </p:blipFill>
        <p:spPr>
          <a:xfrm>
            <a:off x="471488" y="3986912"/>
            <a:ext cx="1896809" cy="142646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1" r="11770" b="6753"/>
          <a:stretch/>
        </p:blipFill>
        <p:spPr>
          <a:xfrm>
            <a:off x="5428996" y="3986033"/>
            <a:ext cx="1896809" cy="1427342"/>
          </a:xfrm>
          <a:prstGeom prst="rect">
            <a:avLst/>
          </a:prstGeom>
        </p:spPr>
      </p:pic>
      <p:sp>
        <p:nvSpPr>
          <p:cNvPr id="29" name="任意多边形 28"/>
          <p:cNvSpPr/>
          <p:nvPr/>
        </p:nvSpPr>
        <p:spPr>
          <a:xfrm rot="5400000" flipH="1" flipV="1">
            <a:off x="2441448" y="2121408"/>
            <a:ext cx="673200" cy="672616"/>
          </a:xfrm>
          <a:custGeom>
            <a:avLst/>
            <a:gdLst>
              <a:gd name="connsiteX0" fmla="*/ 0 w 2864385"/>
              <a:gd name="connsiteY0" fmla="*/ 0 h 594911"/>
              <a:gd name="connsiteX1" fmla="*/ 2864385 w 2864385"/>
              <a:gd name="connsiteY1" fmla="*/ 0 h 594911"/>
              <a:gd name="connsiteX2" fmla="*/ 2864385 w 2864385"/>
              <a:gd name="connsiteY2" fmla="*/ 594911 h 594911"/>
              <a:gd name="connsiteX3" fmla="*/ 0 w 2864385"/>
              <a:gd name="connsiteY3" fmla="*/ 0 h 5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385" h="594911">
                <a:moveTo>
                  <a:pt x="0" y="0"/>
                </a:moveTo>
                <a:lnTo>
                  <a:pt x="2864385" y="0"/>
                </a:lnTo>
                <a:lnTo>
                  <a:pt x="2864385" y="594911"/>
                </a:lnTo>
                <a:lnTo>
                  <a:pt x="0" y="0"/>
                </a:lnTo>
                <a:close/>
              </a:path>
            </a:pathLst>
          </a:cu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6200000" flipH="1">
            <a:off x="2441448" y="4749701"/>
            <a:ext cx="673200" cy="672616"/>
          </a:xfrm>
          <a:custGeom>
            <a:avLst/>
            <a:gdLst>
              <a:gd name="connsiteX0" fmla="*/ 0 w 2864385"/>
              <a:gd name="connsiteY0" fmla="*/ 0 h 594911"/>
              <a:gd name="connsiteX1" fmla="*/ 2864385 w 2864385"/>
              <a:gd name="connsiteY1" fmla="*/ 0 h 594911"/>
              <a:gd name="connsiteX2" fmla="*/ 2864385 w 2864385"/>
              <a:gd name="connsiteY2" fmla="*/ 594911 h 594911"/>
              <a:gd name="connsiteX3" fmla="*/ 0 w 2864385"/>
              <a:gd name="connsiteY3" fmla="*/ 0 h 5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385" h="594911">
                <a:moveTo>
                  <a:pt x="0" y="0"/>
                </a:moveTo>
                <a:lnTo>
                  <a:pt x="2864385" y="0"/>
                </a:lnTo>
                <a:lnTo>
                  <a:pt x="2864385" y="594911"/>
                </a:lnTo>
                <a:lnTo>
                  <a:pt x="0" y="0"/>
                </a:lnTo>
                <a:close/>
              </a:path>
            </a:pathLst>
          </a:cu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5400000">
            <a:off x="8998000" y="4736732"/>
            <a:ext cx="673200" cy="672616"/>
          </a:xfrm>
          <a:custGeom>
            <a:avLst/>
            <a:gdLst>
              <a:gd name="connsiteX0" fmla="*/ 0 w 2864385"/>
              <a:gd name="connsiteY0" fmla="*/ 0 h 594911"/>
              <a:gd name="connsiteX1" fmla="*/ 2864385 w 2864385"/>
              <a:gd name="connsiteY1" fmla="*/ 0 h 594911"/>
              <a:gd name="connsiteX2" fmla="*/ 2864385 w 2864385"/>
              <a:gd name="connsiteY2" fmla="*/ 594911 h 594911"/>
              <a:gd name="connsiteX3" fmla="*/ 0 w 2864385"/>
              <a:gd name="connsiteY3" fmla="*/ 0 h 5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385" h="594911">
                <a:moveTo>
                  <a:pt x="0" y="0"/>
                </a:moveTo>
                <a:lnTo>
                  <a:pt x="2864385" y="0"/>
                </a:lnTo>
                <a:lnTo>
                  <a:pt x="2864385" y="594911"/>
                </a:lnTo>
                <a:lnTo>
                  <a:pt x="0" y="0"/>
                </a:lnTo>
                <a:close/>
              </a:path>
            </a:pathLst>
          </a:cu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398956" y="2121408"/>
            <a:ext cx="2276857" cy="142646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rot="16200000" flipV="1">
            <a:off x="9009151" y="2121408"/>
            <a:ext cx="673200" cy="672616"/>
          </a:xfrm>
          <a:custGeom>
            <a:avLst/>
            <a:gdLst>
              <a:gd name="connsiteX0" fmla="*/ 0 w 2864385"/>
              <a:gd name="connsiteY0" fmla="*/ 0 h 594911"/>
              <a:gd name="connsiteX1" fmla="*/ 2864385 w 2864385"/>
              <a:gd name="connsiteY1" fmla="*/ 0 h 594911"/>
              <a:gd name="connsiteX2" fmla="*/ 2864385 w 2864385"/>
              <a:gd name="connsiteY2" fmla="*/ 594911 h 594911"/>
              <a:gd name="connsiteX3" fmla="*/ 0 w 2864385"/>
              <a:gd name="connsiteY3" fmla="*/ 0 h 5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385" h="594911">
                <a:moveTo>
                  <a:pt x="0" y="0"/>
                </a:moveTo>
                <a:lnTo>
                  <a:pt x="2864385" y="0"/>
                </a:lnTo>
                <a:lnTo>
                  <a:pt x="2864385" y="594911"/>
                </a:lnTo>
                <a:lnTo>
                  <a:pt x="0" y="0"/>
                </a:lnTo>
                <a:close/>
              </a:path>
            </a:pathLst>
          </a:cu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40" name="矩形 39"/>
            <p:cNvSpPr/>
            <p:nvPr/>
          </p:nvSpPr>
          <p:spPr>
            <a:xfrm>
              <a:off x="3897259" y="496402"/>
              <a:ext cx="6066463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TextBox 2"/>
            <p:cNvSpPr txBox="1"/>
            <p:nvPr/>
          </p:nvSpPr>
          <p:spPr>
            <a:xfrm>
              <a:off x="1397899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85738" y="496402"/>
              <a:ext cx="1212161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530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0" t="31410" r="35499" b="7630"/>
          <a:stretch/>
        </p:blipFill>
        <p:spPr>
          <a:xfrm>
            <a:off x="469232" y="1161473"/>
            <a:ext cx="2863515" cy="2743200"/>
          </a:xfrm>
          <a:prstGeom prst="rect">
            <a:avLst/>
          </a:prstGeom>
        </p:spPr>
      </p:pic>
      <p:pic>
        <p:nvPicPr>
          <p:cNvPr id="39" name="图片 3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2" t="28931" r="22431" b="11453"/>
          <a:stretch/>
        </p:blipFill>
        <p:spPr>
          <a:xfrm flipH="1">
            <a:off x="3657599" y="1161473"/>
            <a:ext cx="2862000" cy="27432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6" t="38975" r="30234" b="-1"/>
          <a:stretch/>
        </p:blipFill>
        <p:spPr>
          <a:xfrm>
            <a:off x="6826585" y="1161473"/>
            <a:ext cx="2863515" cy="274320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66114" y="3800010"/>
            <a:ext cx="2867373" cy="518206"/>
            <a:chOff x="466114" y="3818864"/>
            <a:chExt cx="2867373" cy="518206"/>
          </a:xfrm>
        </p:grpSpPr>
        <p:sp>
          <p:nvSpPr>
            <p:cNvPr id="45" name="矩形 44"/>
            <p:cNvSpPr/>
            <p:nvPr/>
          </p:nvSpPr>
          <p:spPr>
            <a:xfrm flipH="1">
              <a:off x="466114" y="3818864"/>
              <a:ext cx="2867373" cy="518206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91829" y="3923758"/>
              <a:ext cx="2415941" cy="308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点击添加图片标题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57599" y="3800010"/>
            <a:ext cx="2867373" cy="518206"/>
            <a:chOff x="466114" y="3818864"/>
            <a:chExt cx="2867373" cy="518206"/>
          </a:xfrm>
        </p:grpSpPr>
        <p:sp>
          <p:nvSpPr>
            <p:cNvPr id="34" name="矩形 33"/>
            <p:cNvSpPr/>
            <p:nvPr/>
          </p:nvSpPr>
          <p:spPr>
            <a:xfrm flipH="1">
              <a:off x="466114" y="3818864"/>
              <a:ext cx="2867373" cy="518206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1829" y="3923758"/>
              <a:ext cx="2415941" cy="308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点击添加图片标题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26585" y="3800010"/>
            <a:ext cx="2867373" cy="518206"/>
            <a:chOff x="466114" y="3818864"/>
            <a:chExt cx="2867373" cy="518206"/>
          </a:xfrm>
        </p:grpSpPr>
        <p:sp>
          <p:nvSpPr>
            <p:cNvPr id="38" name="矩形 37"/>
            <p:cNvSpPr/>
            <p:nvPr/>
          </p:nvSpPr>
          <p:spPr>
            <a:xfrm flipH="1">
              <a:off x="466114" y="3818864"/>
              <a:ext cx="2867373" cy="518206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91829" y="3923758"/>
              <a:ext cx="2415941" cy="308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点击添加图片标题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30" name="矩形 29"/>
            <p:cNvSpPr/>
            <p:nvPr/>
          </p:nvSpPr>
          <p:spPr>
            <a:xfrm flipH="1">
              <a:off x="185738" y="496402"/>
              <a:ext cx="6066463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"/>
            <p:cNvSpPr txBox="1"/>
            <p:nvPr/>
          </p:nvSpPr>
          <p:spPr>
            <a:xfrm flipH="1">
              <a:off x="6252201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flipH="1">
              <a:off x="8751561" y="496402"/>
              <a:ext cx="1212161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187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推着自行车的美女图片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7" t="2547" r="28662" b="59803"/>
          <a:stretch/>
        </p:blipFill>
        <p:spPr bwMode="auto">
          <a:xfrm>
            <a:off x="735608" y="1694329"/>
            <a:ext cx="1659636" cy="1659636"/>
          </a:xfrm>
          <a:prstGeom prst="rect">
            <a:avLst/>
          </a:prstGeom>
          <a:solidFill>
            <a:srgbClr val="696668"/>
          </a:solidFill>
          <a:ln w="57150">
            <a:solidFill>
              <a:srgbClr val="F2CC03"/>
            </a:solidFill>
          </a:ln>
          <a:extLst/>
        </p:spPr>
      </p:pic>
      <p:pic>
        <p:nvPicPr>
          <p:cNvPr id="10244" name="Picture 4" descr="http://img4.zdface.com/Image/2014-06-17/20140617180838170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0" r="56569" b="68773"/>
          <a:stretch/>
        </p:blipFill>
        <p:spPr bwMode="auto">
          <a:xfrm flipH="1">
            <a:off x="5415205" y="1694329"/>
            <a:ext cx="1659636" cy="1659636"/>
          </a:xfrm>
          <a:prstGeom prst="rect">
            <a:avLst/>
          </a:prstGeom>
          <a:solidFill>
            <a:srgbClr val="696668"/>
          </a:solidFill>
          <a:ln w="57150">
            <a:solidFill>
              <a:srgbClr val="F2CC03"/>
            </a:solidFill>
          </a:ln>
          <a:extLst/>
        </p:spPr>
      </p:pic>
      <p:grpSp>
        <p:nvGrpSpPr>
          <p:cNvPr id="21" name="组合 20"/>
          <p:cNvGrpSpPr/>
          <p:nvPr/>
        </p:nvGrpSpPr>
        <p:grpSpPr>
          <a:xfrm>
            <a:off x="665426" y="1099457"/>
            <a:ext cx="1800001" cy="371211"/>
            <a:chOff x="665426" y="1099457"/>
            <a:chExt cx="1800001" cy="371211"/>
          </a:xfrm>
        </p:grpSpPr>
        <p:sp>
          <p:nvSpPr>
            <p:cNvPr id="34" name="矩形 33"/>
            <p:cNvSpPr/>
            <p:nvPr/>
          </p:nvSpPr>
          <p:spPr>
            <a:xfrm>
              <a:off x="665426" y="1099457"/>
              <a:ext cx="1800001" cy="359229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0235" y="1132114"/>
              <a:ext cx="15703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Holloman GH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02278" y="1099457"/>
            <a:ext cx="1800001" cy="371211"/>
            <a:chOff x="3002278" y="1099457"/>
            <a:chExt cx="1800001" cy="371211"/>
          </a:xfrm>
        </p:grpSpPr>
        <p:sp>
          <p:nvSpPr>
            <p:cNvPr id="35" name="矩形 34"/>
            <p:cNvSpPr/>
            <p:nvPr/>
          </p:nvSpPr>
          <p:spPr>
            <a:xfrm>
              <a:off x="3002278" y="1099457"/>
              <a:ext cx="1800001" cy="359229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17087" y="1132114"/>
              <a:ext cx="15703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</a:rPr>
                <a:t>Swift RH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45023" y="1099457"/>
            <a:ext cx="1800001" cy="371211"/>
            <a:chOff x="5345023" y="1099457"/>
            <a:chExt cx="1800001" cy="371211"/>
          </a:xfrm>
        </p:grpSpPr>
        <p:sp>
          <p:nvSpPr>
            <p:cNvPr id="36" name="矩形 35"/>
            <p:cNvSpPr/>
            <p:nvPr/>
          </p:nvSpPr>
          <p:spPr>
            <a:xfrm>
              <a:off x="5345023" y="1099457"/>
              <a:ext cx="1800001" cy="359229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59832" y="1132114"/>
              <a:ext cx="15703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Olshaker</a:t>
              </a: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JS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687767" y="1099457"/>
            <a:ext cx="1800001" cy="371211"/>
            <a:chOff x="7687767" y="1099457"/>
            <a:chExt cx="1800001" cy="371211"/>
          </a:xfrm>
        </p:grpSpPr>
        <p:sp>
          <p:nvSpPr>
            <p:cNvPr id="37" name="矩形 36"/>
            <p:cNvSpPr/>
            <p:nvPr/>
          </p:nvSpPr>
          <p:spPr>
            <a:xfrm>
              <a:off x="7687767" y="1099457"/>
              <a:ext cx="1800001" cy="359229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02576" y="1132114"/>
              <a:ext cx="15703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err="1" smtClean="0">
                  <a:solidFill>
                    <a:schemeClr val="bg1"/>
                  </a:solidFill>
                </a:rPr>
                <a:t>Caplan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 LR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266" name="Picture 2" descr="http://img5.duitang.com/uploads/item/201409/24/20140924134424_NKdMe.png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5" r="22268" b="50000"/>
          <a:stretch/>
        </p:blipFill>
        <p:spPr bwMode="auto">
          <a:xfrm>
            <a:off x="3072460" y="1694329"/>
            <a:ext cx="1659636" cy="1659636"/>
          </a:xfrm>
          <a:prstGeom prst="rect">
            <a:avLst/>
          </a:prstGeom>
          <a:noFill/>
          <a:ln w="57150">
            <a:solidFill>
              <a:srgbClr val="69666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g2.paipaiimg.com/06f0e619/item-50D7F596-E22ED12600000000040100001E45FB38.0.300x300.jpg"/>
          <p:cNvPicPr>
            <a:picLocks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1" r="32693" b="64400"/>
          <a:stretch/>
        </p:blipFill>
        <p:spPr bwMode="auto">
          <a:xfrm>
            <a:off x="7757949" y="1694329"/>
            <a:ext cx="1659636" cy="1659636"/>
          </a:xfrm>
          <a:prstGeom prst="rect">
            <a:avLst/>
          </a:prstGeom>
          <a:noFill/>
          <a:ln w="57150">
            <a:solidFill>
              <a:srgbClr val="69666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>
            <a:off x="665427" y="3562729"/>
            <a:ext cx="1800000" cy="1807783"/>
          </a:xfrm>
          <a:prstGeom prst="rect">
            <a:avLst/>
          </a:pr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002278" y="3562729"/>
            <a:ext cx="1800000" cy="180778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345023" y="3562729"/>
            <a:ext cx="1800000" cy="1807783"/>
          </a:xfrm>
          <a:prstGeom prst="rect">
            <a:avLst/>
          </a:prstGeom>
          <a:solidFill>
            <a:srgbClr val="F2CC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687767" y="3562729"/>
            <a:ext cx="1800000" cy="1807783"/>
          </a:xfrm>
          <a:prstGeom prst="rect">
            <a:avLst/>
          </a:prstGeom>
          <a:solidFill>
            <a:srgbClr val="696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38" name="矩形 37"/>
            <p:cNvSpPr/>
            <p:nvPr/>
          </p:nvSpPr>
          <p:spPr>
            <a:xfrm>
              <a:off x="3897259" y="496402"/>
              <a:ext cx="6066463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Box 2"/>
            <p:cNvSpPr txBox="1"/>
            <p:nvPr/>
          </p:nvSpPr>
          <p:spPr>
            <a:xfrm>
              <a:off x="1397899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85738" y="496402"/>
              <a:ext cx="1212161" cy="99315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15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500">
        <p:fade/>
      </p:transition>
    </mc:Choice>
    <mc:Fallback xmlns="">
      <p:transition spd="med" advTm="9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3215" y="1572766"/>
            <a:ext cx="2383099" cy="379656"/>
            <a:chOff x="2933215" y="1572766"/>
            <a:chExt cx="2383099" cy="379656"/>
          </a:xfrm>
        </p:grpSpPr>
        <p:sp>
          <p:nvSpPr>
            <p:cNvPr id="2053" name="矩形 2052"/>
            <p:cNvSpPr/>
            <p:nvPr/>
          </p:nvSpPr>
          <p:spPr>
            <a:xfrm>
              <a:off x="2933215" y="1572766"/>
              <a:ext cx="2383099" cy="379656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88829" y="1572766"/>
              <a:ext cx="2071869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7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添加此段落标题</a:t>
              </a:r>
              <a:endParaRPr lang="zh-CN" altLang="en-US" sz="17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098" name="Picture 2" descr="美丽自然风景图片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9" t="25801" r="12849" b="37807"/>
          <a:stretch/>
        </p:blipFill>
        <p:spPr bwMode="auto">
          <a:xfrm flipH="1">
            <a:off x="185738" y="1421177"/>
            <a:ext cx="2373982" cy="202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河流上的木材和岩石图片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901" y="3633958"/>
            <a:ext cx="2855729" cy="19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2688116" y="3626422"/>
            <a:ext cx="2864385" cy="594911"/>
            <a:chOff x="2688116" y="3626422"/>
            <a:chExt cx="2864385" cy="594911"/>
          </a:xfrm>
        </p:grpSpPr>
        <p:sp>
          <p:nvSpPr>
            <p:cNvPr id="10" name="任意多边形 9"/>
            <p:cNvSpPr/>
            <p:nvPr/>
          </p:nvSpPr>
          <p:spPr>
            <a:xfrm>
              <a:off x="2688116" y="3626422"/>
              <a:ext cx="2864385" cy="594911"/>
            </a:xfrm>
            <a:custGeom>
              <a:avLst/>
              <a:gdLst>
                <a:gd name="connsiteX0" fmla="*/ 0 w 2864385"/>
                <a:gd name="connsiteY0" fmla="*/ 0 h 594911"/>
                <a:gd name="connsiteX1" fmla="*/ 2864385 w 2864385"/>
                <a:gd name="connsiteY1" fmla="*/ 0 h 594911"/>
                <a:gd name="connsiteX2" fmla="*/ 2864385 w 2864385"/>
                <a:gd name="connsiteY2" fmla="*/ 594911 h 594911"/>
                <a:gd name="connsiteX3" fmla="*/ 0 w 2864385"/>
                <a:gd name="connsiteY3" fmla="*/ 0 h 5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385" h="594911">
                  <a:moveTo>
                    <a:pt x="0" y="0"/>
                  </a:moveTo>
                  <a:lnTo>
                    <a:pt x="2864385" y="0"/>
                  </a:lnTo>
                  <a:lnTo>
                    <a:pt x="2864385" y="594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393209" y="3635566"/>
              <a:ext cx="1159292" cy="362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spc="300" dirty="0" smtClean="0">
                  <a:solidFill>
                    <a:srgbClr val="6966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图片标题</a:t>
              </a:r>
              <a:endParaRPr lang="zh-CN" altLang="en-US" sz="1600" b="1" spc="300" dirty="0">
                <a:solidFill>
                  <a:srgbClr val="6966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4975" y="1415285"/>
            <a:ext cx="2374745" cy="672616"/>
            <a:chOff x="184975" y="1415285"/>
            <a:chExt cx="2374745" cy="672616"/>
          </a:xfrm>
        </p:grpSpPr>
        <p:sp>
          <p:nvSpPr>
            <p:cNvPr id="48" name="任意多边形 47"/>
            <p:cNvSpPr/>
            <p:nvPr/>
          </p:nvSpPr>
          <p:spPr>
            <a:xfrm flipH="1">
              <a:off x="185738" y="1415285"/>
              <a:ext cx="2373982" cy="672616"/>
            </a:xfrm>
            <a:custGeom>
              <a:avLst/>
              <a:gdLst>
                <a:gd name="connsiteX0" fmla="*/ 0 w 2864385"/>
                <a:gd name="connsiteY0" fmla="*/ 0 h 594911"/>
                <a:gd name="connsiteX1" fmla="*/ 2864385 w 2864385"/>
                <a:gd name="connsiteY1" fmla="*/ 0 h 594911"/>
                <a:gd name="connsiteX2" fmla="*/ 2864385 w 2864385"/>
                <a:gd name="connsiteY2" fmla="*/ 594911 h 594911"/>
                <a:gd name="connsiteX3" fmla="*/ 0 w 2864385"/>
                <a:gd name="connsiteY3" fmla="*/ 0 h 59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4385" h="594911">
                  <a:moveTo>
                    <a:pt x="0" y="0"/>
                  </a:moveTo>
                  <a:lnTo>
                    <a:pt x="2864385" y="0"/>
                  </a:lnTo>
                  <a:lnTo>
                    <a:pt x="2864385" y="594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84975" y="1421177"/>
              <a:ext cx="1159292" cy="362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spc="300" dirty="0" smtClean="0">
                  <a:solidFill>
                    <a:srgbClr val="6966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图片标题</a:t>
              </a:r>
              <a:endParaRPr lang="zh-CN" altLang="en-US" sz="1600" b="1" spc="300" dirty="0">
                <a:solidFill>
                  <a:srgbClr val="6966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5179" y="3715795"/>
            <a:ext cx="1795099" cy="406265"/>
            <a:chOff x="3284901" y="3839107"/>
            <a:chExt cx="1795099" cy="406265"/>
          </a:xfrm>
        </p:grpSpPr>
        <p:sp>
          <p:nvSpPr>
            <p:cNvPr id="53" name="矩形 52"/>
            <p:cNvSpPr/>
            <p:nvPr/>
          </p:nvSpPr>
          <p:spPr>
            <a:xfrm>
              <a:off x="3284901" y="3839107"/>
              <a:ext cx="1795099" cy="379656"/>
            </a:xfrm>
            <a:prstGeom prst="rect">
              <a:avLst/>
            </a:prstGeom>
            <a:solidFill>
              <a:srgbClr val="6966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18205" y="3839107"/>
              <a:ext cx="1528490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7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添加此标题</a:t>
              </a:r>
              <a:endParaRPr lang="zh-CN" altLang="en-US" sz="17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1" t="19156" r="27443"/>
          <a:stretch/>
        </p:blipFill>
        <p:spPr>
          <a:xfrm flipH="1">
            <a:off x="5683040" y="1412995"/>
            <a:ext cx="4280682" cy="4128589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85738" y="315228"/>
            <a:ext cx="9777984" cy="461665"/>
            <a:chOff x="185738" y="315228"/>
            <a:chExt cx="9777984" cy="461665"/>
          </a:xfrm>
        </p:grpSpPr>
        <p:sp>
          <p:nvSpPr>
            <p:cNvPr id="23" name="矩形 22"/>
            <p:cNvSpPr/>
            <p:nvPr/>
          </p:nvSpPr>
          <p:spPr>
            <a:xfrm flipH="1">
              <a:off x="185738" y="496402"/>
              <a:ext cx="6066463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3"/>
            <p:cNvSpPr txBox="1"/>
            <p:nvPr/>
          </p:nvSpPr>
          <p:spPr>
            <a:xfrm flipH="1">
              <a:off x="6252201" y="315228"/>
              <a:ext cx="2499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</a:t>
              </a:r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添加此标题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8751561" y="496402"/>
              <a:ext cx="1212161" cy="99315"/>
            </a:xfrm>
            <a:prstGeom prst="rect">
              <a:avLst/>
            </a:prstGeom>
            <a:solidFill>
              <a:srgbClr val="F2CC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43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00">
        <p:fade/>
      </p:transition>
    </mc:Choice>
    <mc:Fallback xmlns="">
      <p:transition spd="med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2443</TotalTime>
  <Words>94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pc</cp:lastModifiedBy>
  <cp:revision>292</cp:revision>
  <dcterms:created xsi:type="dcterms:W3CDTF">2015-03-31T12:05:50Z</dcterms:created>
  <dcterms:modified xsi:type="dcterms:W3CDTF">2015-07-13T08:45:56Z</dcterms:modified>
</cp:coreProperties>
</file>