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79" r:id="rId1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212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2626"/>
    <a:srgbClr val="000000"/>
    <a:srgbClr val="1C1C1C"/>
    <a:srgbClr val="5B9B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5" d="100"/>
          <a:sy n="95" d="100"/>
        </p:scale>
        <p:origin x="-690" y="-90"/>
      </p:cViewPr>
      <p:guideLst>
        <p:guide orient="horz" pos="1212"/>
        <p:guide orient="horz" pos="21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778C-F5F1-4A4F-912D-CFB61A19C44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D2B32-80E8-4AF5-9BD1-1F373CCBBC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53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778C-F5F1-4A4F-912D-CFB61A19C44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D2B32-80E8-4AF5-9BD1-1F373CCBBC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958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778C-F5F1-4A4F-912D-CFB61A19C44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D2B32-80E8-4AF5-9BD1-1F373CCBBC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903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778C-F5F1-4A4F-912D-CFB61A19C44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D2B32-80E8-4AF5-9BD1-1F373CCBBC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031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778C-F5F1-4A4F-912D-CFB61A19C44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D2B32-80E8-4AF5-9BD1-1F373CCBBC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821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778C-F5F1-4A4F-912D-CFB61A19C44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D2B32-80E8-4AF5-9BD1-1F373CCBBC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692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778C-F5F1-4A4F-912D-CFB61A19C44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D2B32-80E8-4AF5-9BD1-1F373CCBBC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395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778C-F5F1-4A4F-912D-CFB61A19C44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D2B32-80E8-4AF5-9BD1-1F373CCBBC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095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778C-F5F1-4A4F-912D-CFB61A19C44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D2B32-80E8-4AF5-9BD1-1F373CCBBC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024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778C-F5F1-4A4F-912D-CFB61A19C44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D2B32-80E8-4AF5-9BD1-1F373CCBBC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080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778C-F5F1-4A4F-912D-CFB61A19C44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D2B32-80E8-4AF5-9BD1-1F373CCBBC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79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1778C-F5F1-4A4F-912D-CFB61A19C44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D2B32-80E8-4AF5-9BD1-1F373CCBBC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747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3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5.jpe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4.jpeg"/><Relationship Id="rId7" Type="http://schemas.openxmlformats.org/officeDocument/2006/relationships/image" Target="../media/image19.jpe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2.jpeg"/><Relationship Id="rId7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58027" y="926453"/>
            <a:ext cx="1369606" cy="19582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在这里 你可以看见 世界</a:t>
            </a:r>
            <a:endParaRPr lang="en-US" altLang="zh-CN" sz="1100" b="1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1100" dirty="0" err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zaizhelinikeyikanjianshijie</a:t>
            </a:r>
            <a:endParaRPr lang="en-US" altLang="zh-CN" sz="11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而世界 却找不到你</a:t>
            </a:r>
            <a:endParaRPr lang="en-US" altLang="zh-CN" sz="1100" b="1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1100" dirty="0" err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Ershijiequezhaobudaoni</a:t>
            </a:r>
            <a:endParaRPr lang="en-US" altLang="zh-CN" sz="11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---</a:t>
            </a:r>
            <a:r>
              <a:rPr lang="zh-CN" altLang="en-US" sz="11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醉爱静心</a:t>
            </a:r>
            <a:endParaRPr lang="en-US" altLang="zh-CN" sz="1100" b="1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11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11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7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ZUIAIJINGXIN</a:t>
            </a:r>
            <a:endParaRPr lang="zh-CN" altLang="en-US" sz="7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398851" y="0"/>
            <a:ext cx="2869660" cy="5143500"/>
            <a:chOff x="5398851" y="0"/>
            <a:chExt cx="2869660" cy="5143500"/>
          </a:xfrm>
        </p:grpSpPr>
        <p:sp>
          <p:nvSpPr>
            <p:cNvPr id="6" name="矩形 5"/>
            <p:cNvSpPr/>
            <p:nvPr/>
          </p:nvSpPr>
          <p:spPr>
            <a:xfrm>
              <a:off x="5398851" y="0"/>
              <a:ext cx="2869660" cy="5143500"/>
            </a:xfrm>
            <a:prstGeom prst="rect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623382" y="334781"/>
              <a:ext cx="1914015" cy="4564627"/>
              <a:chOff x="5623382" y="334781"/>
              <a:chExt cx="1914015" cy="4564627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5735661" y="4770025"/>
                <a:ext cx="129383" cy="129383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6330977" y="334781"/>
                <a:ext cx="1029449" cy="937359"/>
                <a:chOff x="6330977" y="334781"/>
                <a:chExt cx="1029449" cy="937359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3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30055" y="334781"/>
                  <a:ext cx="607249" cy="433544"/>
                </a:xfrm>
                <a:prstGeom prst="rect">
                  <a:avLst/>
                </a:prstGeom>
              </p:spPr>
            </p:pic>
            <p:sp>
              <p:nvSpPr>
                <p:cNvPr id="12" name="文本框 11"/>
                <p:cNvSpPr txBox="1"/>
                <p:nvPr/>
              </p:nvSpPr>
              <p:spPr>
                <a:xfrm>
                  <a:off x="6330977" y="841253"/>
                  <a:ext cx="1029449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chemeClr val="bg1">
                          <a:lumMod val="85000"/>
                        </a:schemeClr>
                      </a:solidFill>
                      <a:latin typeface="方正康体繁体" panose="02010601030101010101" pitchFamily="2" charset="-122"/>
                      <a:ea typeface="方正康体繁体" panose="02010601030101010101" pitchFamily="2" charset="-122"/>
                    </a:rPr>
                    <a:t>静心</a:t>
                  </a:r>
                  <a:r>
                    <a:rPr lang="zh-CN" altLang="en-US" sz="1600" dirty="0" smtClean="0">
                      <a:solidFill>
                        <a:schemeClr val="bg1">
                          <a:lumMod val="85000"/>
                        </a:schemeClr>
                      </a:solidFill>
                      <a:latin typeface="方正康体繁体" panose="02010601030101010101" pitchFamily="2" charset="-122"/>
                      <a:ea typeface="方正康体繁体" panose="02010601030101010101" pitchFamily="2" charset="-122"/>
                    </a:rPr>
                    <a:t>山庄</a:t>
                  </a:r>
                  <a:endParaRPr lang="en-US" altLang="zh-CN" sz="1600" dirty="0" smtClean="0">
                    <a:solidFill>
                      <a:schemeClr val="bg1">
                        <a:lumMod val="85000"/>
                      </a:schemeClr>
                    </a:solidFill>
                    <a:latin typeface="方正康体繁体" panose="02010601030101010101" pitchFamily="2" charset="-122"/>
                    <a:ea typeface="方正康体繁体" panose="02010601030101010101" pitchFamily="2" charset="-122"/>
                  </a:endParaRPr>
                </a:p>
                <a:p>
                  <a:pPr algn="ctr"/>
                  <a:r>
                    <a:rPr lang="en-US" altLang="zh-CN" sz="600" dirty="0" smtClean="0">
                      <a:solidFill>
                        <a:schemeClr val="bg1">
                          <a:lumMod val="85000"/>
                        </a:schemeClr>
                      </a:solidFill>
                      <a:latin typeface="方正康体繁体" panose="02010601030101010101" pitchFamily="2" charset="-122"/>
                      <a:ea typeface="方正康体繁体" panose="02010601030101010101" pitchFamily="2" charset="-122"/>
                    </a:rPr>
                    <a:t>JINGXINSHANZHUANG</a:t>
                  </a:r>
                  <a:endParaRPr lang="zh-CN" altLang="en-US" sz="600" dirty="0">
                    <a:solidFill>
                      <a:schemeClr val="bg1">
                        <a:lumMod val="85000"/>
                      </a:schemeClr>
                    </a:solidFill>
                    <a:latin typeface="方正康体繁体" panose="02010601030101010101" pitchFamily="2" charset="-122"/>
                    <a:ea typeface="方正康体繁体" panose="02010601030101010101" pitchFamily="2" charset="-122"/>
                  </a:endParaRPr>
                </a:p>
              </p:txBody>
            </p:sp>
          </p:grpSp>
          <p:sp>
            <p:nvSpPr>
              <p:cNvPr id="14" name="文本框 13"/>
              <p:cNvSpPr txBox="1"/>
              <p:nvPr/>
            </p:nvSpPr>
            <p:spPr>
              <a:xfrm>
                <a:off x="7183454" y="2309773"/>
                <a:ext cx="353943" cy="996427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pPr marL="171450" indent="-171450"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爱上静心</a:t>
                </a:r>
                <a:endParaRPr lang="en-US" altLang="zh-CN" sz="1100" dirty="0" smtClean="0">
                  <a:solidFill>
                    <a:schemeClr val="bg1">
                      <a:lumMod val="8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411141" y="2584027"/>
                <a:ext cx="353943" cy="996427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pPr marL="171450" indent="-171450">
                  <a:buFont typeface="Wingdings" panose="05000000000000000000" pitchFamily="2" charset="2"/>
                  <a:buChar char="l"/>
                </a:pPr>
                <a:r>
                  <a:rPr lang="zh-CN" altLang="en-US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涤心之境</a:t>
                </a:r>
                <a:endParaRPr lang="en-US" altLang="zh-CN" sz="1100" dirty="0" smtClean="0">
                  <a:solidFill>
                    <a:schemeClr val="bg1">
                      <a:lumMod val="8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623382" y="2068124"/>
                <a:ext cx="353943" cy="996427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pPr marL="171450" indent="-171450">
                  <a:buFont typeface="Wingdings" panose="05000000000000000000" pitchFamily="2" charset="2"/>
                  <a:buChar char="l"/>
                </a:pPr>
                <a:r>
                  <a:rPr lang="zh-CN" altLang="en-US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大美静心</a:t>
                </a:r>
                <a:endParaRPr lang="en-US" altLang="zh-CN" sz="1100" dirty="0" smtClean="0">
                  <a:solidFill>
                    <a:schemeClr val="bg1">
                      <a:lumMod val="8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5802933" y="4685467"/>
            <a:ext cx="14542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在此处添加公司名称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74364">
            <a:off x="2876226" y="-606950"/>
            <a:ext cx="4477098" cy="43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85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25572">
            <a:off x="5146060" y="1219157"/>
            <a:ext cx="3540739" cy="346714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2352675"/>
            <a:ext cx="6086475" cy="1267212"/>
            <a:chOff x="0" y="2352675"/>
            <a:chExt cx="6086475" cy="1267212"/>
          </a:xfrm>
        </p:grpSpPr>
        <p:sp>
          <p:nvSpPr>
            <p:cNvPr id="8" name="矩形 7"/>
            <p:cNvSpPr/>
            <p:nvPr/>
          </p:nvSpPr>
          <p:spPr>
            <a:xfrm>
              <a:off x="0" y="2352675"/>
              <a:ext cx="2571750" cy="1011238"/>
            </a:xfrm>
            <a:prstGeom prst="rect">
              <a:avLst/>
            </a:prstGeom>
            <a:solidFill>
              <a:srgbClr val="1C1C1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3352374"/>
              <a:ext cx="2571750" cy="267513"/>
            </a:xfrm>
            <a:prstGeom prst="rect">
              <a:avLst/>
            </a:prstGeom>
            <a:solidFill>
              <a:srgbClr val="1C1C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571749" y="3352374"/>
              <a:ext cx="3514726" cy="267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571748" y="2352675"/>
              <a:ext cx="1919619" cy="1011238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571748" y="3094386"/>
              <a:ext cx="1919619" cy="267513"/>
            </a:xfrm>
            <a:prstGeom prst="rect">
              <a:avLst/>
            </a:prstGeom>
            <a:solidFill>
              <a:srgbClr val="0000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1150" y="2415015"/>
            <a:ext cx="1029449" cy="937359"/>
            <a:chOff x="6330977" y="334781"/>
            <a:chExt cx="1029449" cy="93735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0055" y="334781"/>
              <a:ext cx="607249" cy="433544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6330977" y="841253"/>
              <a:ext cx="102944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  <a:latin typeface="方正康体繁体" panose="02010601030101010101" pitchFamily="2" charset="-122"/>
                  <a:ea typeface="方正康体繁体" panose="02010601030101010101" pitchFamily="2" charset="-122"/>
                </a:rPr>
                <a:t>静心</a:t>
              </a:r>
              <a:r>
                <a:rPr lang="zh-CN" altLang="en-US" sz="1600" dirty="0" smtClean="0">
                  <a:solidFill>
                    <a:schemeClr val="bg1">
                      <a:lumMod val="85000"/>
                    </a:schemeClr>
                  </a:solidFill>
                  <a:latin typeface="方正康体繁体" panose="02010601030101010101" pitchFamily="2" charset="-122"/>
                  <a:ea typeface="方正康体繁体" panose="02010601030101010101" pitchFamily="2" charset="-122"/>
                </a:rPr>
                <a:t>山庄</a:t>
              </a:r>
              <a:endPara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方正康体繁体" panose="02010601030101010101" pitchFamily="2" charset="-122"/>
                <a:ea typeface="方正康体繁体" panose="02010601030101010101" pitchFamily="2" charset="-122"/>
              </a:endParaRPr>
            </a:p>
            <a:p>
              <a:pPr algn="ctr"/>
              <a:r>
                <a:rPr lang="en-US" altLang="zh-CN" sz="600" dirty="0" smtClean="0">
                  <a:solidFill>
                    <a:schemeClr val="bg1">
                      <a:lumMod val="85000"/>
                    </a:schemeClr>
                  </a:solidFill>
                  <a:latin typeface="方正康体繁体" panose="02010601030101010101" pitchFamily="2" charset="-122"/>
                  <a:ea typeface="方正康体繁体" panose="02010601030101010101" pitchFamily="2" charset="-122"/>
                </a:rPr>
                <a:t>JINGXINSHANZHUANG</a:t>
              </a:r>
              <a:endParaRPr lang="zh-CN" altLang="en-US" sz="600" dirty="0">
                <a:solidFill>
                  <a:schemeClr val="bg1">
                    <a:lumMod val="85000"/>
                  </a:schemeClr>
                </a:solidFill>
                <a:latin typeface="方正康体繁体" panose="02010601030101010101" pitchFamily="2" charset="-122"/>
                <a:ea typeface="方正康体繁体" panose="02010601030101010101" pitchFamily="2" charset="-122"/>
              </a:endParaRPr>
            </a:p>
          </p:txBody>
        </p:sp>
      </p:grpSp>
      <p:sp>
        <p:nvSpPr>
          <p:cNvPr id="19" name="半闭框 18"/>
          <p:cNvSpPr/>
          <p:nvPr/>
        </p:nvSpPr>
        <p:spPr>
          <a:xfrm rot="19103730">
            <a:off x="2672270" y="3158930"/>
            <a:ext cx="155945" cy="144101"/>
          </a:xfrm>
          <a:prstGeom prst="halfFrame">
            <a:avLst>
              <a:gd name="adj1" fmla="val 15525"/>
              <a:gd name="adj2" fmla="val 16895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rot="8125198">
            <a:off x="4232219" y="3154906"/>
            <a:ext cx="164653" cy="152148"/>
          </a:xfrm>
          <a:prstGeom prst="halfFrame">
            <a:avLst>
              <a:gd name="adj1" fmla="val 15525"/>
              <a:gd name="adj2" fmla="val 16895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7243" y="3363913"/>
            <a:ext cx="16273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在此处添加公司名称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66506" y="3355771"/>
            <a:ext cx="9220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爱上静心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41581" y="3348077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涤心之境</a:t>
            </a:r>
          </a:p>
        </p:txBody>
      </p:sp>
      <p:sp>
        <p:nvSpPr>
          <p:cNvPr id="4" name="矩形 3"/>
          <p:cNvSpPr/>
          <p:nvPr/>
        </p:nvSpPr>
        <p:spPr>
          <a:xfrm>
            <a:off x="4867951" y="3348077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大美静心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814604" y="350187"/>
            <a:ext cx="1483098" cy="21698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在这里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你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可以看见  世界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而世界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却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找不到你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>
              <a:lnSpc>
                <a:spcPct val="200000"/>
              </a:lnSpc>
            </a:pP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18035" y="4238625"/>
            <a:ext cx="1556836" cy="40011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bg1"/>
                </a:solidFill>
                <a:latin typeface="方正小标宋繁体" panose="02010601030101010101" pitchFamily="2" charset="-122"/>
                <a:ea typeface="方正小标宋繁体" panose="02010601030101010101" pitchFamily="2" charset="-122"/>
              </a:rPr>
              <a:t>谢谢观赏</a:t>
            </a:r>
            <a:endParaRPr lang="zh-CN" altLang="en-US" sz="2000" dirty="0">
              <a:solidFill>
                <a:schemeClr val="bg1"/>
              </a:solidFill>
              <a:latin typeface="方正小标宋繁体" panose="02010601030101010101" pitchFamily="2" charset="-122"/>
              <a:ea typeface="方正小标宋繁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250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1C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5" b="10889"/>
          <a:stretch/>
        </p:blipFill>
        <p:spPr>
          <a:xfrm>
            <a:off x="436418" y="1924050"/>
            <a:ext cx="2379517" cy="143394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935" y="1924050"/>
            <a:ext cx="2379517" cy="1439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452" y="1924050"/>
            <a:ext cx="2379517" cy="14398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00"/>
          <a:stretch/>
        </p:blipFill>
        <p:spPr>
          <a:xfrm>
            <a:off x="7574969" y="1929966"/>
            <a:ext cx="1569031" cy="143394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398851" y="0"/>
            <a:ext cx="2869660" cy="51435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330977" y="334781"/>
            <a:ext cx="1029449" cy="937359"/>
            <a:chOff x="6330977" y="334781"/>
            <a:chExt cx="1029449" cy="93735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0055" y="334781"/>
              <a:ext cx="607249" cy="43354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6330977" y="841253"/>
              <a:ext cx="102944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  <a:latin typeface="方正康体繁体" panose="02010601030101010101" pitchFamily="2" charset="-122"/>
                  <a:ea typeface="方正康体繁体" panose="02010601030101010101" pitchFamily="2" charset="-122"/>
                </a:rPr>
                <a:t>静心</a:t>
              </a:r>
              <a:r>
                <a:rPr lang="zh-CN" altLang="en-US" sz="1600" dirty="0" smtClean="0">
                  <a:solidFill>
                    <a:schemeClr val="bg1">
                      <a:lumMod val="85000"/>
                    </a:schemeClr>
                  </a:solidFill>
                  <a:latin typeface="方正康体繁体" panose="02010601030101010101" pitchFamily="2" charset="-122"/>
                  <a:ea typeface="方正康体繁体" panose="02010601030101010101" pitchFamily="2" charset="-122"/>
                </a:rPr>
                <a:t>山庄</a:t>
              </a:r>
              <a:endPara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方正康体繁体" panose="02010601030101010101" pitchFamily="2" charset="-122"/>
                <a:ea typeface="方正康体繁体" panose="02010601030101010101" pitchFamily="2" charset="-122"/>
              </a:endParaRPr>
            </a:p>
            <a:p>
              <a:pPr algn="ctr"/>
              <a:r>
                <a:rPr lang="en-US" altLang="zh-CN" sz="600" dirty="0" smtClean="0">
                  <a:solidFill>
                    <a:schemeClr val="bg1">
                      <a:lumMod val="85000"/>
                    </a:schemeClr>
                  </a:solidFill>
                  <a:latin typeface="方正康体繁体" panose="02010601030101010101" pitchFamily="2" charset="-122"/>
                  <a:ea typeface="方正康体繁体" panose="02010601030101010101" pitchFamily="2" charset="-122"/>
                </a:rPr>
                <a:t>JINGXINSHANZHUANG</a:t>
              </a:r>
              <a:endParaRPr lang="zh-CN" altLang="en-US" sz="600" dirty="0">
                <a:solidFill>
                  <a:schemeClr val="bg1">
                    <a:lumMod val="85000"/>
                  </a:schemeClr>
                </a:solidFill>
                <a:latin typeface="方正康体繁体" panose="02010601030101010101" pitchFamily="2" charset="-122"/>
                <a:ea typeface="方正康体繁体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7481209" y="3611013"/>
            <a:ext cx="738664" cy="111985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>
                    <a:lumMod val="85000"/>
                  </a:schemeClr>
                </a:solidFill>
                <a:latin typeface="方正小标宋繁体" panose="02010601030101010101" pitchFamily="2" charset="-122"/>
                <a:ea typeface="方正小标宋繁体" panose="02010601030101010101" pitchFamily="2" charset="-122"/>
              </a:rPr>
              <a:t>目 录</a:t>
            </a:r>
            <a:endParaRPr lang="zh-CN" altLang="en-US" sz="3600" b="1" dirty="0">
              <a:solidFill>
                <a:schemeClr val="bg1">
                  <a:lumMod val="85000"/>
                </a:schemeClr>
              </a:solidFill>
              <a:latin typeface="方正小标宋繁体" panose="02010601030101010101" pitchFamily="2" charset="-122"/>
              <a:ea typeface="方正小标宋繁体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51777" y="3593609"/>
            <a:ext cx="353943" cy="99642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爱上静心</a:t>
            </a:r>
            <a:endParaRPr lang="en-US" altLang="zh-CN" sz="1100" dirty="0" smtClean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53450" y="873931"/>
            <a:ext cx="353943" cy="99642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涤心之境</a:t>
            </a:r>
            <a:endParaRPr lang="en-US" altLang="zh-CN" sz="1100" dirty="0" smtClean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10774" y="3508443"/>
            <a:ext cx="353943" cy="99642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大美静心</a:t>
            </a:r>
            <a:endParaRPr lang="en-US" altLang="zh-CN" sz="1100" dirty="0" smtClean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半闭框 21"/>
          <p:cNvSpPr/>
          <p:nvPr/>
        </p:nvSpPr>
        <p:spPr>
          <a:xfrm rot="19103730">
            <a:off x="185826" y="2560886"/>
            <a:ext cx="193708" cy="178996"/>
          </a:xfrm>
          <a:prstGeom prst="halfFrame">
            <a:avLst>
              <a:gd name="adj1" fmla="val 15525"/>
              <a:gd name="adj2" fmla="val 16895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74364">
            <a:off x="2876226" y="-606950"/>
            <a:ext cx="4477098" cy="43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2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1C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2840477" y="0"/>
            <a:ext cx="3190672" cy="2869658"/>
          </a:xfrm>
          <a:custGeom>
            <a:avLst/>
            <a:gdLst>
              <a:gd name="connsiteX0" fmla="*/ 638436 w 3190672"/>
              <a:gd name="connsiteY0" fmla="*/ 0 h 2869658"/>
              <a:gd name="connsiteX1" fmla="*/ 2552237 w 3190672"/>
              <a:gd name="connsiteY1" fmla="*/ 0 h 2869658"/>
              <a:gd name="connsiteX2" fmla="*/ 2610118 w 3190672"/>
              <a:gd name="connsiteY2" fmla="*/ 43283 h 2869658"/>
              <a:gd name="connsiteX3" fmla="*/ 3190672 w 3190672"/>
              <a:gd name="connsiteY3" fmla="*/ 1274322 h 2869658"/>
              <a:gd name="connsiteX4" fmla="*/ 1595336 w 3190672"/>
              <a:gd name="connsiteY4" fmla="*/ 2869658 h 2869658"/>
              <a:gd name="connsiteX5" fmla="*/ 0 w 3190672"/>
              <a:gd name="connsiteY5" fmla="*/ 1274322 h 2869658"/>
              <a:gd name="connsiteX6" fmla="*/ 580554 w 3190672"/>
              <a:gd name="connsiteY6" fmla="*/ 43283 h 286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90672" h="2869658">
                <a:moveTo>
                  <a:pt x="638436" y="0"/>
                </a:moveTo>
                <a:lnTo>
                  <a:pt x="2552237" y="0"/>
                </a:lnTo>
                <a:lnTo>
                  <a:pt x="2610118" y="43283"/>
                </a:lnTo>
                <a:cubicBezTo>
                  <a:pt x="2964677" y="335891"/>
                  <a:pt x="3190672" y="778715"/>
                  <a:pt x="3190672" y="1274322"/>
                </a:cubicBezTo>
                <a:cubicBezTo>
                  <a:pt x="3190672" y="2155402"/>
                  <a:pt x="2476416" y="2869658"/>
                  <a:pt x="1595336" y="2869658"/>
                </a:cubicBezTo>
                <a:cubicBezTo>
                  <a:pt x="714256" y="2869658"/>
                  <a:pt x="0" y="2155402"/>
                  <a:pt x="0" y="1274322"/>
                </a:cubicBezTo>
                <a:cubicBezTo>
                  <a:pt x="0" y="778715"/>
                  <a:pt x="225995" y="335891"/>
                  <a:pt x="580554" y="43283"/>
                </a:cubicBez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56034" y="2898842"/>
            <a:ext cx="1449422" cy="1449422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半闭框 5"/>
          <p:cNvSpPr/>
          <p:nvPr/>
        </p:nvSpPr>
        <p:spPr>
          <a:xfrm rot="19103730">
            <a:off x="2912476" y="282096"/>
            <a:ext cx="155945" cy="144101"/>
          </a:xfrm>
          <a:prstGeom prst="halfFrame">
            <a:avLst>
              <a:gd name="adj1" fmla="val 15525"/>
              <a:gd name="adj2" fmla="val 16895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半闭框 6"/>
          <p:cNvSpPr/>
          <p:nvPr/>
        </p:nvSpPr>
        <p:spPr>
          <a:xfrm rot="8168880">
            <a:off x="2239275" y="3056433"/>
            <a:ext cx="118286" cy="109302"/>
          </a:xfrm>
          <a:prstGeom prst="halfFrame">
            <a:avLst>
              <a:gd name="adj1" fmla="val 15525"/>
              <a:gd name="adj2" fmla="val 16895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8851" y="0"/>
            <a:ext cx="2869660" cy="51435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330977" y="334781"/>
            <a:ext cx="1029449" cy="937359"/>
            <a:chOff x="6330977" y="334781"/>
            <a:chExt cx="1029449" cy="93735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0055" y="334781"/>
              <a:ext cx="607249" cy="433544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6330977" y="841253"/>
              <a:ext cx="102944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  <a:latin typeface="方正康体繁体" panose="02010601030101010101" pitchFamily="2" charset="-122"/>
                  <a:ea typeface="方正康体繁体" panose="02010601030101010101" pitchFamily="2" charset="-122"/>
                </a:rPr>
                <a:t>静心</a:t>
              </a:r>
              <a:r>
                <a:rPr lang="zh-CN" altLang="en-US" sz="1600" dirty="0" smtClean="0">
                  <a:solidFill>
                    <a:schemeClr val="bg1">
                      <a:lumMod val="85000"/>
                    </a:schemeClr>
                  </a:solidFill>
                  <a:latin typeface="方正康体繁体" panose="02010601030101010101" pitchFamily="2" charset="-122"/>
                  <a:ea typeface="方正康体繁体" panose="02010601030101010101" pitchFamily="2" charset="-122"/>
                </a:rPr>
                <a:t>山庄</a:t>
              </a:r>
              <a:endPara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方正康体繁体" panose="02010601030101010101" pitchFamily="2" charset="-122"/>
                <a:ea typeface="方正康体繁体" panose="02010601030101010101" pitchFamily="2" charset="-122"/>
              </a:endParaRPr>
            </a:p>
            <a:p>
              <a:pPr algn="ctr"/>
              <a:r>
                <a:rPr lang="en-US" altLang="zh-CN" sz="600" dirty="0" smtClean="0">
                  <a:solidFill>
                    <a:schemeClr val="bg1">
                      <a:lumMod val="85000"/>
                    </a:schemeClr>
                  </a:solidFill>
                  <a:latin typeface="方正康体繁体" panose="02010601030101010101" pitchFamily="2" charset="-122"/>
                  <a:ea typeface="方正康体繁体" panose="02010601030101010101" pitchFamily="2" charset="-122"/>
                </a:rPr>
                <a:t>JINGXINSHANZHUANG</a:t>
              </a:r>
              <a:endParaRPr lang="zh-CN" altLang="en-US" sz="600" dirty="0">
                <a:solidFill>
                  <a:schemeClr val="bg1">
                    <a:lumMod val="85000"/>
                  </a:schemeClr>
                </a:solidFill>
                <a:latin typeface="方正康体繁体" panose="02010601030101010101" pitchFamily="2" charset="-122"/>
                <a:ea typeface="方正康体繁体" panose="02010601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183454" y="2309773"/>
            <a:ext cx="353943" cy="99642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爱上静心</a:t>
            </a:r>
            <a:endParaRPr lang="en-US" altLang="zh-CN" sz="1100" dirty="0" smtClean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11141" y="2584027"/>
            <a:ext cx="353943" cy="99642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涤心之境</a:t>
            </a:r>
            <a:endParaRPr lang="en-US" altLang="zh-CN" sz="1100" dirty="0" smtClean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23382" y="2068124"/>
            <a:ext cx="353943" cy="99642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大美静心</a:t>
            </a:r>
            <a:endParaRPr lang="en-US" altLang="zh-CN" sz="1100" dirty="0" smtClean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7748" y="601620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添加小标题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72837" y="878619"/>
            <a:ext cx="1852551" cy="402"/>
          </a:xfrm>
          <a:prstGeom prst="line">
            <a:avLst/>
          </a:prstGeom>
          <a:ln w="12700">
            <a:solidFill>
              <a:srgbClr val="5B9B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376571" y="875831"/>
            <a:ext cx="14253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TIANJIAXIAOBIAOTI</a:t>
            </a:r>
            <a:endParaRPr lang="zh-CN" altLang="en-US" sz="10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7748" y="1197143"/>
            <a:ext cx="2077759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   开始添加内容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添加内始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723826" y="2979656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添加小标题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23826" y="3240802"/>
            <a:ext cx="117692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TIANJIAXIAOBIAOTI</a:t>
            </a:r>
            <a:endParaRPr lang="zh-CN" altLang="en-US" sz="8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723826" y="3543675"/>
            <a:ext cx="142539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开始添加内容</a:t>
            </a:r>
            <a:endParaRPr lang="en-US" altLang="zh-CN" sz="1050" dirty="0" smtClean="0">
              <a:solidFill>
                <a:schemeClr val="bg1">
                  <a:lumMod val="8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开始添加内始</a:t>
            </a:r>
            <a:endParaRPr lang="en-US" altLang="zh-CN" sz="1050" dirty="0" smtClean="0">
              <a:solidFill>
                <a:schemeClr val="bg1">
                  <a:lumMod val="8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添加内容</a:t>
            </a:r>
            <a:endParaRPr lang="en-US" altLang="zh-CN" sz="1050" dirty="0" smtClean="0">
              <a:solidFill>
                <a:schemeClr val="bg1">
                  <a:lumMod val="8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开始添加内容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74364">
            <a:off x="2876226" y="-606950"/>
            <a:ext cx="4477098" cy="43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31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C1C1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922754" y="-653478"/>
            <a:ext cx="5345757" cy="5796978"/>
            <a:chOff x="2922754" y="-653478"/>
            <a:chExt cx="5345757" cy="5796978"/>
          </a:xfrm>
        </p:grpSpPr>
        <p:grpSp>
          <p:nvGrpSpPr>
            <p:cNvPr id="8" name="组合 7"/>
            <p:cNvGrpSpPr/>
            <p:nvPr/>
          </p:nvGrpSpPr>
          <p:grpSpPr>
            <a:xfrm>
              <a:off x="5398851" y="0"/>
              <a:ext cx="2869660" cy="5143500"/>
              <a:chOff x="5398851" y="0"/>
              <a:chExt cx="2869660" cy="514350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398851" y="0"/>
                <a:ext cx="2869660" cy="5143500"/>
              </a:xfrm>
              <a:prstGeom prst="rect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5623382" y="334781"/>
                <a:ext cx="1914015" cy="3245673"/>
                <a:chOff x="5623382" y="334781"/>
                <a:chExt cx="1914015" cy="3245673"/>
              </a:xfrm>
            </p:grpSpPr>
            <p:grpSp>
              <p:nvGrpSpPr>
                <p:cNvPr id="12" name="组合 11"/>
                <p:cNvGrpSpPr/>
                <p:nvPr/>
              </p:nvGrpSpPr>
              <p:grpSpPr>
                <a:xfrm>
                  <a:off x="6330977" y="334781"/>
                  <a:ext cx="1029449" cy="937359"/>
                  <a:chOff x="6330977" y="334781"/>
                  <a:chExt cx="1029449" cy="937359"/>
                </a:xfrm>
              </p:grpSpPr>
              <p:pic>
                <p:nvPicPr>
                  <p:cNvPr id="16" name="图片 15"/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duotone>
                      <a:schemeClr val="accent5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530055" y="334781"/>
                    <a:ext cx="607249" cy="433544"/>
                  </a:xfrm>
                  <a:prstGeom prst="rect">
                    <a:avLst/>
                  </a:prstGeom>
                </p:spPr>
              </p:pic>
              <p:sp>
                <p:nvSpPr>
                  <p:cNvPr id="17" name="文本框 16"/>
                  <p:cNvSpPr txBox="1"/>
                  <p:nvPr/>
                </p:nvSpPr>
                <p:spPr>
                  <a:xfrm>
                    <a:off x="6330977" y="841253"/>
                    <a:ext cx="1029449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1600" dirty="0">
                        <a:solidFill>
                          <a:schemeClr val="bg1">
                            <a:lumMod val="85000"/>
                          </a:schemeClr>
                        </a:solidFill>
                        <a:latin typeface="方正康体繁体" panose="02010601030101010101" pitchFamily="2" charset="-122"/>
                        <a:ea typeface="方正康体繁体" panose="02010601030101010101" pitchFamily="2" charset="-122"/>
                      </a:rPr>
                      <a:t>静心</a:t>
                    </a:r>
                    <a:r>
                      <a:rPr lang="zh-CN" altLang="en-US" sz="1600" dirty="0" smtClean="0">
                        <a:solidFill>
                          <a:schemeClr val="bg1">
                            <a:lumMod val="85000"/>
                          </a:schemeClr>
                        </a:solidFill>
                        <a:latin typeface="方正康体繁体" panose="02010601030101010101" pitchFamily="2" charset="-122"/>
                        <a:ea typeface="方正康体繁体" panose="02010601030101010101" pitchFamily="2" charset="-122"/>
                      </a:rPr>
                      <a:t>山庄</a:t>
                    </a:r>
                    <a:endParaRPr lang="en-US" altLang="zh-CN" sz="1600" dirty="0" smtClean="0">
                      <a:solidFill>
                        <a:schemeClr val="bg1">
                          <a:lumMod val="85000"/>
                        </a:schemeClr>
                      </a:solidFill>
                      <a:latin typeface="方正康体繁体" panose="02010601030101010101" pitchFamily="2" charset="-122"/>
                      <a:ea typeface="方正康体繁体" panose="02010601030101010101" pitchFamily="2" charset="-122"/>
                    </a:endParaRPr>
                  </a:p>
                  <a:p>
                    <a:pPr algn="ctr"/>
                    <a:r>
                      <a:rPr lang="en-US" altLang="zh-CN" sz="600" dirty="0" smtClean="0">
                        <a:solidFill>
                          <a:schemeClr val="bg1">
                            <a:lumMod val="85000"/>
                          </a:schemeClr>
                        </a:solidFill>
                        <a:latin typeface="方正康体繁体" panose="02010601030101010101" pitchFamily="2" charset="-122"/>
                        <a:ea typeface="方正康体繁体" panose="02010601030101010101" pitchFamily="2" charset="-122"/>
                      </a:rPr>
                      <a:t>JINGXINSHANZHUANG</a:t>
                    </a:r>
                    <a:endParaRPr lang="zh-CN" altLang="en-US" sz="600" dirty="0">
                      <a:solidFill>
                        <a:schemeClr val="bg1">
                          <a:lumMod val="85000"/>
                        </a:schemeClr>
                      </a:solidFill>
                      <a:latin typeface="方正康体繁体" panose="02010601030101010101" pitchFamily="2" charset="-122"/>
                      <a:ea typeface="方正康体繁体" panose="02010601030101010101" pitchFamily="2" charset="-122"/>
                    </a:endParaRPr>
                  </a:p>
                </p:txBody>
              </p:sp>
            </p:grpSp>
            <p:sp>
              <p:nvSpPr>
                <p:cNvPr id="13" name="文本框 12"/>
                <p:cNvSpPr txBox="1"/>
                <p:nvPr/>
              </p:nvSpPr>
              <p:spPr>
                <a:xfrm>
                  <a:off x="7183454" y="2309773"/>
                  <a:ext cx="353943" cy="996427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marL="171450" indent="-171450">
                    <a:buFont typeface="Wingdings" panose="05000000000000000000" pitchFamily="2" charset="2"/>
                    <a:buChar char="l"/>
                  </a:pPr>
                  <a:r>
                    <a:rPr lang="zh-CN" altLang="en-US" sz="1100" dirty="0">
                      <a:solidFill>
                        <a:schemeClr val="bg1">
                          <a:lumMod val="85000"/>
                        </a:schemeClr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爱上静心</a:t>
                  </a:r>
                  <a:endParaRPr lang="en-US" altLang="zh-CN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14" name="文本框 13"/>
                <p:cNvSpPr txBox="1"/>
                <p:nvPr/>
              </p:nvSpPr>
              <p:spPr>
                <a:xfrm>
                  <a:off x="6411141" y="2584027"/>
                  <a:ext cx="353943" cy="996427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marL="171450" indent="-171450">
                    <a:buFont typeface="Wingdings" panose="05000000000000000000" pitchFamily="2" charset="2"/>
                    <a:buChar char="l"/>
                  </a:pPr>
                  <a:r>
                    <a:rPr lang="zh-CN" altLang="en-US" sz="1100" dirty="0" smtClean="0">
                      <a:solidFill>
                        <a:schemeClr val="bg1">
                          <a:lumMod val="85000"/>
                        </a:schemeClr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涤心之境</a:t>
                  </a:r>
                  <a:endParaRPr lang="en-US" altLang="zh-CN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5623382" y="2068124"/>
                  <a:ext cx="353943" cy="996427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marL="171450" indent="-171450">
                    <a:buFont typeface="Wingdings" panose="05000000000000000000" pitchFamily="2" charset="2"/>
                    <a:buChar char="l"/>
                  </a:pPr>
                  <a:r>
                    <a:rPr lang="zh-CN" altLang="en-US" sz="1100" dirty="0" smtClean="0">
                      <a:solidFill>
                        <a:schemeClr val="bg1">
                          <a:lumMod val="85000"/>
                        </a:schemeClr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大美静心</a:t>
                  </a:r>
                  <a:endParaRPr lang="en-US" altLang="zh-CN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374364">
              <a:off x="2876226" y="-606950"/>
              <a:ext cx="4477098" cy="4384041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>
            <a:off x="1123950" y="942975"/>
            <a:ext cx="3248025" cy="1895475"/>
          </a:xfrm>
          <a:prstGeom prst="rect">
            <a:avLst/>
          </a:prstGeom>
          <a:noFill/>
          <a:ln w="28575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84"/>
          <a:stretch/>
        </p:blipFill>
        <p:spPr>
          <a:xfrm>
            <a:off x="3293178" y="942975"/>
            <a:ext cx="1092327" cy="189547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268265" y="1046592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添加小标题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94229" y="1273928"/>
            <a:ext cx="2077759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   开始添加内容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添加内始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78625" y="3487976"/>
            <a:ext cx="2077759" cy="127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   开始添加内容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添加内始添开始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内容开始添加</a:t>
            </a:r>
            <a:endParaRPr lang="en-US" altLang="zh-CN" sz="1050" dirty="0" smtClean="0">
              <a:solidFill>
                <a:schemeClr val="bg1">
                  <a:lumMod val="8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endParaRPr lang="en-US" altLang="zh-CN" sz="1050" dirty="0" smtClean="0">
              <a:solidFill>
                <a:schemeClr val="bg1">
                  <a:lumMod val="8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内容开始添加</a:t>
            </a:r>
            <a:endParaRPr lang="en-US" altLang="zh-CN" sz="1050" dirty="0" smtClean="0">
              <a:solidFill>
                <a:schemeClr val="bg1">
                  <a:lumMod val="8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628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1C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66775" y="484457"/>
            <a:ext cx="1543050" cy="200025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775" y="765447"/>
            <a:ext cx="45719" cy="18573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6775" y="1032149"/>
            <a:ext cx="45719" cy="18573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33700" y="484457"/>
            <a:ext cx="45719" cy="18573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33700" y="732109"/>
            <a:ext cx="45719" cy="18573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33699" y="979761"/>
            <a:ext cx="45719" cy="18573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66775" y="438825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添加小标题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5825" y="715051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添加解释</a:t>
            </a:r>
            <a:endParaRPr lang="zh-CN" altLang="en-US" sz="11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5824" y="97698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添加解释</a:t>
            </a:r>
            <a:endParaRPr lang="zh-CN" altLang="en-US" sz="11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79418" y="453441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添加解释</a:t>
            </a:r>
            <a:endParaRPr lang="zh-CN" altLang="en-US" sz="11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94655" y="684033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添加解释</a:t>
            </a:r>
            <a:endParaRPr lang="zh-CN" altLang="en-US" sz="11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79418" y="958716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添加解释</a:t>
            </a:r>
            <a:endParaRPr lang="zh-CN" altLang="en-US" sz="11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0710" y="1319562"/>
            <a:ext cx="3642103" cy="45719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43225" y="1627457"/>
            <a:ext cx="1514475" cy="2647950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28" y="1633603"/>
            <a:ext cx="2035847" cy="165120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850228" y="3284806"/>
            <a:ext cx="2035847" cy="268322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847723" y="4437332"/>
            <a:ext cx="3648076" cy="952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半闭框 22"/>
          <p:cNvSpPr/>
          <p:nvPr/>
        </p:nvSpPr>
        <p:spPr>
          <a:xfrm rot="19103730">
            <a:off x="940666" y="3346917"/>
            <a:ext cx="155945" cy="144101"/>
          </a:xfrm>
          <a:prstGeom prst="halfFrame">
            <a:avLst>
              <a:gd name="adj1" fmla="val 15525"/>
              <a:gd name="adj2" fmla="val 16895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半闭框 23"/>
          <p:cNvSpPr/>
          <p:nvPr/>
        </p:nvSpPr>
        <p:spPr>
          <a:xfrm rot="8125198">
            <a:off x="2608252" y="3342892"/>
            <a:ext cx="164653" cy="152148"/>
          </a:xfrm>
          <a:prstGeom prst="halfFrame">
            <a:avLst>
              <a:gd name="adj1" fmla="val 15525"/>
              <a:gd name="adj2" fmla="val 16895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43828" y="3284160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添加小标题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36891" y="3625386"/>
            <a:ext cx="2077759" cy="793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添加内始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94655" y="1693395"/>
            <a:ext cx="1418888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   开始添加内容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添加内始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903425" y="-653478"/>
            <a:ext cx="5345757" cy="5796978"/>
            <a:chOff x="2922754" y="-653478"/>
            <a:chExt cx="5345757" cy="5796978"/>
          </a:xfrm>
        </p:grpSpPr>
        <p:grpSp>
          <p:nvGrpSpPr>
            <p:cNvPr id="29" name="组合 28"/>
            <p:cNvGrpSpPr/>
            <p:nvPr/>
          </p:nvGrpSpPr>
          <p:grpSpPr>
            <a:xfrm>
              <a:off x="5398851" y="0"/>
              <a:ext cx="2869660" cy="5143500"/>
              <a:chOff x="5398851" y="0"/>
              <a:chExt cx="2869660" cy="51435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5398851" y="0"/>
                <a:ext cx="2869660" cy="5143500"/>
              </a:xfrm>
              <a:prstGeom prst="rect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5623382" y="334781"/>
                <a:ext cx="1914015" cy="3245673"/>
                <a:chOff x="5623382" y="334781"/>
                <a:chExt cx="1914015" cy="3245673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6330977" y="334781"/>
                  <a:ext cx="1029449" cy="937359"/>
                  <a:chOff x="6330977" y="334781"/>
                  <a:chExt cx="1029449" cy="937359"/>
                </a:xfrm>
              </p:grpSpPr>
              <p:pic>
                <p:nvPicPr>
                  <p:cNvPr id="37" name="图片 36"/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duotone>
                      <a:schemeClr val="accent5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530055" y="334781"/>
                    <a:ext cx="607249" cy="433544"/>
                  </a:xfrm>
                  <a:prstGeom prst="rect">
                    <a:avLst/>
                  </a:prstGeom>
                </p:spPr>
              </p:pic>
              <p:sp>
                <p:nvSpPr>
                  <p:cNvPr id="38" name="文本框 37"/>
                  <p:cNvSpPr txBox="1"/>
                  <p:nvPr/>
                </p:nvSpPr>
                <p:spPr>
                  <a:xfrm>
                    <a:off x="6330977" y="841253"/>
                    <a:ext cx="1029449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1600" dirty="0">
                        <a:solidFill>
                          <a:schemeClr val="bg1">
                            <a:lumMod val="85000"/>
                          </a:schemeClr>
                        </a:solidFill>
                        <a:latin typeface="方正康体繁体" panose="02010601030101010101" pitchFamily="2" charset="-122"/>
                        <a:ea typeface="方正康体繁体" panose="02010601030101010101" pitchFamily="2" charset="-122"/>
                      </a:rPr>
                      <a:t>静心</a:t>
                    </a:r>
                    <a:r>
                      <a:rPr lang="zh-CN" altLang="en-US" sz="1600" dirty="0" smtClean="0">
                        <a:solidFill>
                          <a:schemeClr val="bg1">
                            <a:lumMod val="85000"/>
                          </a:schemeClr>
                        </a:solidFill>
                        <a:latin typeface="方正康体繁体" panose="02010601030101010101" pitchFamily="2" charset="-122"/>
                        <a:ea typeface="方正康体繁体" panose="02010601030101010101" pitchFamily="2" charset="-122"/>
                      </a:rPr>
                      <a:t>山庄</a:t>
                    </a:r>
                    <a:endParaRPr lang="en-US" altLang="zh-CN" sz="1600" dirty="0" smtClean="0">
                      <a:solidFill>
                        <a:schemeClr val="bg1">
                          <a:lumMod val="85000"/>
                        </a:schemeClr>
                      </a:solidFill>
                      <a:latin typeface="方正康体繁体" panose="02010601030101010101" pitchFamily="2" charset="-122"/>
                      <a:ea typeface="方正康体繁体" panose="02010601030101010101" pitchFamily="2" charset="-122"/>
                    </a:endParaRPr>
                  </a:p>
                  <a:p>
                    <a:pPr algn="ctr"/>
                    <a:r>
                      <a:rPr lang="en-US" altLang="zh-CN" sz="600" dirty="0" smtClean="0">
                        <a:solidFill>
                          <a:schemeClr val="bg1">
                            <a:lumMod val="85000"/>
                          </a:schemeClr>
                        </a:solidFill>
                        <a:latin typeface="方正康体繁体" panose="02010601030101010101" pitchFamily="2" charset="-122"/>
                        <a:ea typeface="方正康体繁体" panose="02010601030101010101" pitchFamily="2" charset="-122"/>
                      </a:rPr>
                      <a:t>JINGXINSHANZHUANG</a:t>
                    </a:r>
                    <a:endParaRPr lang="zh-CN" altLang="en-US" sz="600" dirty="0">
                      <a:solidFill>
                        <a:schemeClr val="bg1">
                          <a:lumMod val="85000"/>
                        </a:schemeClr>
                      </a:solidFill>
                      <a:latin typeface="方正康体繁体" panose="02010601030101010101" pitchFamily="2" charset="-122"/>
                      <a:ea typeface="方正康体繁体" panose="02010601030101010101" pitchFamily="2" charset="-122"/>
                    </a:endParaRPr>
                  </a:p>
                </p:txBody>
              </p:sp>
            </p:grpSp>
            <p:sp>
              <p:nvSpPr>
                <p:cNvPr id="34" name="文本框 33"/>
                <p:cNvSpPr txBox="1"/>
                <p:nvPr/>
              </p:nvSpPr>
              <p:spPr>
                <a:xfrm>
                  <a:off x="7183454" y="2309773"/>
                  <a:ext cx="353943" cy="996427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marL="171450" indent="-171450">
                    <a:buFont typeface="Wingdings" panose="05000000000000000000" pitchFamily="2" charset="2"/>
                    <a:buChar char="l"/>
                  </a:pPr>
                  <a:r>
                    <a:rPr lang="zh-CN" altLang="en-US" sz="1100" dirty="0">
                      <a:solidFill>
                        <a:schemeClr val="bg1">
                          <a:lumMod val="85000"/>
                        </a:schemeClr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爱上静心</a:t>
                  </a:r>
                  <a:endParaRPr lang="en-US" altLang="zh-CN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6411141" y="2584027"/>
                  <a:ext cx="353943" cy="996427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marL="171450" indent="-171450">
                    <a:buFont typeface="Wingdings" panose="05000000000000000000" pitchFamily="2" charset="2"/>
                    <a:buChar char="l"/>
                  </a:pPr>
                  <a:r>
                    <a:rPr lang="zh-CN" altLang="en-US" sz="1100" dirty="0" smtClean="0">
                      <a:solidFill>
                        <a:schemeClr val="bg1">
                          <a:lumMod val="85000"/>
                        </a:schemeClr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涤心之境</a:t>
                  </a:r>
                  <a:endParaRPr lang="en-US" altLang="zh-CN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5623382" y="2068124"/>
                  <a:ext cx="353943" cy="996427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marL="171450" indent="-171450">
                    <a:buFont typeface="Wingdings" panose="05000000000000000000" pitchFamily="2" charset="2"/>
                    <a:buChar char="l"/>
                  </a:pPr>
                  <a:r>
                    <a:rPr lang="zh-CN" altLang="en-US" sz="1100" dirty="0" smtClean="0">
                      <a:solidFill>
                        <a:schemeClr val="bg1">
                          <a:lumMod val="85000"/>
                        </a:schemeClr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大美静心</a:t>
                  </a:r>
                  <a:endParaRPr lang="en-US" altLang="zh-CN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</p:grp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374364">
              <a:off x="2876226" y="-606950"/>
              <a:ext cx="4477098" cy="4384041"/>
            </a:xfrm>
            <a:prstGeom prst="rect">
              <a:avLst/>
            </a:prstGeom>
          </p:spPr>
        </p:pic>
      </p:grpSp>
      <p:sp>
        <p:nvSpPr>
          <p:cNvPr id="40" name="文本框 39"/>
          <p:cNvSpPr txBox="1"/>
          <p:nvPr/>
        </p:nvSpPr>
        <p:spPr>
          <a:xfrm>
            <a:off x="7516506" y="3621971"/>
            <a:ext cx="346249" cy="114069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105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小标题处</a:t>
            </a:r>
            <a:r>
              <a:rPr lang="en-US" altLang="zh-CN" sz="105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zh-CN" altLang="en-US" sz="105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170257" y="3621971"/>
            <a:ext cx="346249" cy="114069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105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小标题处</a:t>
            </a:r>
            <a:r>
              <a:rPr lang="en-US" altLang="zh-CN" sz="105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zh-CN" altLang="en-US" sz="105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798261" y="3621971"/>
            <a:ext cx="346249" cy="114069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105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小标题处</a:t>
            </a:r>
            <a:r>
              <a:rPr lang="en-US" altLang="zh-CN" sz="105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zh-CN" altLang="en-US" sz="105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421559" y="3621971"/>
            <a:ext cx="346249" cy="114069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105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小标题处</a:t>
            </a:r>
            <a:r>
              <a:rPr lang="en-US" altLang="zh-CN" sz="105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zh-CN" altLang="en-US" sz="105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030758" y="3621971"/>
            <a:ext cx="346249" cy="114069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105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小标题处</a:t>
            </a:r>
            <a:r>
              <a:rPr lang="en-US" altLang="zh-CN" sz="105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zh-CN" altLang="en-US" sz="105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172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378"/>
          <a:stretch/>
        </p:blipFill>
        <p:spPr>
          <a:xfrm>
            <a:off x="0" y="0"/>
            <a:ext cx="4314498" cy="42204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848" y="472966"/>
            <a:ext cx="1975945" cy="254350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7794" y="1566041"/>
            <a:ext cx="1513490" cy="2858814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37793" y="472965"/>
            <a:ext cx="1061545" cy="10930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47" y="3016469"/>
            <a:ext cx="1975946" cy="140838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286" y="1566041"/>
            <a:ext cx="4799714" cy="264860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37794" y="472964"/>
            <a:ext cx="1061544" cy="1093077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917979" y="730523"/>
            <a:ext cx="981359" cy="5570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00" dirty="0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Nature Environment</a:t>
            </a:r>
          </a:p>
          <a:p>
            <a:pPr algn="ctr">
              <a:lnSpc>
                <a:spcPct val="150000"/>
              </a:lnSpc>
            </a:pPr>
            <a:r>
              <a:rPr lang="en-US" altLang="zh-CN" sz="700" dirty="0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And</a:t>
            </a:r>
          </a:p>
          <a:p>
            <a:pPr algn="ctr">
              <a:lnSpc>
                <a:spcPct val="150000"/>
              </a:lnSpc>
            </a:pPr>
            <a:r>
              <a:rPr lang="en-US" altLang="zh-CN" sz="700" dirty="0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Indigenous Culture</a:t>
            </a:r>
            <a:endParaRPr lang="zh-CN" altLang="en-US" sz="700" dirty="0">
              <a:solidFill>
                <a:schemeClr val="bg1">
                  <a:lumMod val="9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00817" y="659740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添加小标题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37793" y="1744717"/>
            <a:ext cx="1418888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   开始添加内容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添加内始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5649" y="1012879"/>
            <a:ext cx="1888342" cy="1788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   开始添加内容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添加内始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903425" y="-653478"/>
            <a:ext cx="5345757" cy="5796978"/>
            <a:chOff x="2922754" y="-653478"/>
            <a:chExt cx="5345757" cy="5796978"/>
          </a:xfrm>
        </p:grpSpPr>
        <p:grpSp>
          <p:nvGrpSpPr>
            <p:cNvPr id="15" name="组合 14"/>
            <p:cNvGrpSpPr/>
            <p:nvPr/>
          </p:nvGrpSpPr>
          <p:grpSpPr>
            <a:xfrm>
              <a:off x="5398851" y="0"/>
              <a:ext cx="2869660" cy="5143500"/>
              <a:chOff x="5398851" y="0"/>
              <a:chExt cx="2869660" cy="5143500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5398851" y="0"/>
                <a:ext cx="2869660" cy="5143500"/>
              </a:xfrm>
              <a:prstGeom prst="rect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5623382" y="334781"/>
                <a:ext cx="1914015" cy="3245673"/>
                <a:chOff x="5623382" y="334781"/>
                <a:chExt cx="1914015" cy="3245673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6330977" y="334781"/>
                  <a:ext cx="1029449" cy="937359"/>
                  <a:chOff x="6330977" y="334781"/>
                  <a:chExt cx="1029449" cy="937359"/>
                </a:xfrm>
              </p:grpSpPr>
              <p:pic>
                <p:nvPicPr>
                  <p:cNvPr id="23" name="图片 22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duotone>
                      <a:schemeClr val="accent5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530055" y="334781"/>
                    <a:ext cx="607249" cy="433544"/>
                  </a:xfrm>
                  <a:prstGeom prst="rect">
                    <a:avLst/>
                  </a:prstGeom>
                </p:spPr>
              </p:pic>
              <p:sp>
                <p:nvSpPr>
                  <p:cNvPr id="24" name="文本框 23"/>
                  <p:cNvSpPr txBox="1"/>
                  <p:nvPr/>
                </p:nvSpPr>
                <p:spPr>
                  <a:xfrm>
                    <a:off x="6330977" y="841253"/>
                    <a:ext cx="1029449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1600" dirty="0">
                        <a:solidFill>
                          <a:schemeClr val="bg1">
                            <a:lumMod val="85000"/>
                          </a:schemeClr>
                        </a:solidFill>
                        <a:latin typeface="方正康体繁体" panose="02010601030101010101" pitchFamily="2" charset="-122"/>
                        <a:ea typeface="方正康体繁体" panose="02010601030101010101" pitchFamily="2" charset="-122"/>
                      </a:rPr>
                      <a:t>静心</a:t>
                    </a:r>
                    <a:r>
                      <a:rPr lang="zh-CN" altLang="en-US" sz="1600" dirty="0" smtClean="0">
                        <a:solidFill>
                          <a:schemeClr val="bg1">
                            <a:lumMod val="85000"/>
                          </a:schemeClr>
                        </a:solidFill>
                        <a:latin typeface="方正康体繁体" panose="02010601030101010101" pitchFamily="2" charset="-122"/>
                        <a:ea typeface="方正康体繁体" panose="02010601030101010101" pitchFamily="2" charset="-122"/>
                      </a:rPr>
                      <a:t>山庄</a:t>
                    </a:r>
                    <a:endParaRPr lang="en-US" altLang="zh-CN" sz="1600" dirty="0" smtClean="0">
                      <a:solidFill>
                        <a:schemeClr val="bg1">
                          <a:lumMod val="85000"/>
                        </a:schemeClr>
                      </a:solidFill>
                      <a:latin typeface="方正康体繁体" panose="02010601030101010101" pitchFamily="2" charset="-122"/>
                      <a:ea typeface="方正康体繁体" panose="02010601030101010101" pitchFamily="2" charset="-122"/>
                    </a:endParaRPr>
                  </a:p>
                  <a:p>
                    <a:pPr algn="ctr"/>
                    <a:r>
                      <a:rPr lang="en-US" altLang="zh-CN" sz="600" dirty="0" smtClean="0">
                        <a:solidFill>
                          <a:schemeClr val="bg1">
                            <a:lumMod val="85000"/>
                          </a:schemeClr>
                        </a:solidFill>
                        <a:latin typeface="方正康体繁体" panose="02010601030101010101" pitchFamily="2" charset="-122"/>
                        <a:ea typeface="方正康体繁体" panose="02010601030101010101" pitchFamily="2" charset="-122"/>
                      </a:rPr>
                      <a:t>JINGXINSHANZHUANG</a:t>
                    </a:r>
                    <a:endParaRPr lang="zh-CN" altLang="en-US" sz="600" dirty="0">
                      <a:solidFill>
                        <a:schemeClr val="bg1">
                          <a:lumMod val="85000"/>
                        </a:schemeClr>
                      </a:solidFill>
                      <a:latin typeface="方正康体繁体" panose="02010601030101010101" pitchFamily="2" charset="-122"/>
                      <a:ea typeface="方正康体繁体" panose="02010601030101010101" pitchFamily="2" charset="-122"/>
                    </a:endParaRPr>
                  </a:p>
                </p:txBody>
              </p:sp>
            </p:grpSp>
            <p:sp>
              <p:nvSpPr>
                <p:cNvPr id="20" name="文本框 19"/>
                <p:cNvSpPr txBox="1"/>
                <p:nvPr/>
              </p:nvSpPr>
              <p:spPr>
                <a:xfrm>
                  <a:off x="7183454" y="2309773"/>
                  <a:ext cx="353943" cy="996427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marL="171450" indent="-171450">
                    <a:buFont typeface="Wingdings" panose="05000000000000000000" pitchFamily="2" charset="2"/>
                    <a:buChar char="l"/>
                  </a:pPr>
                  <a:r>
                    <a:rPr lang="zh-CN" altLang="en-US" sz="1100" dirty="0">
                      <a:solidFill>
                        <a:schemeClr val="bg1">
                          <a:lumMod val="85000"/>
                        </a:schemeClr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爱上静心</a:t>
                  </a:r>
                  <a:endParaRPr lang="en-US" altLang="zh-CN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6411141" y="2584027"/>
                  <a:ext cx="353943" cy="996427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marL="171450" indent="-171450">
                    <a:buFont typeface="Wingdings" panose="05000000000000000000" pitchFamily="2" charset="2"/>
                    <a:buChar char="l"/>
                  </a:pPr>
                  <a:r>
                    <a:rPr lang="zh-CN" altLang="en-US" sz="1100" dirty="0" smtClean="0">
                      <a:solidFill>
                        <a:schemeClr val="bg1">
                          <a:lumMod val="85000"/>
                        </a:schemeClr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涤心之境</a:t>
                  </a:r>
                  <a:endParaRPr lang="en-US" altLang="zh-CN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22" name="文本框 21"/>
                <p:cNvSpPr txBox="1"/>
                <p:nvPr/>
              </p:nvSpPr>
              <p:spPr>
                <a:xfrm>
                  <a:off x="5623382" y="2068124"/>
                  <a:ext cx="353943" cy="996427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marL="171450" indent="-171450">
                    <a:buFont typeface="Wingdings" panose="05000000000000000000" pitchFamily="2" charset="2"/>
                    <a:buChar char="l"/>
                  </a:pPr>
                  <a:r>
                    <a:rPr lang="zh-CN" altLang="en-US" sz="1100" dirty="0" smtClean="0">
                      <a:solidFill>
                        <a:schemeClr val="bg1">
                          <a:lumMod val="85000"/>
                        </a:schemeClr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大美静心</a:t>
                  </a:r>
                  <a:endParaRPr lang="en-US" altLang="zh-CN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374364">
              <a:off x="2876226" y="-606950"/>
              <a:ext cx="4477098" cy="43840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091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1C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lum bright="-40000" contrast="-40000"/>
          </a:blip>
          <a:srcRect l="2378" b="2439"/>
          <a:stretch/>
        </p:blipFill>
        <p:spPr>
          <a:xfrm>
            <a:off x="-14989" y="1009028"/>
            <a:ext cx="5282246" cy="41174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37793" y="472965"/>
            <a:ext cx="1061545" cy="109307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37794" y="472964"/>
            <a:ext cx="1061544" cy="1093077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87"/>
          <a:stretch/>
        </p:blipFill>
        <p:spPr>
          <a:xfrm>
            <a:off x="1839310" y="472965"/>
            <a:ext cx="998483" cy="10956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05" y="1574025"/>
            <a:ext cx="971105" cy="10220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1"/>
          <a:stretch/>
        </p:blipFill>
        <p:spPr>
          <a:xfrm>
            <a:off x="1828800" y="1576551"/>
            <a:ext cx="1008993" cy="103001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837794" y="1576551"/>
            <a:ext cx="1513490" cy="28693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76"/>
          <a:stretch/>
        </p:blipFill>
        <p:spPr>
          <a:xfrm>
            <a:off x="4351284" y="1576551"/>
            <a:ext cx="4803226" cy="285881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839310" y="470439"/>
            <a:ext cx="1024758" cy="1103587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828799" y="1566042"/>
            <a:ext cx="1016876" cy="1040524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68204" y="1576549"/>
            <a:ext cx="971106" cy="1040524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917979" y="730523"/>
            <a:ext cx="981359" cy="5570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00" dirty="0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Nature Environment</a:t>
            </a:r>
          </a:p>
          <a:p>
            <a:pPr algn="ctr">
              <a:lnSpc>
                <a:spcPct val="150000"/>
              </a:lnSpc>
            </a:pPr>
            <a:r>
              <a:rPr lang="en-US" altLang="zh-CN" sz="700" dirty="0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And</a:t>
            </a:r>
          </a:p>
          <a:p>
            <a:pPr algn="ctr">
              <a:lnSpc>
                <a:spcPct val="150000"/>
              </a:lnSpc>
            </a:pPr>
            <a:r>
              <a:rPr lang="en-US" altLang="zh-CN" sz="700" dirty="0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Indigenous Culture</a:t>
            </a:r>
            <a:endParaRPr lang="zh-CN" altLang="en-US" sz="700" dirty="0">
              <a:solidFill>
                <a:schemeClr val="bg1">
                  <a:lumMod val="9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92497" y="811314"/>
            <a:ext cx="681597" cy="3954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00" dirty="0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Da </a:t>
            </a:r>
            <a:r>
              <a:rPr lang="en-US" altLang="zh-CN" sz="700" dirty="0" err="1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Wanshan</a:t>
            </a:r>
            <a:endParaRPr lang="en-US" altLang="zh-CN" sz="700" dirty="0" smtClean="0">
              <a:solidFill>
                <a:schemeClr val="bg1">
                  <a:lumMod val="9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700" dirty="0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Seafood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037707" y="1877290"/>
            <a:ext cx="54053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00" dirty="0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Island</a:t>
            </a:r>
          </a:p>
          <a:p>
            <a:pPr algn="ctr">
              <a:lnSpc>
                <a:spcPct val="150000"/>
              </a:lnSpc>
            </a:pPr>
            <a:r>
              <a:rPr lang="en-US" altLang="zh-CN" sz="700" dirty="0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Activities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008812" y="1875484"/>
            <a:ext cx="6767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00" dirty="0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Brief</a:t>
            </a:r>
          </a:p>
          <a:p>
            <a:pPr algn="ctr">
              <a:lnSpc>
                <a:spcPct val="150000"/>
              </a:lnSpc>
            </a:pPr>
            <a:r>
              <a:rPr lang="en-US" altLang="zh-CN" sz="700" dirty="0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Introduction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945231" y="182359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添加小标题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07786" y="2091558"/>
            <a:ext cx="1525105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   开始添加内容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添加内始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903425" y="-653478"/>
            <a:ext cx="5345757" cy="5796978"/>
            <a:chOff x="2922754" y="-653478"/>
            <a:chExt cx="5345757" cy="5796978"/>
          </a:xfrm>
        </p:grpSpPr>
        <p:grpSp>
          <p:nvGrpSpPr>
            <p:cNvPr id="27" name="组合 26"/>
            <p:cNvGrpSpPr/>
            <p:nvPr/>
          </p:nvGrpSpPr>
          <p:grpSpPr>
            <a:xfrm>
              <a:off x="5398851" y="0"/>
              <a:ext cx="2869660" cy="5143500"/>
              <a:chOff x="5398851" y="0"/>
              <a:chExt cx="2869660" cy="5143500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5398851" y="0"/>
                <a:ext cx="2869660" cy="5143500"/>
              </a:xfrm>
              <a:prstGeom prst="rect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5623382" y="334781"/>
                <a:ext cx="1914015" cy="3245673"/>
                <a:chOff x="5623382" y="334781"/>
                <a:chExt cx="1914015" cy="3245673"/>
              </a:xfrm>
            </p:grpSpPr>
            <p:grpSp>
              <p:nvGrpSpPr>
                <p:cNvPr id="31" name="组合 30"/>
                <p:cNvGrpSpPr/>
                <p:nvPr/>
              </p:nvGrpSpPr>
              <p:grpSpPr>
                <a:xfrm>
                  <a:off x="6330977" y="334781"/>
                  <a:ext cx="1029449" cy="937359"/>
                  <a:chOff x="6330977" y="334781"/>
                  <a:chExt cx="1029449" cy="937359"/>
                </a:xfrm>
              </p:grpSpPr>
              <p:pic>
                <p:nvPicPr>
                  <p:cNvPr id="35" name="图片 34"/>
                  <p:cNvPicPr>
                    <a:picLocks noChangeAspect="1"/>
                  </p:cNvPicPr>
                  <p:nvPr/>
                </p:nvPicPr>
                <p:blipFill>
                  <a:blip r:embed="rId8" cstate="print">
                    <a:duotone>
                      <a:schemeClr val="accent5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530055" y="334781"/>
                    <a:ext cx="607249" cy="433544"/>
                  </a:xfrm>
                  <a:prstGeom prst="rect">
                    <a:avLst/>
                  </a:prstGeom>
                </p:spPr>
              </p:pic>
              <p:sp>
                <p:nvSpPr>
                  <p:cNvPr id="36" name="文本框 35"/>
                  <p:cNvSpPr txBox="1"/>
                  <p:nvPr/>
                </p:nvSpPr>
                <p:spPr>
                  <a:xfrm>
                    <a:off x="6330977" y="841253"/>
                    <a:ext cx="1029449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1600" dirty="0">
                        <a:solidFill>
                          <a:schemeClr val="bg1">
                            <a:lumMod val="85000"/>
                          </a:schemeClr>
                        </a:solidFill>
                        <a:latin typeface="方正康体繁体" panose="02010601030101010101" pitchFamily="2" charset="-122"/>
                        <a:ea typeface="方正康体繁体" panose="02010601030101010101" pitchFamily="2" charset="-122"/>
                      </a:rPr>
                      <a:t>静心</a:t>
                    </a:r>
                    <a:r>
                      <a:rPr lang="zh-CN" altLang="en-US" sz="1600" dirty="0" smtClean="0">
                        <a:solidFill>
                          <a:schemeClr val="bg1">
                            <a:lumMod val="85000"/>
                          </a:schemeClr>
                        </a:solidFill>
                        <a:latin typeface="方正康体繁体" panose="02010601030101010101" pitchFamily="2" charset="-122"/>
                        <a:ea typeface="方正康体繁体" panose="02010601030101010101" pitchFamily="2" charset="-122"/>
                      </a:rPr>
                      <a:t>山庄</a:t>
                    </a:r>
                    <a:endParaRPr lang="en-US" altLang="zh-CN" sz="1600" dirty="0" smtClean="0">
                      <a:solidFill>
                        <a:schemeClr val="bg1">
                          <a:lumMod val="85000"/>
                        </a:schemeClr>
                      </a:solidFill>
                      <a:latin typeface="方正康体繁体" panose="02010601030101010101" pitchFamily="2" charset="-122"/>
                      <a:ea typeface="方正康体繁体" panose="02010601030101010101" pitchFamily="2" charset="-122"/>
                    </a:endParaRPr>
                  </a:p>
                  <a:p>
                    <a:pPr algn="ctr"/>
                    <a:r>
                      <a:rPr lang="en-US" altLang="zh-CN" sz="600" dirty="0" smtClean="0">
                        <a:solidFill>
                          <a:schemeClr val="bg1">
                            <a:lumMod val="85000"/>
                          </a:schemeClr>
                        </a:solidFill>
                        <a:latin typeface="方正康体繁体" panose="02010601030101010101" pitchFamily="2" charset="-122"/>
                        <a:ea typeface="方正康体繁体" panose="02010601030101010101" pitchFamily="2" charset="-122"/>
                      </a:rPr>
                      <a:t>JINGXINSHANZHUANG</a:t>
                    </a:r>
                    <a:endParaRPr lang="zh-CN" altLang="en-US" sz="600" dirty="0">
                      <a:solidFill>
                        <a:schemeClr val="bg1">
                          <a:lumMod val="85000"/>
                        </a:schemeClr>
                      </a:solidFill>
                      <a:latin typeface="方正康体繁体" panose="02010601030101010101" pitchFamily="2" charset="-122"/>
                      <a:ea typeface="方正康体繁体" panose="02010601030101010101" pitchFamily="2" charset="-122"/>
                    </a:endParaRPr>
                  </a:p>
                </p:txBody>
              </p:sp>
            </p:grpSp>
            <p:sp>
              <p:nvSpPr>
                <p:cNvPr id="32" name="文本框 31"/>
                <p:cNvSpPr txBox="1"/>
                <p:nvPr/>
              </p:nvSpPr>
              <p:spPr>
                <a:xfrm>
                  <a:off x="7183454" y="2309773"/>
                  <a:ext cx="353943" cy="996427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marL="171450" indent="-171450">
                    <a:buFont typeface="Wingdings" panose="05000000000000000000" pitchFamily="2" charset="2"/>
                    <a:buChar char="l"/>
                  </a:pPr>
                  <a:r>
                    <a:rPr lang="zh-CN" altLang="en-US" sz="1100" dirty="0">
                      <a:solidFill>
                        <a:schemeClr val="bg1">
                          <a:lumMod val="85000"/>
                        </a:schemeClr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爱上静心</a:t>
                  </a:r>
                  <a:endParaRPr lang="en-US" altLang="zh-CN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>
                  <a:off x="6411141" y="2584027"/>
                  <a:ext cx="353943" cy="996427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marL="171450" indent="-171450">
                    <a:buFont typeface="Wingdings" panose="05000000000000000000" pitchFamily="2" charset="2"/>
                    <a:buChar char="l"/>
                  </a:pPr>
                  <a:r>
                    <a:rPr lang="zh-CN" altLang="en-US" sz="1100" dirty="0" smtClean="0">
                      <a:solidFill>
                        <a:schemeClr val="bg1">
                          <a:lumMod val="85000"/>
                        </a:schemeClr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涤心之境</a:t>
                  </a:r>
                  <a:endParaRPr lang="en-US" altLang="zh-CN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5623382" y="2068124"/>
                  <a:ext cx="353943" cy="996427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marL="171450" indent="-171450">
                    <a:buFont typeface="Wingdings" panose="05000000000000000000" pitchFamily="2" charset="2"/>
                    <a:buChar char="l"/>
                  </a:pPr>
                  <a:r>
                    <a:rPr lang="zh-CN" altLang="en-US" sz="1100" dirty="0" smtClean="0">
                      <a:solidFill>
                        <a:schemeClr val="bg1">
                          <a:lumMod val="85000"/>
                        </a:schemeClr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大美静心</a:t>
                  </a:r>
                  <a:endParaRPr lang="en-US" altLang="zh-CN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</p:grp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374364">
              <a:off x="2876226" y="-606950"/>
              <a:ext cx="4477098" cy="43840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476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>
            <a:lum bright="-40000" contrast="-40000"/>
          </a:blip>
          <a:srcRect l="2378"/>
          <a:stretch/>
        </p:blipFill>
        <p:spPr>
          <a:xfrm rot="18890932">
            <a:off x="322382" y="-998824"/>
            <a:ext cx="2042182" cy="1997647"/>
          </a:xfrm>
          <a:prstGeom prst="rtTriangle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6775" y="484457"/>
            <a:ext cx="1543050" cy="200025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775" y="765447"/>
            <a:ext cx="45719" cy="18573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6775" y="1032149"/>
            <a:ext cx="45719" cy="18573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33700" y="484457"/>
            <a:ext cx="45719" cy="18573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33700" y="732109"/>
            <a:ext cx="45719" cy="18573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33699" y="979761"/>
            <a:ext cx="45719" cy="18573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66775" y="438825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添加小标题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5825" y="715051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添加解释</a:t>
            </a:r>
            <a:endParaRPr lang="zh-CN" altLang="en-US" sz="11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5824" y="97698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添加解释</a:t>
            </a:r>
            <a:endParaRPr lang="zh-CN" altLang="en-US" sz="11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79418" y="453441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添加解释</a:t>
            </a:r>
            <a:endParaRPr lang="zh-CN" altLang="en-US" sz="11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94655" y="684033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添加解释</a:t>
            </a:r>
            <a:endParaRPr lang="zh-CN" altLang="en-US" sz="11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79418" y="958716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添加解释</a:t>
            </a:r>
            <a:endParaRPr lang="zh-CN" altLang="en-US" sz="11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0710" y="1319562"/>
            <a:ext cx="3642103" cy="45719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43225" y="1627457"/>
            <a:ext cx="1514475" cy="2647950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42" y="1431544"/>
            <a:ext cx="3606158" cy="2924826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>
          <a:xfrm>
            <a:off x="847723" y="4437332"/>
            <a:ext cx="3648076" cy="952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半闭框 20"/>
          <p:cNvSpPr/>
          <p:nvPr/>
        </p:nvSpPr>
        <p:spPr>
          <a:xfrm rot="19103730">
            <a:off x="940666" y="3346917"/>
            <a:ext cx="155945" cy="144101"/>
          </a:xfrm>
          <a:prstGeom prst="halfFrame">
            <a:avLst>
              <a:gd name="adj1" fmla="val 15525"/>
              <a:gd name="adj2" fmla="val 16895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半闭框 21"/>
          <p:cNvSpPr/>
          <p:nvPr/>
        </p:nvSpPr>
        <p:spPr>
          <a:xfrm rot="8125198">
            <a:off x="2608252" y="3342892"/>
            <a:ext cx="164653" cy="152148"/>
          </a:xfrm>
          <a:prstGeom prst="halfFrame">
            <a:avLst>
              <a:gd name="adj1" fmla="val 15525"/>
              <a:gd name="adj2" fmla="val 16895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02614" y="1547194"/>
            <a:ext cx="1513490" cy="269352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956558" y="182162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添加小标题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02614" y="2069761"/>
            <a:ext cx="1525105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   开始添加内容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添加内始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903425" y="-653478"/>
            <a:ext cx="5345757" cy="5796978"/>
            <a:chOff x="2922754" y="-653478"/>
            <a:chExt cx="5345757" cy="5796978"/>
          </a:xfrm>
        </p:grpSpPr>
        <p:grpSp>
          <p:nvGrpSpPr>
            <p:cNvPr id="30" name="组合 29"/>
            <p:cNvGrpSpPr/>
            <p:nvPr/>
          </p:nvGrpSpPr>
          <p:grpSpPr>
            <a:xfrm>
              <a:off x="5398851" y="0"/>
              <a:ext cx="2869660" cy="5143500"/>
              <a:chOff x="5398851" y="0"/>
              <a:chExt cx="2869660" cy="514350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5398851" y="0"/>
                <a:ext cx="2869660" cy="5143500"/>
              </a:xfrm>
              <a:prstGeom prst="rect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5623382" y="334781"/>
                <a:ext cx="1914015" cy="3245673"/>
                <a:chOff x="5623382" y="334781"/>
                <a:chExt cx="1914015" cy="3245673"/>
              </a:xfrm>
            </p:grpSpPr>
            <p:grpSp>
              <p:nvGrpSpPr>
                <p:cNvPr id="34" name="组合 33"/>
                <p:cNvGrpSpPr/>
                <p:nvPr/>
              </p:nvGrpSpPr>
              <p:grpSpPr>
                <a:xfrm>
                  <a:off x="6330977" y="334781"/>
                  <a:ext cx="1029449" cy="937359"/>
                  <a:chOff x="6330977" y="334781"/>
                  <a:chExt cx="1029449" cy="937359"/>
                </a:xfrm>
              </p:grpSpPr>
              <p:pic>
                <p:nvPicPr>
                  <p:cNvPr id="38" name="图片 37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duotone>
                      <a:schemeClr val="accent5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530055" y="334781"/>
                    <a:ext cx="607249" cy="433544"/>
                  </a:xfrm>
                  <a:prstGeom prst="rect">
                    <a:avLst/>
                  </a:prstGeom>
                </p:spPr>
              </p:pic>
              <p:sp>
                <p:nvSpPr>
                  <p:cNvPr id="39" name="文本框 38"/>
                  <p:cNvSpPr txBox="1"/>
                  <p:nvPr/>
                </p:nvSpPr>
                <p:spPr>
                  <a:xfrm>
                    <a:off x="6330977" y="841253"/>
                    <a:ext cx="1029449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1600" dirty="0">
                        <a:solidFill>
                          <a:schemeClr val="bg1">
                            <a:lumMod val="85000"/>
                          </a:schemeClr>
                        </a:solidFill>
                        <a:latin typeface="方正康体繁体" panose="02010601030101010101" pitchFamily="2" charset="-122"/>
                        <a:ea typeface="方正康体繁体" panose="02010601030101010101" pitchFamily="2" charset="-122"/>
                      </a:rPr>
                      <a:t>静心</a:t>
                    </a:r>
                    <a:r>
                      <a:rPr lang="zh-CN" altLang="en-US" sz="1600" dirty="0" smtClean="0">
                        <a:solidFill>
                          <a:schemeClr val="bg1">
                            <a:lumMod val="85000"/>
                          </a:schemeClr>
                        </a:solidFill>
                        <a:latin typeface="方正康体繁体" panose="02010601030101010101" pitchFamily="2" charset="-122"/>
                        <a:ea typeface="方正康体繁体" panose="02010601030101010101" pitchFamily="2" charset="-122"/>
                      </a:rPr>
                      <a:t>山庄</a:t>
                    </a:r>
                    <a:endParaRPr lang="en-US" altLang="zh-CN" sz="1600" dirty="0" smtClean="0">
                      <a:solidFill>
                        <a:schemeClr val="bg1">
                          <a:lumMod val="85000"/>
                        </a:schemeClr>
                      </a:solidFill>
                      <a:latin typeface="方正康体繁体" panose="02010601030101010101" pitchFamily="2" charset="-122"/>
                      <a:ea typeface="方正康体繁体" panose="02010601030101010101" pitchFamily="2" charset="-122"/>
                    </a:endParaRPr>
                  </a:p>
                  <a:p>
                    <a:pPr algn="ctr"/>
                    <a:r>
                      <a:rPr lang="en-US" altLang="zh-CN" sz="600" dirty="0" smtClean="0">
                        <a:solidFill>
                          <a:schemeClr val="bg1">
                            <a:lumMod val="85000"/>
                          </a:schemeClr>
                        </a:solidFill>
                        <a:latin typeface="方正康体繁体" panose="02010601030101010101" pitchFamily="2" charset="-122"/>
                        <a:ea typeface="方正康体繁体" panose="02010601030101010101" pitchFamily="2" charset="-122"/>
                      </a:rPr>
                      <a:t>JINGXINSHANZHUANG</a:t>
                    </a:r>
                    <a:endParaRPr lang="zh-CN" altLang="en-US" sz="600" dirty="0">
                      <a:solidFill>
                        <a:schemeClr val="bg1">
                          <a:lumMod val="85000"/>
                        </a:schemeClr>
                      </a:solidFill>
                      <a:latin typeface="方正康体繁体" panose="02010601030101010101" pitchFamily="2" charset="-122"/>
                      <a:ea typeface="方正康体繁体" panose="02010601030101010101" pitchFamily="2" charset="-122"/>
                    </a:endParaRPr>
                  </a:p>
                </p:txBody>
              </p:sp>
            </p:grpSp>
            <p:sp>
              <p:nvSpPr>
                <p:cNvPr id="35" name="文本框 34"/>
                <p:cNvSpPr txBox="1"/>
                <p:nvPr/>
              </p:nvSpPr>
              <p:spPr>
                <a:xfrm>
                  <a:off x="7183454" y="2309773"/>
                  <a:ext cx="353943" cy="996427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marL="171450" indent="-171450">
                    <a:buFont typeface="Wingdings" panose="05000000000000000000" pitchFamily="2" charset="2"/>
                    <a:buChar char="l"/>
                  </a:pPr>
                  <a:r>
                    <a:rPr lang="zh-CN" altLang="en-US" sz="1100" dirty="0">
                      <a:solidFill>
                        <a:schemeClr val="bg1">
                          <a:lumMod val="85000"/>
                        </a:schemeClr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爱上静心</a:t>
                  </a:r>
                  <a:endParaRPr lang="en-US" altLang="zh-CN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6411141" y="2584027"/>
                  <a:ext cx="353943" cy="996427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marL="171450" indent="-171450">
                    <a:buFont typeface="Wingdings" panose="05000000000000000000" pitchFamily="2" charset="2"/>
                    <a:buChar char="l"/>
                  </a:pPr>
                  <a:r>
                    <a:rPr lang="zh-CN" altLang="en-US" sz="1100" dirty="0" smtClean="0">
                      <a:solidFill>
                        <a:schemeClr val="bg1">
                          <a:lumMod val="85000"/>
                        </a:schemeClr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涤心之境</a:t>
                  </a:r>
                  <a:endParaRPr lang="en-US" altLang="zh-CN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5623382" y="2068124"/>
                  <a:ext cx="353943" cy="996427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marL="171450" indent="-171450">
                    <a:buFont typeface="Wingdings" panose="05000000000000000000" pitchFamily="2" charset="2"/>
                    <a:buChar char="l"/>
                  </a:pPr>
                  <a:r>
                    <a:rPr lang="zh-CN" altLang="en-US" sz="1100" dirty="0" smtClean="0">
                      <a:solidFill>
                        <a:schemeClr val="bg1">
                          <a:lumMod val="85000"/>
                        </a:schemeClr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大美静心</a:t>
                  </a:r>
                  <a:endParaRPr lang="en-US" altLang="zh-CN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</p:grp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374364">
              <a:off x="2876226" y="-606950"/>
              <a:ext cx="4477098" cy="43840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280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C1C1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62320" y="2917492"/>
            <a:ext cx="3248025" cy="1895475"/>
          </a:xfrm>
          <a:prstGeom prst="rect">
            <a:avLst/>
          </a:prstGeom>
          <a:noFill/>
          <a:ln w="28575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77161" y="2917492"/>
            <a:ext cx="1168342" cy="189547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403686" y="2973532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添加小标题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26128" y="3250531"/>
            <a:ext cx="2077759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   开始添加内容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添加内始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08389" y="331949"/>
            <a:ext cx="1706170" cy="25583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464656" y="54610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8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添加小标题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89514" y="705627"/>
            <a:ext cx="16642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   开始添加内容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添加内始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内容开始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开始添加</a:t>
            </a:r>
            <a:r>
              <a:rPr lang="zh-CN" altLang="en-US" sz="1050" dirty="0" smtClean="0">
                <a:solidFill>
                  <a:schemeClr val="bg1">
                    <a:lumMod val="8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内容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181" y="1996343"/>
            <a:ext cx="1290005" cy="89393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223" y="1119063"/>
            <a:ext cx="1290005" cy="86062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517" y="245291"/>
            <a:ext cx="1290005" cy="84374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903425" y="-653478"/>
            <a:ext cx="5345757" cy="5796978"/>
            <a:chOff x="2922754" y="-653478"/>
            <a:chExt cx="5345757" cy="5796978"/>
          </a:xfrm>
        </p:grpSpPr>
        <p:grpSp>
          <p:nvGrpSpPr>
            <p:cNvPr id="7" name="组合 6"/>
            <p:cNvGrpSpPr/>
            <p:nvPr/>
          </p:nvGrpSpPr>
          <p:grpSpPr>
            <a:xfrm>
              <a:off x="5398851" y="0"/>
              <a:ext cx="2869660" cy="5143500"/>
              <a:chOff x="5398851" y="0"/>
              <a:chExt cx="2869660" cy="514350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398851" y="0"/>
                <a:ext cx="2869660" cy="5143500"/>
              </a:xfrm>
              <a:prstGeom prst="rect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5623382" y="334781"/>
                <a:ext cx="1914015" cy="3245673"/>
                <a:chOff x="5623382" y="334781"/>
                <a:chExt cx="1914015" cy="3245673"/>
              </a:xfrm>
            </p:grpSpPr>
            <p:grpSp>
              <p:nvGrpSpPr>
                <p:cNvPr id="11" name="组合 10"/>
                <p:cNvGrpSpPr/>
                <p:nvPr/>
              </p:nvGrpSpPr>
              <p:grpSpPr>
                <a:xfrm>
                  <a:off x="6330977" y="334781"/>
                  <a:ext cx="1029449" cy="937359"/>
                  <a:chOff x="6330977" y="334781"/>
                  <a:chExt cx="1029449" cy="937359"/>
                </a:xfrm>
              </p:grpSpPr>
              <p:pic>
                <p:nvPicPr>
                  <p:cNvPr id="15" name="图片 14"/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duotone>
                      <a:schemeClr val="accent5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530055" y="334781"/>
                    <a:ext cx="607249" cy="433544"/>
                  </a:xfrm>
                  <a:prstGeom prst="rect">
                    <a:avLst/>
                  </a:prstGeom>
                </p:spPr>
              </p:pic>
              <p:sp>
                <p:nvSpPr>
                  <p:cNvPr id="16" name="文本框 15"/>
                  <p:cNvSpPr txBox="1"/>
                  <p:nvPr/>
                </p:nvSpPr>
                <p:spPr>
                  <a:xfrm>
                    <a:off x="6330977" y="841253"/>
                    <a:ext cx="1029449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1600" dirty="0">
                        <a:solidFill>
                          <a:schemeClr val="bg1">
                            <a:lumMod val="85000"/>
                          </a:schemeClr>
                        </a:solidFill>
                        <a:latin typeface="方正康体繁体" panose="02010601030101010101" pitchFamily="2" charset="-122"/>
                        <a:ea typeface="方正康体繁体" panose="02010601030101010101" pitchFamily="2" charset="-122"/>
                      </a:rPr>
                      <a:t>静心</a:t>
                    </a:r>
                    <a:r>
                      <a:rPr lang="zh-CN" altLang="en-US" sz="1600" dirty="0" smtClean="0">
                        <a:solidFill>
                          <a:schemeClr val="bg1">
                            <a:lumMod val="85000"/>
                          </a:schemeClr>
                        </a:solidFill>
                        <a:latin typeface="方正康体繁体" panose="02010601030101010101" pitchFamily="2" charset="-122"/>
                        <a:ea typeface="方正康体繁体" panose="02010601030101010101" pitchFamily="2" charset="-122"/>
                      </a:rPr>
                      <a:t>山庄</a:t>
                    </a:r>
                    <a:endParaRPr lang="en-US" altLang="zh-CN" sz="1600" dirty="0" smtClean="0">
                      <a:solidFill>
                        <a:schemeClr val="bg1">
                          <a:lumMod val="85000"/>
                        </a:schemeClr>
                      </a:solidFill>
                      <a:latin typeface="方正康体繁体" panose="02010601030101010101" pitchFamily="2" charset="-122"/>
                      <a:ea typeface="方正康体繁体" panose="02010601030101010101" pitchFamily="2" charset="-122"/>
                    </a:endParaRPr>
                  </a:p>
                  <a:p>
                    <a:pPr algn="ctr"/>
                    <a:r>
                      <a:rPr lang="en-US" altLang="zh-CN" sz="600" dirty="0" smtClean="0">
                        <a:solidFill>
                          <a:schemeClr val="bg1">
                            <a:lumMod val="85000"/>
                          </a:schemeClr>
                        </a:solidFill>
                        <a:latin typeface="方正康体繁体" panose="02010601030101010101" pitchFamily="2" charset="-122"/>
                        <a:ea typeface="方正康体繁体" panose="02010601030101010101" pitchFamily="2" charset="-122"/>
                      </a:rPr>
                      <a:t>JINGXINSHANZHUANG</a:t>
                    </a:r>
                    <a:endParaRPr lang="zh-CN" altLang="en-US" sz="600" dirty="0">
                      <a:solidFill>
                        <a:schemeClr val="bg1">
                          <a:lumMod val="85000"/>
                        </a:schemeClr>
                      </a:solidFill>
                      <a:latin typeface="方正康体繁体" panose="02010601030101010101" pitchFamily="2" charset="-122"/>
                      <a:ea typeface="方正康体繁体" panose="02010601030101010101" pitchFamily="2" charset="-122"/>
                    </a:endParaRPr>
                  </a:p>
                </p:txBody>
              </p:sp>
            </p:grpSp>
            <p:sp>
              <p:nvSpPr>
                <p:cNvPr id="12" name="文本框 11"/>
                <p:cNvSpPr txBox="1"/>
                <p:nvPr/>
              </p:nvSpPr>
              <p:spPr>
                <a:xfrm>
                  <a:off x="7183454" y="2309773"/>
                  <a:ext cx="353943" cy="996427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marL="171450" indent="-171450">
                    <a:buFont typeface="Wingdings" panose="05000000000000000000" pitchFamily="2" charset="2"/>
                    <a:buChar char="l"/>
                  </a:pPr>
                  <a:r>
                    <a:rPr lang="zh-CN" altLang="en-US" sz="1100" dirty="0">
                      <a:solidFill>
                        <a:schemeClr val="bg1">
                          <a:lumMod val="85000"/>
                        </a:schemeClr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爱上静心</a:t>
                  </a:r>
                  <a:endParaRPr lang="en-US" altLang="zh-CN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13" name="文本框 12"/>
                <p:cNvSpPr txBox="1"/>
                <p:nvPr/>
              </p:nvSpPr>
              <p:spPr>
                <a:xfrm>
                  <a:off x="6411141" y="2584027"/>
                  <a:ext cx="353943" cy="996427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marL="171450" indent="-171450">
                    <a:buFont typeface="Wingdings" panose="05000000000000000000" pitchFamily="2" charset="2"/>
                    <a:buChar char="l"/>
                  </a:pPr>
                  <a:r>
                    <a:rPr lang="zh-CN" altLang="en-US" sz="1100" dirty="0" smtClean="0">
                      <a:solidFill>
                        <a:schemeClr val="bg1">
                          <a:lumMod val="85000"/>
                        </a:schemeClr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涤心之境</a:t>
                  </a:r>
                  <a:endParaRPr lang="en-US" altLang="zh-CN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14" name="文本框 13"/>
                <p:cNvSpPr txBox="1"/>
                <p:nvPr/>
              </p:nvSpPr>
              <p:spPr>
                <a:xfrm>
                  <a:off x="5623382" y="2068124"/>
                  <a:ext cx="353943" cy="996427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marL="171450" indent="-171450">
                    <a:buFont typeface="Wingdings" panose="05000000000000000000" pitchFamily="2" charset="2"/>
                    <a:buChar char="l"/>
                  </a:pPr>
                  <a:r>
                    <a:rPr lang="zh-CN" altLang="en-US" sz="1100" dirty="0" smtClean="0">
                      <a:solidFill>
                        <a:schemeClr val="bg1">
                          <a:lumMod val="85000"/>
                        </a:schemeClr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大美静心</a:t>
                  </a:r>
                  <a:endParaRPr lang="en-US" altLang="zh-CN" sz="1100" dirty="0" smtClean="0">
                    <a:solidFill>
                      <a:schemeClr val="bg1">
                        <a:lumMod val="85000"/>
                      </a:schemeClr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374364">
              <a:off x="2876226" y="-606950"/>
              <a:ext cx="4477098" cy="43840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865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598</TotalTime>
  <Words>661</Words>
  <Application>Microsoft Office PowerPoint</Application>
  <PresentationFormat>全屏显示(16:9)</PresentationFormat>
  <Paragraphs>122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pc</cp:lastModifiedBy>
  <cp:revision>45</cp:revision>
  <dcterms:created xsi:type="dcterms:W3CDTF">2015-04-23T01:51:54Z</dcterms:created>
  <dcterms:modified xsi:type="dcterms:W3CDTF">2015-07-12T11:35:31Z</dcterms:modified>
</cp:coreProperties>
</file>